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66" r:id="rId3"/>
    <p:sldId id="261" r:id="rId4"/>
    <p:sldId id="257" r:id="rId5"/>
    <p:sldId id="265" r:id="rId6"/>
    <p:sldId id="260" r:id="rId7"/>
    <p:sldId id="263" r:id="rId8"/>
    <p:sldId id="264" r:id="rId9"/>
    <p:sldId id="25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0EB"/>
    <a:srgbClr val="DECDBA"/>
    <a:srgbClr val="49182D"/>
    <a:srgbClr val="C8102E"/>
    <a:srgbClr val="F7F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FAE10-8A07-47C8-8FCC-A48331856835}" v="4" dt="2023-09-22T18:49:35.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884" y="5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ley, Colleen" userId="0f7467fc-3f0a-47b2-9e2e-6d8da566ef6d" providerId="ADAL" clId="{073FAE10-8A07-47C8-8FCC-A48331856835}"/>
    <pc:docChg chg="undo modSld">
      <pc:chgData name="Stanley, Colleen" userId="0f7467fc-3f0a-47b2-9e2e-6d8da566ef6d" providerId="ADAL" clId="{073FAE10-8A07-47C8-8FCC-A48331856835}" dt="2023-09-22T18:49:35.308" v="11"/>
      <pc:docMkLst>
        <pc:docMk/>
      </pc:docMkLst>
      <pc:sldChg chg="addSp modSp">
        <pc:chgData name="Stanley, Colleen" userId="0f7467fc-3f0a-47b2-9e2e-6d8da566ef6d" providerId="ADAL" clId="{073FAE10-8A07-47C8-8FCC-A48331856835}" dt="2023-09-22T18:49:35.308" v="11"/>
        <pc:sldMkLst>
          <pc:docMk/>
          <pc:sldMk cId="714224916" sldId="261"/>
        </pc:sldMkLst>
        <pc:picChg chg="add mod">
          <ac:chgData name="Stanley, Colleen" userId="0f7467fc-3f0a-47b2-9e2e-6d8da566ef6d" providerId="ADAL" clId="{073FAE10-8A07-47C8-8FCC-A48331856835}" dt="2023-09-22T18:49:35.308" v="11"/>
          <ac:picMkLst>
            <pc:docMk/>
            <pc:sldMk cId="714224916" sldId="261"/>
            <ac:picMk id="2" creationId="{FAC04A68-60E1-9D9F-AEFB-A30AB30BEB7A}"/>
          </ac:picMkLst>
        </pc:picChg>
      </pc:sldChg>
      <pc:sldChg chg="addSp delSp modSp mod">
        <pc:chgData name="Stanley, Colleen" userId="0f7467fc-3f0a-47b2-9e2e-6d8da566ef6d" providerId="ADAL" clId="{073FAE10-8A07-47C8-8FCC-A48331856835}" dt="2023-09-22T18:49:29.799" v="10" actId="1076"/>
        <pc:sldMkLst>
          <pc:docMk/>
          <pc:sldMk cId="2297797619" sldId="266"/>
        </pc:sldMkLst>
        <pc:picChg chg="add del mod">
          <ac:chgData name="Stanley, Colleen" userId="0f7467fc-3f0a-47b2-9e2e-6d8da566ef6d" providerId="ADAL" clId="{073FAE10-8A07-47C8-8FCC-A48331856835}" dt="2023-09-22T18:49:05.147" v="4" actId="931"/>
          <ac:picMkLst>
            <pc:docMk/>
            <pc:sldMk cId="2297797619" sldId="266"/>
            <ac:picMk id="3" creationId="{765C448B-8EBB-B726-DFEF-E7C136D7B7AB}"/>
          </ac:picMkLst>
        </pc:picChg>
        <pc:picChg chg="add mod">
          <ac:chgData name="Stanley, Colleen" userId="0f7467fc-3f0a-47b2-9e2e-6d8da566ef6d" providerId="ADAL" clId="{073FAE10-8A07-47C8-8FCC-A48331856835}" dt="2023-09-22T18:49:29.799" v="10" actId="1076"/>
          <ac:picMkLst>
            <pc:docMk/>
            <pc:sldMk cId="2297797619" sldId="266"/>
            <ac:picMk id="9" creationId="{F9F43CAD-0E6B-5B2F-8A28-8C2C90A204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FF91B-BDE6-438E-A581-B9264927E9D8}"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EB127-867B-4A98-A7D8-59324C1E9EB4}" type="slidenum">
              <a:rPr lang="en-US" smtClean="0"/>
              <a:t>‹#›</a:t>
            </a:fld>
            <a:endParaRPr lang="en-US"/>
          </a:p>
        </p:txBody>
      </p:sp>
    </p:spTree>
    <p:extLst>
      <p:ext uri="{BB962C8B-B14F-4D97-AF65-F5344CB8AC3E}">
        <p14:creationId xmlns:p14="http://schemas.microsoft.com/office/powerpoint/2010/main" val="180008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9D38-1BE4-B8A2-E899-5DD1EAD14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834F86-7273-82DD-522E-202708817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783FF5-7F06-76B0-7959-E8EFA3FBC5DE}"/>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5" name="Footer Placeholder 4">
            <a:extLst>
              <a:ext uri="{FF2B5EF4-FFF2-40B4-BE49-F238E27FC236}">
                <a16:creationId xmlns:a16="http://schemas.microsoft.com/office/drawing/2014/main" id="{56A1C92F-83F6-D440-5FC1-CEA929768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D7715-E2C7-8157-B434-26C1C544E287}"/>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302628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CF20-C124-9D24-D5D1-50DADFB4A3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E09B17-6C07-8240-40B2-7C62080DDC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F3408-B61A-537B-9E15-2B350EFCC3A1}"/>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5" name="Footer Placeholder 4">
            <a:extLst>
              <a:ext uri="{FF2B5EF4-FFF2-40B4-BE49-F238E27FC236}">
                <a16:creationId xmlns:a16="http://schemas.microsoft.com/office/drawing/2014/main" id="{81FB651F-8FD2-61DB-6733-05F804110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B4800-3D58-C72B-8D0B-573AA7358642}"/>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183537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CF403-B15A-254F-4A7C-B6BA095D52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D3B413-1D5A-1314-1FC4-24D39C7CF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F6962-6AA2-1A63-538C-F5F31C2BE6A3}"/>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5" name="Footer Placeholder 4">
            <a:extLst>
              <a:ext uri="{FF2B5EF4-FFF2-40B4-BE49-F238E27FC236}">
                <a16:creationId xmlns:a16="http://schemas.microsoft.com/office/drawing/2014/main" id="{78B0512C-0190-1430-6523-DB3C8D45B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CA3D1-E4C2-E88C-7FE0-DC94B6507B0A}"/>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201787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B426-1EDE-4154-F987-8F5DF9BD5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768B4-B74A-8667-6A6D-000EA74C0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FC64-CEC9-ADEB-A4E2-B786EC00E65C}"/>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5" name="Footer Placeholder 4">
            <a:extLst>
              <a:ext uri="{FF2B5EF4-FFF2-40B4-BE49-F238E27FC236}">
                <a16:creationId xmlns:a16="http://schemas.microsoft.com/office/drawing/2014/main" id="{0E262364-1B02-F0A8-901F-11CA4B883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01394-7297-10D9-2F23-E877906D083C}"/>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46864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649B-6A07-B4E9-81A4-1660B07F91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7BD93-2A14-B92E-3535-275066A5C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88011-998D-119C-6BDA-95AB3BE1958B}"/>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5" name="Footer Placeholder 4">
            <a:extLst>
              <a:ext uri="{FF2B5EF4-FFF2-40B4-BE49-F238E27FC236}">
                <a16:creationId xmlns:a16="http://schemas.microsoft.com/office/drawing/2014/main" id="{776199C7-CFA3-A106-9130-6D3E305AD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149CF-A7F9-F151-32E1-CA43C3567C02}"/>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216153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7810-D182-3FEB-789D-0700BF575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7585B-3D03-7BA6-D5DD-AC5C4F674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4A5FC-E2EE-9160-66C5-4F2F86903D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1BC5AC-EFAE-48C9-9889-785FC6B0D1FB}"/>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6" name="Footer Placeholder 5">
            <a:extLst>
              <a:ext uri="{FF2B5EF4-FFF2-40B4-BE49-F238E27FC236}">
                <a16:creationId xmlns:a16="http://schemas.microsoft.com/office/drawing/2014/main" id="{A720ED02-6DE9-603E-3249-59CC690E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A64A5-9B3D-669E-9BE4-5FE3DC174371}"/>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11748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3B7-0D35-F0F9-5F8A-C2F0D34B1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745B2-6108-01EB-29CC-156CB4714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2766D-FE6F-A90B-F55C-FC5D9B2BDE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10DF-3BB4-7E3F-34E6-8349C5C09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126436-FC4A-0ECE-F156-929ED01C97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AECB8-3E1B-5D08-96BD-A93177E57423}"/>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8" name="Footer Placeholder 7">
            <a:extLst>
              <a:ext uri="{FF2B5EF4-FFF2-40B4-BE49-F238E27FC236}">
                <a16:creationId xmlns:a16="http://schemas.microsoft.com/office/drawing/2014/main" id="{B868F5F5-B2D1-CD95-3160-6501588853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923F4-0784-7972-A61A-9087DFB60A95}"/>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402259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FDD9-4D40-AF36-6272-8CBCE0327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A845D-9A7D-6D4F-C71E-ADEAC8FD7661}"/>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4" name="Footer Placeholder 3">
            <a:extLst>
              <a:ext uri="{FF2B5EF4-FFF2-40B4-BE49-F238E27FC236}">
                <a16:creationId xmlns:a16="http://schemas.microsoft.com/office/drawing/2014/main" id="{FC4DDAC3-0FC2-DE57-2A07-5DAD469D07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C54EC-B44F-FDF7-2DF6-AFC85AD13AC1}"/>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235305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E0979-F2ED-F747-3BDC-A0ECF513B224}"/>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3" name="Footer Placeholder 2">
            <a:extLst>
              <a:ext uri="{FF2B5EF4-FFF2-40B4-BE49-F238E27FC236}">
                <a16:creationId xmlns:a16="http://schemas.microsoft.com/office/drawing/2014/main" id="{915217E7-A61D-06ED-93E1-6E8937CD5B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69813-3A34-D5D0-F981-56E79AF5475A}"/>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337153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3C50-904A-208A-8DB0-100BCEBC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13A76D-1914-E394-9092-6401FABC8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6ED21-8563-6576-C7FC-942183E76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16660-35EB-D554-5A51-E5F695CEFDE4}"/>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6" name="Footer Placeholder 5">
            <a:extLst>
              <a:ext uri="{FF2B5EF4-FFF2-40B4-BE49-F238E27FC236}">
                <a16:creationId xmlns:a16="http://schemas.microsoft.com/office/drawing/2014/main" id="{7B27A9AF-5F19-B6A0-9792-567028301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A96E-86E8-2C3D-9A47-E703F9844DB6}"/>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101749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A99F-54FD-1D95-D027-2703811C2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E40351-7089-9E9C-B861-8A3774E92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FB5DD-AA40-19F4-1B0F-884747CEC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A9E91-8BB0-6DB6-637B-99ADE782B460}"/>
              </a:ext>
            </a:extLst>
          </p:cNvPr>
          <p:cNvSpPr>
            <a:spLocks noGrp="1"/>
          </p:cNvSpPr>
          <p:nvPr>
            <p:ph type="dt" sz="half" idx="10"/>
          </p:nvPr>
        </p:nvSpPr>
        <p:spPr/>
        <p:txBody>
          <a:bodyPr/>
          <a:lstStyle/>
          <a:p>
            <a:fld id="{702969A3-6551-4F54-B4F7-EC57AC3B5DD9}" type="datetimeFigureOut">
              <a:rPr lang="en-US" smtClean="0"/>
              <a:t>9/22/2023</a:t>
            </a:fld>
            <a:endParaRPr lang="en-US"/>
          </a:p>
        </p:txBody>
      </p:sp>
      <p:sp>
        <p:nvSpPr>
          <p:cNvPr id="6" name="Footer Placeholder 5">
            <a:extLst>
              <a:ext uri="{FF2B5EF4-FFF2-40B4-BE49-F238E27FC236}">
                <a16:creationId xmlns:a16="http://schemas.microsoft.com/office/drawing/2014/main" id="{C5979898-0A5A-2CE6-C4E6-43D8D449B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D79B88-8A71-ACC9-13E7-C5BFCB71A024}"/>
              </a:ext>
            </a:extLst>
          </p:cNvPr>
          <p:cNvSpPr>
            <a:spLocks noGrp="1"/>
          </p:cNvSpPr>
          <p:nvPr>
            <p:ph type="sldNum" sz="quarter" idx="12"/>
          </p:nvPr>
        </p:nvSpPr>
        <p:spPr/>
        <p:txBody>
          <a:bodyPr/>
          <a:lstStyle/>
          <a:p>
            <a:fld id="{8B9D538D-BF97-4BB8-B20B-2118AC41682F}" type="slidenum">
              <a:rPr lang="en-US" smtClean="0"/>
              <a:t>‹#›</a:t>
            </a:fld>
            <a:endParaRPr lang="en-US"/>
          </a:p>
        </p:txBody>
      </p:sp>
    </p:spTree>
    <p:extLst>
      <p:ext uri="{BB962C8B-B14F-4D97-AF65-F5344CB8AC3E}">
        <p14:creationId xmlns:p14="http://schemas.microsoft.com/office/powerpoint/2010/main" val="137637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34F2C-01D9-E40A-0775-A0E68E512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0144B1-FAFD-B8BE-0F81-E0B3ABD90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2B911-667A-73ED-886A-B42453FDB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969A3-6551-4F54-B4F7-EC57AC3B5DD9}" type="datetimeFigureOut">
              <a:rPr lang="en-US" smtClean="0"/>
              <a:t>9/22/2023</a:t>
            </a:fld>
            <a:endParaRPr lang="en-US"/>
          </a:p>
        </p:txBody>
      </p:sp>
      <p:sp>
        <p:nvSpPr>
          <p:cNvPr id="5" name="Footer Placeholder 4">
            <a:extLst>
              <a:ext uri="{FF2B5EF4-FFF2-40B4-BE49-F238E27FC236}">
                <a16:creationId xmlns:a16="http://schemas.microsoft.com/office/drawing/2014/main" id="{CF36363D-A906-4A1C-873B-96BE369C7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C8186-AD45-6752-2BE8-2FE32E425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D538D-BF97-4BB8-B20B-2118AC41682F}" type="slidenum">
              <a:rPr lang="en-US" smtClean="0"/>
              <a:t>‹#›</a:t>
            </a:fld>
            <a:endParaRPr lang="en-US"/>
          </a:p>
        </p:txBody>
      </p:sp>
    </p:spTree>
    <p:extLst>
      <p:ext uri="{BB962C8B-B14F-4D97-AF65-F5344CB8AC3E}">
        <p14:creationId xmlns:p14="http://schemas.microsoft.com/office/powerpoint/2010/main" val="1237297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eisenberg@law.umaryland.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4ED32-F9CD-5C03-8922-23F72D557194}"/>
              </a:ext>
            </a:extLst>
          </p:cNvPr>
          <p:cNvSpPr txBox="1"/>
          <p:nvPr/>
        </p:nvSpPr>
        <p:spPr>
          <a:xfrm>
            <a:off x="1299410" y="978568"/>
            <a:ext cx="10571747" cy="5678478"/>
          </a:xfrm>
          <a:prstGeom prst="rect">
            <a:avLst/>
          </a:prstGeom>
          <a:noFill/>
        </p:spPr>
        <p:txBody>
          <a:bodyPr wrap="square" rtlCol="0">
            <a:spAutoFit/>
          </a:bodyPr>
          <a:lstStyle/>
          <a:p>
            <a:r>
              <a:rPr lang="en-US" sz="3600" b="1" dirty="0"/>
              <a:t>Instructions:</a:t>
            </a:r>
          </a:p>
          <a:p>
            <a:endParaRPr lang="en-US" sz="2800" dirty="0"/>
          </a:p>
          <a:p>
            <a:pPr marL="457200" indent="-457200">
              <a:spcAft>
                <a:spcPts val="1800"/>
              </a:spcAft>
              <a:buFont typeface="Arial" panose="020B0604020202020204" pitchFamily="34" charset="0"/>
              <a:buChar char="•"/>
            </a:pPr>
            <a:r>
              <a:rPr lang="en-US" sz="2800" dirty="0"/>
              <a:t>Choose the slide template you want to use</a:t>
            </a:r>
          </a:p>
          <a:p>
            <a:pPr marL="457200" indent="-457200">
              <a:spcAft>
                <a:spcPts val="1800"/>
              </a:spcAft>
              <a:buFont typeface="Arial" panose="020B0604020202020204" pitchFamily="34" charset="0"/>
              <a:buChar char="•"/>
            </a:pPr>
            <a:r>
              <a:rPr lang="en-US" sz="2800" dirty="0"/>
              <a:t>Customize the slide with your event information</a:t>
            </a:r>
          </a:p>
          <a:p>
            <a:pPr marL="457200" indent="-457200">
              <a:spcAft>
                <a:spcPts val="1800"/>
              </a:spcAft>
              <a:buFont typeface="Arial" panose="020B0604020202020204" pitchFamily="34" charset="0"/>
              <a:buChar char="•"/>
            </a:pPr>
            <a:r>
              <a:rPr lang="en-US" sz="2800" dirty="0"/>
              <a:t>File &gt; Save As &gt; Choose JPEG or PNG (both will work)</a:t>
            </a:r>
          </a:p>
          <a:p>
            <a:pPr marL="457200" indent="-457200">
              <a:spcAft>
                <a:spcPts val="1800"/>
              </a:spcAft>
              <a:buFont typeface="Arial" panose="020B0604020202020204" pitchFamily="34" charset="0"/>
              <a:buChar char="•"/>
            </a:pPr>
            <a:r>
              <a:rPr lang="en-US" sz="2800" dirty="0"/>
              <a:t>When you see this prompt: Which slides do you want to export?, choose “Just This One”</a:t>
            </a:r>
          </a:p>
          <a:p>
            <a:pPr marL="457200" indent="-457200">
              <a:spcAft>
                <a:spcPts val="1800"/>
              </a:spcAft>
              <a:buFont typeface="Arial" panose="020B0604020202020204" pitchFamily="34" charset="0"/>
              <a:buChar char="•"/>
            </a:pPr>
            <a:r>
              <a:rPr lang="en-US" sz="2800" dirty="0"/>
              <a:t>Send your slide to Deb Eisenberg at </a:t>
            </a:r>
            <a:r>
              <a:rPr lang="en-US" sz="2800" dirty="0">
                <a:hlinkClick r:id="rId2"/>
              </a:rPr>
              <a:t>deisenberg@law.umaryland.edu</a:t>
            </a:r>
            <a:r>
              <a:rPr lang="en-US" sz="2800" dirty="0"/>
              <a:t> for approval</a:t>
            </a:r>
          </a:p>
          <a:p>
            <a:endParaRPr lang="en-US" sz="2800" dirty="0"/>
          </a:p>
        </p:txBody>
      </p:sp>
    </p:spTree>
    <p:extLst>
      <p:ext uri="{BB962C8B-B14F-4D97-AF65-F5344CB8AC3E}">
        <p14:creationId xmlns:p14="http://schemas.microsoft.com/office/powerpoint/2010/main" val="233176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8D54E5-96C0-4FF5-1A85-FAF65D2BFABB}"/>
              </a:ext>
            </a:extLst>
          </p:cNvPr>
          <p:cNvSpPr>
            <a:spLocks/>
          </p:cNvSpPr>
          <p:nvPr/>
        </p:nvSpPr>
        <p:spPr>
          <a:xfrm>
            <a:off x="0" y="0"/>
            <a:ext cx="12192000" cy="6858000"/>
          </a:xfrm>
          <a:prstGeom prst="rect">
            <a:avLst/>
          </a:prstGeom>
          <a:solidFill>
            <a:srgbClr val="F7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7E2A3D-487C-A367-9012-ED7952C114FF}"/>
              </a:ext>
            </a:extLst>
          </p:cNvPr>
          <p:cNvSpPr>
            <a:spLocks/>
          </p:cNvSpPr>
          <p:nvPr/>
        </p:nvSpPr>
        <p:spPr>
          <a:xfrm>
            <a:off x="10748219" y="0"/>
            <a:ext cx="1420626" cy="6858000"/>
          </a:xfrm>
          <a:prstGeom prst="rect">
            <a:avLst/>
          </a:prstGeom>
          <a:solidFill>
            <a:srgbClr val="49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47257CA-5EFA-0DFC-AAD6-D065315C026A}"/>
              </a:ext>
            </a:extLst>
          </p:cNvPr>
          <p:cNvSpPr>
            <a:spLocks/>
          </p:cNvSpPr>
          <p:nvPr/>
        </p:nvSpPr>
        <p:spPr>
          <a:xfrm>
            <a:off x="5538958" y="0"/>
            <a:ext cx="5209261" cy="6858000"/>
          </a:xfrm>
          <a:prstGeom prst="triangle">
            <a:avLst>
              <a:gd name="adj" fmla="val 100000"/>
            </a:avLst>
          </a:prstGeom>
          <a:solidFill>
            <a:srgbClr val="49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C45EF3B-825D-1AA7-E3FB-4FBBBE43F7B9}"/>
              </a:ext>
            </a:extLst>
          </p:cNvPr>
          <p:cNvSpPr txBox="1"/>
          <p:nvPr/>
        </p:nvSpPr>
        <p:spPr>
          <a:xfrm>
            <a:off x="224589" y="4868301"/>
            <a:ext cx="6758151" cy="1554272"/>
          </a:xfrm>
          <a:prstGeom prst="rect">
            <a:avLst/>
          </a:prstGeom>
          <a:noFill/>
        </p:spPr>
        <p:txBody>
          <a:bodyPr wrap="square" rtlCol="0">
            <a:spAutoFit/>
          </a:bodyPr>
          <a:lstStyle/>
          <a:p>
            <a:pPr>
              <a:lnSpc>
                <a:spcPts val="3840"/>
              </a:lnSpc>
            </a:pPr>
            <a:r>
              <a:rPr lang="en-US" sz="3200" dirty="0">
                <a:latin typeface="Arial" panose="020B0604020202020204" pitchFamily="34" charset="0"/>
                <a:cs typeface="Arial" panose="020B0604020202020204" pitchFamily="34" charset="0"/>
              </a:rPr>
              <a:t>Ceremonial Courtroom</a:t>
            </a:r>
          </a:p>
          <a:p>
            <a:pPr>
              <a:lnSpc>
                <a:spcPts val="3840"/>
              </a:lnSpc>
            </a:pPr>
            <a:r>
              <a:rPr lang="en-US" sz="3200" dirty="0">
                <a:latin typeface="Arial" panose="020B0604020202020204" pitchFamily="34" charset="0"/>
                <a:cs typeface="Arial" panose="020B0604020202020204" pitchFamily="34" charset="0"/>
              </a:rPr>
              <a:t>Wednesday, November 22</a:t>
            </a:r>
          </a:p>
          <a:p>
            <a:pPr>
              <a:lnSpc>
                <a:spcPts val="3840"/>
              </a:lnSpc>
            </a:pPr>
            <a:r>
              <a:rPr lang="en-US" sz="3200" dirty="0">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224589" y="1674707"/>
            <a:ext cx="8005011" cy="2400657"/>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Brief description of your event. This person will talk about this thing. </a:t>
            </a:r>
          </a:p>
        </p:txBody>
      </p:sp>
      <p:pic>
        <p:nvPicPr>
          <p:cNvPr id="11" name="Picture 10" descr="A black and white logo&#10;&#10;Description automatically generated">
            <a:extLst>
              <a:ext uri="{FF2B5EF4-FFF2-40B4-BE49-F238E27FC236}">
                <a16:creationId xmlns:a16="http://schemas.microsoft.com/office/drawing/2014/main" id="{1DCFD5BA-356A-998F-46EF-7DFF4ACC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18" y="3764043"/>
            <a:ext cx="4608585" cy="2569469"/>
          </a:xfrm>
          <a:prstGeom prst="rect">
            <a:avLst/>
          </a:prstGeom>
        </p:spPr>
      </p:pic>
      <p:sp>
        <p:nvSpPr>
          <p:cNvPr id="4" name="TextBox 3">
            <a:extLst>
              <a:ext uri="{FF2B5EF4-FFF2-40B4-BE49-F238E27FC236}">
                <a16:creationId xmlns:a16="http://schemas.microsoft.com/office/drawing/2014/main" id="{FA110A86-ECF6-0559-1686-EC97938B3149}"/>
              </a:ext>
            </a:extLst>
          </p:cNvPr>
          <p:cNvSpPr txBox="1"/>
          <p:nvPr/>
        </p:nvSpPr>
        <p:spPr>
          <a:xfrm>
            <a:off x="224588" y="175634"/>
            <a:ext cx="10500475" cy="1446550"/>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Event Name Goes Here Event Name Goes Here Event Name Goes Here </a:t>
            </a:r>
          </a:p>
        </p:txBody>
      </p:sp>
    </p:spTree>
    <p:extLst>
      <p:ext uri="{BB962C8B-B14F-4D97-AF65-F5344CB8AC3E}">
        <p14:creationId xmlns:p14="http://schemas.microsoft.com/office/powerpoint/2010/main" val="125929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9182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6D7BF9-8173-B079-B990-13D709569505}"/>
              </a:ext>
            </a:extLst>
          </p:cNvPr>
          <p:cNvSpPr txBox="1"/>
          <p:nvPr/>
        </p:nvSpPr>
        <p:spPr>
          <a:xfrm>
            <a:off x="4897821" y="0"/>
            <a:ext cx="7294179" cy="6858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B9F6E5E0-DE46-03BB-ABC8-26AE279F5A50}"/>
              </a:ext>
            </a:extLst>
          </p:cNvPr>
          <p:cNvSpPr txBox="1"/>
          <p:nvPr/>
        </p:nvSpPr>
        <p:spPr>
          <a:xfrm>
            <a:off x="5171091" y="294290"/>
            <a:ext cx="6758151"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Event Name Goes Here</a:t>
            </a:r>
          </a:p>
          <a:p>
            <a:r>
              <a:rPr lang="en-US" sz="4000" b="1" dirty="0">
                <a:latin typeface="Arial" panose="020B0604020202020204" pitchFamily="34" charset="0"/>
                <a:cs typeface="Arial" panose="020B0604020202020204" pitchFamily="34" charset="0"/>
              </a:rPr>
              <a:t>Event Name Line 2</a:t>
            </a:r>
          </a:p>
        </p:txBody>
      </p:sp>
      <p:sp>
        <p:nvSpPr>
          <p:cNvPr id="6" name="TextBox 5">
            <a:extLst>
              <a:ext uri="{FF2B5EF4-FFF2-40B4-BE49-F238E27FC236}">
                <a16:creationId xmlns:a16="http://schemas.microsoft.com/office/drawing/2014/main" id="{6C45EF3B-825D-1AA7-E3FB-4FBBBE43F7B9}"/>
              </a:ext>
            </a:extLst>
          </p:cNvPr>
          <p:cNvSpPr txBox="1"/>
          <p:nvPr/>
        </p:nvSpPr>
        <p:spPr>
          <a:xfrm>
            <a:off x="5171090" y="2064419"/>
            <a:ext cx="6758151" cy="1554272"/>
          </a:xfrm>
          <a:prstGeom prst="rect">
            <a:avLst/>
          </a:prstGeom>
          <a:noFill/>
        </p:spPr>
        <p:txBody>
          <a:bodyPr wrap="square" rtlCol="0">
            <a:spAutoFit/>
          </a:bodyPr>
          <a:lstStyle/>
          <a:p>
            <a:pPr>
              <a:lnSpc>
                <a:spcPts val="3840"/>
              </a:lnSpc>
            </a:pPr>
            <a:r>
              <a:rPr lang="en-US" sz="3200" dirty="0">
                <a:latin typeface="Arial" panose="020B0604020202020204" pitchFamily="34" charset="0"/>
                <a:cs typeface="Arial" panose="020B0604020202020204" pitchFamily="34" charset="0"/>
              </a:rPr>
              <a:t>Ceremonial Courtroom</a:t>
            </a:r>
          </a:p>
          <a:p>
            <a:pPr>
              <a:lnSpc>
                <a:spcPts val="3840"/>
              </a:lnSpc>
            </a:pPr>
            <a:r>
              <a:rPr lang="en-US" sz="3200" dirty="0">
                <a:latin typeface="Arial" panose="020B0604020202020204" pitchFamily="34" charset="0"/>
                <a:cs typeface="Arial" panose="020B0604020202020204" pitchFamily="34" charset="0"/>
              </a:rPr>
              <a:t>Wednesday, November 22</a:t>
            </a:r>
          </a:p>
          <a:p>
            <a:pPr>
              <a:lnSpc>
                <a:spcPts val="3840"/>
              </a:lnSpc>
            </a:pPr>
            <a:r>
              <a:rPr lang="en-US" sz="3200" dirty="0">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5171090" y="4371787"/>
            <a:ext cx="6189283"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a:t>
            </a:r>
          </a:p>
        </p:txBody>
      </p:sp>
      <p:pic>
        <p:nvPicPr>
          <p:cNvPr id="13" name="Picture 12" descr="A white background with black text&#10;&#10;Description automatically generated">
            <a:extLst>
              <a:ext uri="{FF2B5EF4-FFF2-40B4-BE49-F238E27FC236}">
                <a16:creationId xmlns:a16="http://schemas.microsoft.com/office/drawing/2014/main" id="{D8351888-B329-1D44-6A6D-DDCACEBC5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58" y="294290"/>
            <a:ext cx="4220895" cy="4713331"/>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F9F43CAD-0E6B-5B2F-8A28-8C2C90A20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8" y="5007621"/>
            <a:ext cx="4066194" cy="1773590"/>
          </a:xfrm>
          <a:prstGeom prst="rect">
            <a:avLst/>
          </a:prstGeom>
        </p:spPr>
      </p:pic>
    </p:spTree>
    <p:extLst>
      <p:ext uri="{BB962C8B-B14F-4D97-AF65-F5344CB8AC3E}">
        <p14:creationId xmlns:p14="http://schemas.microsoft.com/office/powerpoint/2010/main" val="229779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102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6D7BF9-8173-B079-B990-13D709569505}"/>
              </a:ext>
            </a:extLst>
          </p:cNvPr>
          <p:cNvSpPr txBox="1">
            <a:spLocks noGrp="1" noRot="1" noMove="1" noResize="1" noEditPoints="1" noAdjustHandles="1" noChangeArrowheads="1" noChangeShapeType="1"/>
          </p:cNvSpPr>
          <p:nvPr/>
        </p:nvSpPr>
        <p:spPr>
          <a:xfrm>
            <a:off x="4897821" y="0"/>
            <a:ext cx="7294179" cy="6858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B9F6E5E0-DE46-03BB-ABC8-26AE279F5A50}"/>
              </a:ext>
            </a:extLst>
          </p:cNvPr>
          <p:cNvSpPr txBox="1"/>
          <p:nvPr/>
        </p:nvSpPr>
        <p:spPr>
          <a:xfrm>
            <a:off x="5171091" y="294290"/>
            <a:ext cx="6758151"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Event Name Goes Here</a:t>
            </a:r>
          </a:p>
          <a:p>
            <a:r>
              <a:rPr lang="en-US" sz="4000" b="1" dirty="0">
                <a:latin typeface="Arial" panose="020B0604020202020204" pitchFamily="34" charset="0"/>
                <a:cs typeface="Arial" panose="020B0604020202020204" pitchFamily="34" charset="0"/>
              </a:rPr>
              <a:t>Event Name Line 2</a:t>
            </a:r>
          </a:p>
        </p:txBody>
      </p:sp>
      <p:sp>
        <p:nvSpPr>
          <p:cNvPr id="6" name="TextBox 5">
            <a:extLst>
              <a:ext uri="{FF2B5EF4-FFF2-40B4-BE49-F238E27FC236}">
                <a16:creationId xmlns:a16="http://schemas.microsoft.com/office/drawing/2014/main" id="{6C45EF3B-825D-1AA7-E3FB-4FBBBE43F7B9}"/>
              </a:ext>
            </a:extLst>
          </p:cNvPr>
          <p:cNvSpPr txBox="1"/>
          <p:nvPr/>
        </p:nvSpPr>
        <p:spPr>
          <a:xfrm>
            <a:off x="5171090" y="2064419"/>
            <a:ext cx="6758151" cy="1554272"/>
          </a:xfrm>
          <a:prstGeom prst="rect">
            <a:avLst/>
          </a:prstGeom>
          <a:noFill/>
        </p:spPr>
        <p:txBody>
          <a:bodyPr wrap="square" rtlCol="0">
            <a:spAutoFit/>
          </a:bodyPr>
          <a:lstStyle/>
          <a:p>
            <a:pPr>
              <a:lnSpc>
                <a:spcPts val="3840"/>
              </a:lnSpc>
            </a:pPr>
            <a:r>
              <a:rPr lang="en-US" sz="3200" dirty="0">
                <a:latin typeface="Arial" panose="020B0604020202020204" pitchFamily="34" charset="0"/>
                <a:cs typeface="Arial" panose="020B0604020202020204" pitchFamily="34" charset="0"/>
              </a:rPr>
              <a:t>Ceremonial Courtroom</a:t>
            </a:r>
          </a:p>
          <a:p>
            <a:pPr>
              <a:lnSpc>
                <a:spcPts val="3840"/>
              </a:lnSpc>
            </a:pPr>
            <a:r>
              <a:rPr lang="en-US" sz="3200" dirty="0">
                <a:latin typeface="Arial" panose="020B0604020202020204" pitchFamily="34" charset="0"/>
                <a:cs typeface="Arial" panose="020B0604020202020204" pitchFamily="34" charset="0"/>
              </a:rPr>
              <a:t>Wednesday, November 22</a:t>
            </a:r>
          </a:p>
          <a:p>
            <a:pPr>
              <a:lnSpc>
                <a:spcPts val="3840"/>
              </a:lnSpc>
            </a:pPr>
            <a:r>
              <a:rPr lang="en-US" sz="3200" dirty="0">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5171090" y="4371787"/>
            <a:ext cx="6189283"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a:t>
            </a:r>
          </a:p>
        </p:txBody>
      </p:sp>
      <p:pic>
        <p:nvPicPr>
          <p:cNvPr id="13" name="Picture 12" descr="A white background with black text&#10;&#10;Description automatically generated">
            <a:extLst>
              <a:ext uri="{FF2B5EF4-FFF2-40B4-BE49-F238E27FC236}">
                <a16:creationId xmlns:a16="http://schemas.microsoft.com/office/drawing/2014/main" id="{D8351888-B329-1D44-6A6D-DDCACEBC5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58" y="294290"/>
            <a:ext cx="4220895" cy="4713331"/>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FAC04A68-60E1-9D9F-AEFB-A30AB30BE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8" y="5007621"/>
            <a:ext cx="4066194" cy="1773590"/>
          </a:xfrm>
          <a:prstGeom prst="rect">
            <a:avLst/>
          </a:prstGeom>
        </p:spPr>
      </p:pic>
    </p:spTree>
    <p:extLst>
      <p:ext uri="{BB962C8B-B14F-4D97-AF65-F5344CB8AC3E}">
        <p14:creationId xmlns:p14="http://schemas.microsoft.com/office/powerpoint/2010/main" val="71422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3EDF5-7BE9-261A-466B-06636E07F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728" y="1908"/>
            <a:ext cx="10279117" cy="6856091"/>
          </a:xfrm>
          <a:prstGeom prst="rect">
            <a:avLst/>
          </a:prstGeom>
        </p:spPr>
      </p:pic>
      <p:sp>
        <p:nvSpPr>
          <p:cNvPr id="8" name="Rectangle 7">
            <a:extLst>
              <a:ext uri="{FF2B5EF4-FFF2-40B4-BE49-F238E27FC236}">
                <a16:creationId xmlns:a16="http://schemas.microsoft.com/office/drawing/2014/main" id="{528D54E5-96C0-4FF5-1A85-FAF65D2BFABB}"/>
              </a:ext>
            </a:extLst>
          </p:cNvPr>
          <p:cNvSpPr/>
          <p:nvPr/>
        </p:nvSpPr>
        <p:spPr>
          <a:xfrm>
            <a:off x="0" y="0"/>
            <a:ext cx="6516414" cy="6858000"/>
          </a:xfrm>
          <a:prstGeom prst="rect">
            <a:avLst/>
          </a:prstGeom>
          <a:solidFill>
            <a:srgbClr val="F7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F6E5E0-DE46-03BB-ABC8-26AE279F5A50}"/>
              </a:ext>
            </a:extLst>
          </p:cNvPr>
          <p:cNvSpPr txBox="1"/>
          <p:nvPr/>
        </p:nvSpPr>
        <p:spPr>
          <a:xfrm>
            <a:off x="224589" y="175634"/>
            <a:ext cx="6758151"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Event Name Goes Here</a:t>
            </a:r>
          </a:p>
          <a:p>
            <a:r>
              <a:rPr lang="en-US" sz="4000" b="1" dirty="0">
                <a:latin typeface="Arial" panose="020B0604020202020204" pitchFamily="34" charset="0"/>
                <a:cs typeface="Arial" panose="020B0604020202020204" pitchFamily="34" charset="0"/>
              </a:rPr>
              <a:t>Event Name Line 2</a:t>
            </a:r>
          </a:p>
        </p:txBody>
      </p:sp>
      <p:sp>
        <p:nvSpPr>
          <p:cNvPr id="6" name="TextBox 5">
            <a:extLst>
              <a:ext uri="{FF2B5EF4-FFF2-40B4-BE49-F238E27FC236}">
                <a16:creationId xmlns:a16="http://schemas.microsoft.com/office/drawing/2014/main" id="{6C45EF3B-825D-1AA7-E3FB-4FBBBE43F7B9}"/>
              </a:ext>
            </a:extLst>
          </p:cNvPr>
          <p:cNvSpPr txBox="1"/>
          <p:nvPr/>
        </p:nvSpPr>
        <p:spPr>
          <a:xfrm>
            <a:off x="224588" y="2074099"/>
            <a:ext cx="6758151" cy="1554272"/>
          </a:xfrm>
          <a:prstGeom prst="rect">
            <a:avLst/>
          </a:prstGeom>
          <a:noFill/>
        </p:spPr>
        <p:txBody>
          <a:bodyPr wrap="square" rtlCol="0">
            <a:spAutoFit/>
          </a:bodyPr>
          <a:lstStyle/>
          <a:p>
            <a:pPr>
              <a:lnSpc>
                <a:spcPts val="3840"/>
              </a:lnSpc>
            </a:pPr>
            <a:r>
              <a:rPr lang="en-US" sz="3200" dirty="0">
                <a:latin typeface="Arial" panose="020B0604020202020204" pitchFamily="34" charset="0"/>
                <a:cs typeface="Arial" panose="020B0604020202020204" pitchFamily="34" charset="0"/>
              </a:rPr>
              <a:t>Ceremonial Courtroom</a:t>
            </a:r>
          </a:p>
          <a:p>
            <a:pPr>
              <a:lnSpc>
                <a:spcPts val="3840"/>
              </a:lnSpc>
            </a:pPr>
            <a:r>
              <a:rPr lang="en-US" sz="3200" dirty="0">
                <a:latin typeface="Arial" panose="020B0604020202020204" pitchFamily="34" charset="0"/>
                <a:cs typeface="Arial" panose="020B0604020202020204" pitchFamily="34" charset="0"/>
              </a:rPr>
              <a:t>Wednesday, November 22</a:t>
            </a:r>
          </a:p>
          <a:p>
            <a:pPr>
              <a:lnSpc>
                <a:spcPts val="3840"/>
              </a:lnSpc>
            </a:pPr>
            <a:r>
              <a:rPr lang="en-US" sz="3200" dirty="0">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224588" y="4253131"/>
            <a:ext cx="6291826"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a:t>
            </a:r>
          </a:p>
        </p:txBody>
      </p:sp>
    </p:spTree>
    <p:extLst>
      <p:ext uri="{BB962C8B-B14F-4D97-AF65-F5344CB8AC3E}">
        <p14:creationId xmlns:p14="http://schemas.microsoft.com/office/powerpoint/2010/main" val="144657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0">
              <a:schemeClr val="tx1"/>
            </a:gs>
            <a:gs pos="90000">
              <a:schemeClr val="bg1">
                <a:alpha val="1000"/>
              </a:schemeClr>
            </a:gs>
          </a:gsLst>
          <a:lin ang="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3EDF5-7BE9-261A-466B-06636E07F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728" y="1908"/>
            <a:ext cx="10279117" cy="6856091"/>
          </a:xfrm>
          <a:prstGeom prst="rect">
            <a:avLst/>
          </a:prstGeom>
        </p:spPr>
      </p:pic>
      <p:sp>
        <p:nvSpPr>
          <p:cNvPr id="8" name="Rectangle 7">
            <a:extLst>
              <a:ext uri="{FF2B5EF4-FFF2-40B4-BE49-F238E27FC236}">
                <a16:creationId xmlns:a16="http://schemas.microsoft.com/office/drawing/2014/main" id="{528D54E5-96C0-4FF5-1A85-FAF65D2BFABB}"/>
              </a:ext>
            </a:extLst>
          </p:cNvPr>
          <p:cNvSpPr/>
          <p:nvPr/>
        </p:nvSpPr>
        <p:spPr>
          <a:xfrm>
            <a:off x="0" y="0"/>
            <a:ext cx="6516414" cy="6858000"/>
          </a:xfrm>
          <a:prstGeom prst="rect">
            <a:avLst/>
          </a:prstGeom>
          <a:gradFill flip="none" rotWithShape="1">
            <a:gsLst>
              <a:gs pos="59000">
                <a:schemeClr val="tx1">
                  <a:alpha val="36000"/>
                </a:schemeClr>
              </a:gs>
              <a:gs pos="18000">
                <a:schemeClr val="tx1"/>
              </a:gs>
              <a:gs pos="100000">
                <a:schemeClr val="bg1">
                  <a:alpha val="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F6E5E0-DE46-03BB-ABC8-26AE279F5A50}"/>
              </a:ext>
            </a:extLst>
          </p:cNvPr>
          <p:cNvSpPr txBox="1"/>
          <p:nvPr/>
        </p:nvSpPr>
        <p:spPr>
          <a:xfrm>
            <a:off x="224589" y="175634"/>
            <a:ext cx="12625137" cy="1446550"/>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Event Name Goes Here Event Name Goes Here Event Name Goes Here</a:t>
            </a:r>
          </a:p>
        </p:txBody>
      </p:sp>
      <p:sp>
        <p:nvSpPr>
          <p:cNvPr id="6" name="TextBox 5">
            <a:extLst>
              <a:ext uri="{FF2B5EF4-FFF2-40B4-BE49-F238E27FC236}">
                <a16:creationId xmlns:a16="http://schemas.microsoft.com/office/drawing/2014/main" id="{6C45EF3B-825D-1AA7-E3FB-4FBBBE43F7B9}"/>
              </a:ext>
            </a:extLst>
          </p:cNvPr>
          <p:cNvSpPr txBox="1"/>
          <p:nvPr/>
        </p:nvSpPr>
        <p:spPr>
          <a:xfrm>
            <a:off x="224588" y="2074099"/>
            <a:ext cx="6758151" cy="1554272"/>
          </a:xfrm>
          <a:prstGeom prst="rect">
            <a:avLst/>
          </a:prstGeom>
          <a:noFill/>
        </p:spPr>
        <p:txBody>
          <a:bodyPr wrap="square" rtlCol="0">
            <a:spAutoFit/>
          </a:bodyPr>
          <a:lstStyle/>
          <a:p>
            <a:pPr>
              <a:lnSpc>
                <a:spcPts val="3840"/>
              </a:lnSpc>
            </a:pPr>
            <a:r>
              <a:rPr lang="en-US" sz="3200" dirty="0">
                <a:solidFill>
                  <a:schemeClr val="bg1"/>
                </a:solidFill>
                <a:latin typeface="Arial" panose="020B0604020202020204" pitchFamily="34" charset="0"/>
                <a:cs typeface="Arial" panose="020B0604020202020204" pitchFamily="34" charset="0"/>
              </a:rPr>
              <a:t>Ceremonial Courtroom</a:t>
            </a:r>
          </a:p>
          <a:p>
            <a:pPr>
              <a:lnSpc>
                <a:spcPts val="3840"/>
              </a:lnSpc>
            </a:pPr>
            <a:r>
              <a:rPr lang="en-US" sz="3200" dirty="0">
                <a:solidFill>
                  <a:schemeClr val="bg1"/>
                </a:solidFill>
                <a:latin typeface="Arial" panose="020B0604020202020204" pitchFamily="34" charset="0"/>
                <a:cs typeface="Arial" panose="020B0604020202020204" pitchFamily="34" charset="0"/>
              </a:rPr>
              <a:t>Wednesday, November 22</a:t>
            </a:r>
          </a:p>
          <a:p>
            <a:pPr>
              <a:lnSpc>
                <a:spcPts val="3840"/>
              </a:lnSpc>
            </a:pPr>
            <a:r>
              <a:rPr lang="en-US" sz="3200" dirty="0">
                <a:solidFill>
                  <a:schemeClr val="bg1"/>
                </a:solidFill>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224588" y="4172921"/>
            <a:ext cx="6291826" cy="255454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a:t>
            </a:r>
          </a:p>
        </p:txBody>
      </p:sp>
    </p:spTree>
    <p:extLst>
      <p:ext uri="{BB962C8B-B14F-4D97-AF65-F5344CB8AC3E}">
        <p14:creationId xmlns:p14="http://schemas.microsoft.com/office/powerpoint/2010/main" val="316766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27F29D-DEBC-3119-26E3-53E65F50CFDB}"/>
              </a:ext>
            </a:extLst>
          </p:cNvPr>
          <p:cNvGrpSpPr>
            <a:grpSpLocks noGrp="1" noUngrp="1" noRot="1" noMove="1" noResize="1"/>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7263EDF5-7BE9-261A-466B-06636E07F52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25232"/>
            <a:stretch/>
          </p:blipFill>
          <p:spPr>
            <a:xfrm>
              <a:off x="4508780" y="0"/>
              <a:ext cx="7683220" cy="6856091"/>
            </a:xfrm>
            <a:prstGeom prst="rect">
              <a:avLst/>
            </a:prstGeom>
          </p:spPr>
        </p:pic>
        <p:sp>
          <p:nvSpPr>
            <p:cNvPr id="8" name="Rectangle 7">
              <a:extLst>
                <a:ext uri="{FF2B5EF4-FFF2-40B4-BE49-F238E27FC236}">
                  <a16:creationId xmlns:a16="http://schemas.microsoft.com/office/drawing/2014/main" id="{528D54E5-96C0-4FF5-1A85-FAF65D2BFABB}"/>
                </a:ext>
              </a:extLst>
            </p:cNvPr>
            <p:cNvSpPr>
              <a:spLocks noGrp="1" noRot="1" noMove="1" noResize="1" noEditPoints="1" noAdjustHandles="1" noChangeArrowheads="1" noChangeShapeType="1"/>
            </p:cNvSpPr>
            <p:nvPr/>
          </p:nvSpPr>
          <p:spPr>
            <a:xfrm>
              <a:off x="0" y="0"/>
              <a:ext cx="6516414" cy="6858000"/>
            </a:xfrm>
            <a:prstGeom prst="rect">
              <a:avLst/>
            </a:prstGeom>
            <a:solidFill>
              <a:srgbClr val="49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9F6E5E0-DE46-03BB-ABC8-26AE279F5A50}"/>
              </a:ext>
            </a:extLst>
          </p:cNvPr>
          <p:cNvSpPr txBox="1"/>
          <p:nvPr/>
        </p:nvSpPr>
        <p:spPr>
          <a:xfrm>
            <a:off x="224589" y="175634"/>
            <a:ext cx="6758151"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Event Name Goes Here</a:t>
            </a:r>
          </a:p>
          <a:p>
            <a:r>
              <a:rPr lang="en-US" sz="4000" b="1" dirty="0">
                <a:solidFill>
                  <a:schemeClr val="bg1"/>
                </a:solidFill>
                <a:latin typeface="Arial" panose="020B0604020202020204" pitchFamily="34" charset="0"/>
                <a:cs typeface="Arial" panose="020B0604020202020204" pitchFamily="34" charset="0"/>
              </a:rPr>
              <a:t>Event Name Line 2</a:t>
            </a:r>
          </a:p>
        </p:txBody>
      </p:sp>
      <p:sp>
        <p:nvSpPr>
          <p:cNvPr id="6" name="TextBox 5">
            <a:extLst>
              <a:ext uri="{FF2B5EF4-FFF2-40B4-BE49-F238E27FC236}">
                <a16:creationId xmlns:a16="http://schemas.microsoft.com/office/drawing/2014/main" id="{6C45EF3B-825D-1AA7-E3FB-4FBBBE43F7B9}"/>
              </a:ext>
            </a:extLst>
          </p:cNvPr>
          <p:cNvSpPr txBox="1"/>
          <p:nvPr/>
        </p:nvSpPr>
        <p:spPr>
          <a:xfrm>
            <a:off x="224588" y="1945763"/>
            <a:ext cx="6758151" cy="1554272"/>
          </a:xfrm>
          <a:prstGeom prst="rect">
            <a:avLst/>
          </a:prstGeom>
          <a:noFill/>
        </p:spPr>
        <p:txBody>
          <a:bodyPr wrap="square" rtlCol="0">
            <a:spAutoFit/>
          </a:bodyPr>
          <a:lstStyle/>
          <a:p>
            <a:pPr>
              <a:lnSpc>
                <a:spcPts val="3840"/>
              </a:lnSpc>
            </a:pPr>
            <a:r>
              <a:rPr lang="en-US" sz="3200" dirty="0">
                <a:solidFill>
                  <a:schemeClr val="bg1"/>
                </a:solidFill>
                <a:latin typeface="Arial" panose="020B0604020202020204" pitchFamily="34" charset="0"/>
                <a:cs typeface="Arial" panose="020B0604020202020204" pitchFamily="34" charset="0"/>
              </a:rPr>
              <a:t>Ceremonial Courtroom</a:t>
            </a:r>
          </a:p>
          <a:p>
            <a:pPr>
              <a:lnSpc>
                <a:spcPts val="3840"/>
              </a:lnSpc>
            </a:pPr>
            <a:r>
              <a:rPr lang="en-US" sz="3200" dirty="0">
                <a:solidFill>
                  <a:schemeClr val="bg1"/>
                </a:solidFill>
                <a:latin typeface="Arial" panose="020B0604020202020204" pitchFamily="34" charset="0"/>
                <a:cs typeface="Arial" panose="020B0604020202020204" pitchFamily="34" charset="0"/>
              </a:rPr>
              <a:t>Wednesday, November 22</a:t>
            </a:r>
          </a:p>
          <a:p>
            <a:pPr>
              <a:lnSpc>
                <a:spcPts val="3840"/>
              </a:lnSpc>
            </a:pPr>
            <a:r>
              <a:rPr lang="en-US" sz="3200" dirty="0">
                <a:solidFill>
                  <a:schemeClr val="bg1"/>
                </a:solidFill>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224588" y="4108753"/>
            <a:ext cx="6291826" cy="255454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a:t>
            </a:r>
          </a:p>
        </p:txBody>
      </p:sp>
    </p:spTree>
    <p:extLst>
      <p:ext uri="{BB962C8B-B14F-4D97-AF65-F5344CB8AC3E}">
        <p14:creationId xmlns:p14="http://schemas.microsoft.com/office/powerpoint/2010/main" val="32423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tatue of a person with scales on her neck&#10;&#10;Description automatically generated">
            <a:extLst>
              <a:ext uri="{FF2B5EF4-FFF2-40B4-BE49-F238E27FC236}">
                <a16:creationId xmlns:a16="http://schemas.microsoft.com/office/drawing/2014/main" id="{0A0C23C3-24F6-BE8E-DA22-9FCB55C3987F}"/>
              </a:ext>
            </a:extLst>
          </p:cNvPr>
          <p:cNvPicPr>
            <a:picLocks noChangeAspect="1"/>
          </p:cNvPicPr>
          <p:nvPr/>
        </p:nvPicPr>
        <p:blipFill rotWithShape="1">
          <a:blip r:embed="rId2">
            <a:extLst>
              <a:ext uri="{28A0092B-C50C-407E-A947-70E740481C1C}">
                <a14:useLocalDpi xmlns:a14="http://schemas.microsoft.com/office/drawing/2010/main" val="0"/>
              </a:ext>
            </a:extLst>
          </a:blip>
          <a:srcRect l="11253" r="8289"/>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F94806B1-4BAA-2FD0-53E6-3E228887614A}"/>
              </a:ext>
            </a:extLst>
          </p:cNvPr>
          <p:cNvSpPr>
            <a:spLocks/>
          </p:cNvSpPr>
          <p:nvPr/>
        </p:nvSpPr>
        <p:spPr>
          <a:xfrm rot="10800000">
            <a:off x="23153" y="0"/>
            <a:ext cx="4347411" cy="6858000"/>
          </a:xfrm>
          <a:prstGeom prst="rect">
            <a:avLst/>
          </a:prstGeom>
          <a:solidFill>
            <a:srgbClr val="49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5F9BFCE0-16B1-6352-2833-4B49CDFE8CD6}"/>
              </a:ext>
            </a:extLst>
          </p:cNvPr>
          <p:cNvSpPr>
            <a:spLocks/>
          </p:cNvSpPr>
          <p:nvPr/>
        </p:nvSpPr>
        <p:spPr>
          <a:xfrm rot="10800000">
            <a:off x="4370566" y="0"/>
            <a:ext cx="3826944" cy="6858000"/>
          </a:xfrm>
          <a:prstGeom prst="triangle">
            <a:avLst>
              <a:gd name="adj" fmla="val 100000"/>
            </a:avLst>
          </a:prstGeom>
          <a:solidFill>
            <a:srgbClr val="49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F6E5E0-DE46-03BB-ABC8-26AE279F5A50}"/>
              </a:ext>
            </a:extLst>
          </p:cNvPr>
          <p:cNvSpPr txBox="1"/>
          <p:nvPr/>
        </p:nvSpPr>
        <p:spPr>
          <a:xfrm>
            <a:off x="224589" y="175634"/>
            <a:ext cx="6758151"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Event Name Goes Here</a:t>
            </a:r>
          </a:p>
          <a:p>
            <a:r>
              <a:rPr lang="en-US" sz="4000" b="1" dirty="0">
                <a:solidFill>
                  <a:schemeClr val="bg1"/>
                </a:solidFill>
                <a:latin typeface="Arial" panose="020B0604020202020204" pitchFamily="34" charset="0"/>
                <a:cs typeface="Arial" panose="020B0604020202020204" pitchFamily="34" charset="0"/>
              </a:rPr>
              <a:t>Event Name Line 2</a:t>
            </a:r>
          </a:p>
        </p:txBody>
      </p:sp>
      <p:sp>
        <p:nvSpPr>
          <p:cNvPr id="6" name="TextBox 5">
            <a:extLst>
              <a:ext uri="{FF2B5EF4-FFF2-40B4-BE49-F238E27FC236}">
                <a16:creationId xmlns:a16="http://schemas.microsoft.com/office/drawing/2014/main" id="{6C45EF3B-825D-1AA7-E3FB-4FBBBE43F7B9}"/>
              </a:ext>
            </a:extLst>
          </p:cNvPr>
          <p:cNvSpPr txBox="1"/>
          <p:nvPr/>
        </p:nvSpPr>
        <p:spPr>
          <a:xfrm>
            <a:off x="224588" y="4613353"/>
            <a:ext cx="6758151" cy="1554272"/>
          </a:xfrm>
          <a:prstGeom prst="rect">
            <a:avLst/>
          </a:prstGeom>
          <a:noFill/>
        </p:spPr>
        <p:txBody>
          <a:bodyPr wrap="square" rtlCol="0">
            <a:spAutoFit/>
          </a:bodyPr>
          <a:lstStyle/>
          <a:p>
            <a:pPr>
              <a:lnSpc>
                <a:spcPts val="3840"/>
              </a:lnSpc>
            </a:pPr>
            <a:r>
              <a:rPr lang="en-US" sz="3200" dirty="0">
                <a:solidFill>
                  <a:schemeClr val="bg1"/>
                </a:solidFill>
                <a:latin typeface="Arial" panose="020B0604020202020204" pitchFamily="34" charset="0"/>
                <a:cs typeface="Arial" panose="020B0604020202020204" pitchFamily="34" charset="0"/>
              </a:rPr>
              <a:t>Ceremonial Courtroom</a:t>
            </a:r>
          </a:p>
          <a:p>
            <a:pPr>
              <a:lnSpc>
                <a:spcPts val="3840"/>
              </a:lnSpc>
            </a:pPr>
            <a:r>
              <a:rPr lang="en-US" sz="3200" dirty="0">
                <a:solidFill>
                  <a:schemeClr val="bg1"/>
                </a:solidFill>
                <a:latin typeface="Arial" panose="020B0604020202020204" pitchFamily="34" charset="0"/>
                <a:cs typeface="Arial" panose="020B0604020202020204" pitchFamily="34" charset="0"/>
              </a:rPr>
              <a:t>November 22</a:t>
            </a:r>
          </a:p>
          <a:p>
            <a:pPr>
              <a:lnSpc>
                <a:spcPts val="3840"/>
              </a:lnSpc>
            </a:pPr>
            <a:r>
              <a:rPr lang="en-US" sz="3200" dirty="0">
                <a:solidFill>
                  <a:schemeClr val="bg1"/>
                </a:solidFill>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224590" y="1672595"/>
            <a:ext cx="5999748" cy="255454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a:t>
            </a:r>
          </a:p>
        </p:txBody>
      </p:sp>
    </p:spTree>
    <p:extLst>
      <p:ext uri="{BB962C8B-B14F-4D97-AF65-F5344CB8AC3E}">
        <p14:creationId xmlns:p14="http://schemas.microsoft.com/office/powerpoint/2010/main" val="418120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schemeClr val="bg1">
                <a:alpha val="0"/>
              </a:schemeClr>
            </a:gs>
          </a:gsLst>
          <a:lin ang="10800000" scaled="1"/>
          <a:tileRect/>
        </a:gradFill>
        <a:effectLst/>
      </p:bgPr>
    </p:bg>
    <p:spTree>
      <p:nvGrpSpPr>
        <p:cNvPr id="1" name=""/>
        <p:cNvGrpSpPr/>
        <p:nvPr/>
      </p:nvGrpSpPr>
      <p:grpSpPr>
        <a:xfrm>
          <a:off x="0" y="0"/>
          <a:ext cx="0" cy="0"/>
          <a:chOff x="0" y="0"/>
          <a:chExt cx="0" cy="0"/>
        </a:xfrm>
      </p:grpSpPr>
      <p:pic>
        <p:nvPicPr>
          <p:cNvPr id="9" name="Picture 8" descr="A statue of a person with scales on her neck&#10;&#10;Description automatically generated">
            <a:extLst>
              <a:ext uri="{FF2B5EF4-FFF2-40B4-BE49-F238E27FC236}">
                <a16:creationId xmlns:a16="http://schemas.microsoft.com/office/drawing/2014/main" id="{0A0C23C3-24F6-BE8E-DA22-9FCB55C3987F}"/>
              </a:ext>
            </a:extLst>
          </p:cNvPr>
          <p:cNvPicPr>
            <a:picLocks noChangeAspect="1"/>
          </p:cNvPicPr>
          <p:nvPr/>
        </p:nvPicPr>
        <p:blipFill rotWithShape="1">
          <a:blip r:embed="rId2">
            <a:extLst>
              <a:ext uri="{28A0092B-C50C-407E-A947-70E740481C1C}">
                <a14:useLocalDpi xmlns:a14="http://schemas.microsoft.com/office/drawing/2010/main" val="0"/>
              </a:ext>
            </a:extLst>
          </a:blip>
          <a:srcRect l="11253" r="8289"/>
          <a:stretch/>
        </p:blipFill>
        <p:spPr>
          <a:xfrm>
            <a:off x="0" y="0"/>
            <a:ext cx="12192000" cy="6858000"/>
          </a:xfrm>
          <a:prstGeom prst="rect">
            <a:avLst/>
          </a:prstGeom>
          <a:gradFill flip="none" rotWithShape="1">
            <a:gsLst>
              <a:gs pos="0">
                <a:schemeClr val="bg1">
                  <a:alpha val="62000"/>
                </a:schemeClr>
              </a:gs>
              <a:gs pos="100000">
                <a:schemeClr val="bg1"/>
              </a:gs>
            </a:gsLst>
            <a:lin ang="10800000" scaled="1"/>
            <a:tileRect/>
          </a:gradFill>
        </p:spPr>
      </p:pic>
      <p:sp>
        <p:nvSpPr>
          <p:cNvPr id="2" name="Rectangle 1">
            <a:extLst>
              <a:ext uri="{FF2B5EF4-FFF2-40B4-BE49-F238E27FC236}">
                <a16:creationId xmlns:a16="http://schemas.microsoft.com/office/drawing/2014/main" id="{E1FED30F-0C08-BA28-4425-6037C2451028}"/>
              </a:ext>
            </a:extLst>
          </p:cNvPr>
          <p:cNvSpPr>
            <a:spLocks/>
          </p:cNvSpPr>
          <p:nvPr/>
        </p:nvSpPr>
        <p:spPr>
          <a:xfrm rot="10800000">
            <a:off x="-2" y="0"/>
            <a:ext cx="6758149" cy="6858000"/>
          </a:xfrm>
          <a:prstGeom prst="rect">
            <a:avLst/>
          </a:prstGeom>
          <a:gradFill>
            <a:gsLst>
              <a:gs pos="50000">
                <a:srgbClr val="FFFFFF">
                  <a:alpha val="38000"/>
                </a:srgbClr>
              </a:gs>
              <a:gs pos="8000">
                <a:srgbClr val="F5F0EB"/>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F6E5E0-DE46-03BB-ABC8-26AE279F5A50}"/>
              </a:ext>
            </a:extLst>
          </p:cNvPr>
          <p:cNvSpPr txBox="1"/>
          <p:nvPr/>
        </p:nvSpPr>
        <p:spPr>
          <a:xfrm>
            <a:off x="224589" y="175634"/>
            <a:ext cx="7571874"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Event Name Goes Here Event Name Goes Here Event Name</a:t>
            </a:r>
          </a:p>
        </p:txBody>
      </p:sp>
      <p:sp>
        <p:nvSpPr>
          <p:cNvPr id="6" name="TextBox 5">
            <a:extLst>
              <a:ext uri="{FF2B5EF4-FFF2-40B4-BE49-F238E27FC236}">
                <a16:creationId xmlns:a16="http://schemas.microsoft.com/office/drawing/2014/main" id="{6C45EF3B-825D-1AA7-E3FB-4FBBBE43F7B9}"/>
              </a:ext>
            </a:extLst>
          </p:cNvPr>
          <p:cNvSpPr txBox="1"/>
          <p:nvPr/>
        </p:nvSpPr>
        <p:spPr>
          <a:xfrm>
            <a:off x="224588" y="4613353"/>
            <a:ext cx="6758151" cy="1554272"/>
          </a:xfrm>
          <a:prstGeom prst="rect">
            <a:avLst/>
          </a:prstGeom>
          <a:noFill/>
        </p:spPr>
        <p:txBody>
          <a:bodyPr wrap="square" rtlCol="0">
            <a:spAutoFit/>
          </a:bodyPr>
          <a:lstStyle/>
          <a:p>
            <a:pPr>
              <a:lnSpc>
                <a:spcPts val="3840"/>
              </a:lnSpc>
            </a:pPr>
            <a:r>
              <a:rPr lang="en-US" sz="3200" dirty="0">
                <a:latin typeface="Arial" panose="020B0604020202020204" pitchFamily="34" charset="0"/>
                <a:cs typeface="Arial" panose="020B0604020202020204" pitchFamily="34" charset="0"/>
              </a:rPr>
              <a:t>Ceremonial Courtroom</a:t>
            </a:r>
          </a:p>
          <a:p>
            <a:pPr>
              <a:lnSpc>
                <a:spcPts val="3840"/>
              </a:lnSpc>
            </a:pPr>
            <a:r>
              <a:rPr lang="en-US" sz="3200" dirty="0">
                <a:latin typeface="Arial" panose="020B0604020202020204" pitchFamily="34" charset="0"/>
                <a:cs typeface="Arial" panose="020B0604020202020204" pitchFamily="34" charset="0"/>
              </a:rPr>
              <a:t>November 22</a:t>
            </a:r>
          </a:p>
          <a:p>
            <a:pPr>
              <a:lnSpc>
                <a:spcPts val="3840"/>
              </a:lnSpc>
            </a:pPr>
            <a:r>
              <a:rPr lang="en-US" sz="3200" dirty="0">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224589" y="1672595"/>
            <a:ext cx="6533557"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Brief description of your…</a:t>
            </a:r>
          </a:p>
        </p:txBody>
      </p:sp>
    </p:spTree>
    <p:extLst>
      <p:ext uri="{BB962C8B-B14F-4D97-AF65-F5344CB8AC3E}">
        <p14:creationId xmlns:p14="http://schemas.microsoft.com/office/powerpoint/2010/main" val="275731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8D54E5-96C0-4FF5-1A85-FAF65D2BFABB}"/>
              </a:ext>
            </a:extLst>
          </p:cNvPr>
          <p:cNvSpPr>
            <a:spLocks noGrp="1" noRot="1" noMove="1" noResize="1" noEditPoints="1" noAdjustHandles="1" noChangeArrowheads="1" noChangeShapeType="1"/>
          </p:cNvSpPr>
          <p:nvPr/>
        </p:nvSpPr>
        <p:spPr>
          <a:xfrm>
            <a:off x="0" y="0"/>
            <a:ext cx="12192000" cy="6858000"/>
          </a:xfrm>
          <a:prstGeom prst="rect">
            <a:avLst/>
          </a:prstGeom>
          <a:solidFill>
            <a:srgbClr val="F7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F6E5E0-DE46-03BB-ABC8-26AE279F5A50}"/>
              </a:ext>
            </a:extLst>
          </p:cNvPr>
          <p:cNvSpPr txBox="1"/>
          <p:nvPr/>
        </p:nvSpPr>
        <p:spPr>
          <a:xfrm>
            <a:off x="224588" y="175634"/>
            <a:ext cx="10500475" cy="1446550"/>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Event Name Goes Here Event Name Goes Here Event Name Goes Here </a:t>
            </a:r>
          </a:p>
        </p:txBody>
      </p:sp>
      <p:sp>
        <p:nvSpPr>
          <p:cNvPr id="6" name="TextBox 5">
            <a:extLst>
              <a:ext uri="{FF2B5EF4-FFF2-40B4-BE49-F238E27FC236}">
                <a16:creationId xmlns:a16="http://schemas.microsoft.com/office/drawing/2014/main" id="{6C45EF3B-825D-1AA7-E3FB-4FBBBE43F7B9}"/>
              </a:ext>
            </a:extLst>
          </p:cNvPr>
          <p:cNvSpPr txBox="1"/>
          <p:nvPr/>
        </p:nvSpPr>
        <p:spPr>
          <a:xfrm>
            <a:off x="224589" y="4868301"/>
            <a:ext cx="6758151" cy="1554272"/>
          </a:xfrm>
          <a:prstGeom prst="rect">
            <a:avLst/>
          </a:prstGeom>
          <a:noFill/>
        </p:spPr>
        <p:txBody>
          <a:bodyPr wrap="square" rtlCol="0">
            <a:spAutoFit/>
          </a:bodyPr>
          <a:lstStyle/>
          <a:p>
            <a:pPr>
              <a:lnSpc>
                <a:spcPts val="3840"/>
              </a:lnSpc>
            </a:pPr>
            <a:r>
              <a:rPr lang="en-US" sz="3200" dirty="0">
                <a:latin typeface="Arial" panose="020B0604020202020204" pitchFamily="34" charset="0"/>
                <a:cs typeface="Arial" panose="020B0604020202020204" pitchFamily="34" charset="0"/>
              </a:rPr>
              <a:t>Ceremonial Courtroom</a:t>
            </a:r>
          </a:p>
          <a:p>
            <a:pPr>
              <a:lnSpc>
                <a:spcPts val="3840"/>
              </a:lnSpc>
            </a:pPr>
            <a:r>
              <a:rPr lang="en-US" sz="3200" dirty="0">
                <a:latin typeface="Arial" panose="020B0604020202020204" pitchFamily="34" charset="0"/>
                <a:cs typeface="Arial" panose="020B0604020202020204" pitchFamily="34" charset="0"/>
              </a:rPr>
              <a:t>Wednesday, November 22</a:t>
            </a:r>
          </a:p>
          <a:p>
            <a:pPr>
              <a:lnSpc>
                <a:spcPts val="3840"/>
              </a:lnSpc>
            </a:pPr>
            <a:r>
              <a:rPr lang="en-US" sz="3200" dirty="0">
                <a:latin typeface="Arial" panose="020B0604020202020204" pitchFamily="34" charset="0"/>
                <a:cs typeface="Arial" panose="020B0604020202020204" pitchFamily="34" charset="0"/>
              </a:rPr>
              <a:t>12:00 p.m.</a:t>
            </a:r>
          </a:p>
        </p:txBody>
      </p:sp>
      <p:sp>
        <p:nvSpPr>
          <p:cNvPr id="7" name="TextBox 6">
            <a:extLst>
              <a:ext uri="{FF2B5EF4-FFF2-40B4-BE49-F238E27FC236}">
                <a16:creationId xmlns:a16="http://schemas.microsoft.com/office/drawing/2014/main" id="{8D09014B-D754-F622-B513-BC5F24962CEC}"/>
              </a:ext>
            </a:extLst>
          </p:cNvPr>
          <p:cNvSpPr txBox="1"/>
          <p:nvPr/>
        </p:nvSpPr>
        <p:spPr>
          <a:xfrm>
            <a:off x="224589" y="1674707"/>
            <a:ext cx="8005011" cy="2400657"/>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Brief description of your event. This person will talk about this thing that you want to hear about. Reception to follow or lunch will be served. Brief description of your event. This person will talk about this thing. </a:t>
            </a:r>
          </a:p>
        </p:txBody>
      </p:sp>
      <p:grpSp>
        <p:nvGrpSpPr>
          <p:cNvPr id="17" name="Group 16">
            <a:extLst>
              <a:ext uri="{FF2B5EF4-FFF2-40B4-BE49-F238E27FC236}">
                <a16:creationId xmlns:a16="http://schemas.microsoft.com/office/drawing/2014/main" id="{E1709A85-799B-9BB3-CD53-B5A9223915E6}"/>
              </a:ext>
            </a:extLst>
          </p:cNvPr>
          <p:cNvGrpSpPr>
            <a:grpSpLocks noGrp="1" noUngrp="1" noRot="1" noMove="1" noResize="1"/>
          </p:cNvGrpSpPr>
          <p:nvPr/>
        </p:nvGrpSpPr>
        <p:grpSpPr>
          <a:xfrm>
            <a:off x="5538958" y="0"/>
            <a:ext cx="6629887" cy="6858000"/>
            <a:chOff x="5538958" y="0"/>
            <a:chExt cx="6629887" cy="6858000"/>
          </a:xfrm>
        </p:grpSpPr>
        <p:sp>
          <p:nvSpPr>
            <p:cNvPr id="16" name="Rectangle 15">
              <a:extLst>
                <a:ext uri="{FF2B5EF4-FFF2-40B4-BE49-F238E27FC236}">
                  <a16:creationId xmlns:a16="http://schemas.microsoft.com/office/drawing/2014/main" id="{747E2A3D-487C-A367-9012-ED7952C114FF}"/>
                </a:ext>
              </a:extLst>
            </p:cNvPr>
            <p:cNvSpPr>
              <a:spLocks noGrp="1" noRot="1" noMove="1" noResize="1" noEditPoints="1" noAdjustHandles="1" noChangeArrowheads="1" noChangeShapeType="1"/>
            </p:cNvSpPr>
            <p:nvPr/>
          </p:nvSpPr>
          <p:spPr>
            <a:xfrm>
              <a:off x="10748219" y="0"/>
              <a:ext cx="1420626" cy="685800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47257CA-5EFA-0DFC-AAD6-D065315C026A}"/>
                </a:ext>
              </a:extLst>
            </p:cNvPr>
            <p:cNvSpPr>
              <a:spLocks noGrp="1" noRot="1" noMove="1" noResize="1" noEditPoints="1" noAdjustHandles="1" noChangeArrowheads="1" noChangeShapeType="1"/>
            </p:cNvSpPr>
            <p:nvPr/>
          </p:nvSpPr>
          <p:spPr>
            <a:xfrm>
              <a:off x="5538958" y="0"/>
              <a:ext cx="5209261" cy="6858000"/>
            </a:xfrm>
            <a:prstGeom prst="triangle">
              <a:avLst>
                <a:gd name="adj" fmla="val 100000"/>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black and white logo&#10;&#10;Description automatically generated">
            <a:extLst>
              <a:ext uri="{FF2B5EF4-FFF2-40B4-BE49-F238E27FC236}">
                <a16:creationId xmlns:a16="http://schemas.microsoft.com/office/drawing/2014/main" id="{1DCFD5BA-356A-998F-46EF-7DFF4ACC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18" y="3764043"/>
            <a:ext cx="4608585" cy="2569469"/>
          </a:xfrm>
          <a:prstGeom prst="rect">
            <a:avLst/>
          </a:prstGeom>
        </p:spPr>
      </p:pic>
    </p:spTree>
    <p:extLst>
      <p:ext uri="{BB962C8B-B14F-4D97-AF65-F5344CB8AC3E}">
        <p14:creationId xmlns:p14="http://schemas.microsoft.com/office/powerpoint/2010/main" val="3463373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9EADE151A7F42B85DFFC39957FDF0" ma:contentTypeVersion="17" ma:contentTypeDescription="Create a new document." ma:contentTypeScope="" ma:versionID="fd0a4353ae7f25ccdc6e7f7bd5c6c79b">
  <xsd:schema xmlns:xsd="http://www.w3.org/2001/XMLSchema" xmlns:xs="http://www.w3.org/2001/XMLSchema" xmlns:p="http://schemas.microsoft.com/office/2006/metadata/properties" xmlns:ns2="ee03cf7f-f0a0-4ee5-aacb-6accbe29d31b" xmlns:ns3="e7c86195-8478-464b-b4c3-02b39fafb099" targetNamespace="http://schemas.microsoft.com/office/2006/metadata/properties" ma:root="true" ma:fieldsID="841dd459e1ad1dd0004e707d18b1bc6b" ns2:_="" ns3:_="">
    <xsd:import namespace="ee03cf7f-f0a0-4ee5-aacb-6accbe29d31b"/>
    <xsd:import namespace="e7c86195-8478-464b-b4c3-02b39fafb0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3cf7f-f0a0-4ee5-aacb-6accbe29d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c86195-8478-464b-b4c3-02b39fafb09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406789-86e3-4878-ab89-c592eb681266}" ma:internalName="TaxCatchAll" ma:showField="CatchAllData" ma:web="e7c86195-8478-464b-b4c3-02b39fafb0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7c86195-8478-464b-b4c3-02b39fafb099" xsi:nil="true"/>
    <lcf76f155ced4ddcb4097134ff3c332f xmlns="ee03cf7f-f0a0-4ee5-aacb-6accbe29d3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9FAC12-DDBC-4FF6-BDC9-67C2B4BA9F55}"/>
</file>

<file path=customXml/itemProps2.xml><?xml version="1.0" encoding="utf-8"?>
<ds:datastoreItem xmlns:ds="http://schemas.openxmlformats.org/officeDocument/2006/customXml" ds:itemID="{C3CDA9C7-AA01-4C40-B586-65CB932D374B}"/>
</file>

<file path=customXml/itemProps3.xml><?xml version="1.0" encoding="utf-8"?>
<ds:datastoreItem xmlns:ds="http://schemas.openxmlformats.org/officeDocument/2006/customXml" ds:itemID="{EC9FD5C7-231A-4EBD-8C94-1C34F6F76C59}"/>
</file>

<file path=docProps/app.xml><?xml version="1.0" encoding="utf-8"?>
<Properties xmlns="http://schemas.openxmlformats.org/officeDocument/2006/extended-properties" xmlns:vt="http://schemas.openxmlformats.org/officeDocument/2006/docPropsVTypes">
  <TotalTime>206</TotalTime>
  <Words>542</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Colleen</dc:creator>
  <cp:lastModifiedBy>Stanley, Colleen</cp:lastModifiedBy>
  <cp:revision>1</cp:revision>
  <dcterms:created xsi:type="dcterms:W3CDTF">2023-09-22T15:23:08Z</dcterms:created>
  <dcterms:modified xsi:type="dcterms:W3CDTF">2023-09-22T18:49:35Z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0x010100C639EADE151A7F42B85DFFC39957FDF0</vt:lpwstr>
  </property>
</Properties>
</file>