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2" r:id="rId5"/>
    <p:sldId id="264" r:id="rId6"/>
    <p:sldId id="260" r:id="rId7"/>
    <p:sldId id="274" r:id="rId8"/>
    <p:sldId id="265" r:id="rId9"/>
    <p:sldId id="262" r:id="rId10"/>
    <p:sldId id="266" r:id="rId11"/>
    <p:sldId id="275" r:id="rId12"/>
    <p:sldId id="267"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182D"/>
    <a:srgbClr val="290D19"/>
    <a:srgbClr val="5F1F3A"/>
    <a:srgbClr val="C8102E"/>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9" autoAdjust="0"/>
    <p:restoredTop sz="94660"/>
  </p:normalViewPr>
  <p:slideViewPr>
    <p:cSldViewPr snapToGrid="0">
      <p:cViewPr varScale="1">
        <p:scale>
          <a:sx n="111" d="100"/>
          <a:sy n="111" d="100"/>
        </p:scale>
        <p:origin x="4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6657D-2600-4C52-8E83-7EAB15F9C3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684299-37DA-4CCA-9888-5DA9BA4E1B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A5BF8D-CCCE-4182-A4CF-BA683B85E99B}"/>
              </a:ext>
            </a:extLst>
          </p:cNvPr>
          <p:cNvSpPr>
            <a:spLocks noGrp="1"/>
          </p:cNvSpPr>
          <p:nvPr>
            <p:ph type="dt" sz="half" idx="10"/>
          </p:nvPr>
        </p:nvSpPr>
        <p:spPr/>
        <p:txBody>
          <a:bodyPr/>
          <a:lstStyle/>
          <a:p>
            <a:fld id="{D4D87CBD-54BF-4790-BC52-51DD201099F0}" type="datetimeFigureOut">
              <a:rPr lang="en-US" smtClean="0"/>
              <a:t>2/9/2024</a:t>
            </a:fld>
            <a:endParaRPr lang="en-US"/>
          </a:p>
        </p:txBody>
      </p:sp>
      <p:sp>
        <p:nvSpPr>
          <p:cNvPr id="5" name="Footer Placeholder 4">
            <a:extLst>
              <a:ext uri="{FF2B5EF4-FFF2-40B4-BE49-F238E27FC236}">
                <a16:creationId xmlns:a16="http://schemas.microsoft.com/office/drawing/2014/main" id="{957D3E0F-D8AC-480D-8EC1-C5BBCFA57D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AFC6E2-203A-4651-8504-0BD2C383D221}"/>
              </a:ext>
            </a:extLst>
          </p:cNvPr>
          <p:cNvSpPr>
            <a:spLocks noGrp="1"/>
          </p:cNvSpPr>
          <p:nvPr>
            <p:ph type="sldNum" sz="quarter" idx="12"/>
          </p:nvPr>
        </p:nvSpPr>
        <p:spPr/>
        <p:txBody>
          <a:bodyPr/>
          <a:lstStyle/>
          <a:p>
            <a:fld id="{71380827-0CF8-4B2A-A68A-EBC7657698E2}" type="slidenum">
              <a:rPr lang="en-US" smtClean="0"/>
              <a:t>‹#›</a:t>
            </a:fld>
            <a:endParaRPr lang="en-US"/>
          </a:p>
        </p:txBody>
      </p:sp>
    </p:spTree>
    <p:extLst>
      <p:ext uri="{BB962C8B-B14F-4D97-AF65-F5344CB8AC3E}">
        <p14:creationId xmlns:p14="http://schemas.microsoft.com/office/powerpoint/2010/main" val="2211429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1A856-1B4F-416C-B5AD-24AC980B74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D69DC4-B2D3-4A5C-8992-C5B5FE1FFE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D03C59-2019-4D50-8873-830CBA668694}"/>
              </a:ext>
            </a:extLst>
          </p:cNvPr>
          <p:cNvSpPr>
            <a:spLocks noGrp="1"/>
          </p:cNvSpPr>
          <p:nvPr>
            <p:ph type="dt" sz="half" idx="10"/>
          </p:nvPr>
        </p:nvSpPr>
        <p:spPr/>
        <p:txBody>
          <a:bodyPr/>
          <a:lstStyle/>
          <a:p>
            <a:fld id="{D4D87CBD-54BF-4790-BC52-51DD201099F0}" type="datetimeFigureOut">
              <a:rPr lang="en-US" smtClean="0"/>
              <a:t>2/9/2024</a:t>
            </a:fld>
            <a:endParaRPr lang="en-US"/>
          </a:p>
        </p:txBody>
      </p:sp>
      <p:sp>
        <p:nvSpPr>
          <p:cNvPr id="5" name="Footer Placeholder 4">
            <a:extLst>
              <a:ext uri="{FF2B5EF4-FFF2-40B4-BE49-F238E27FC236}">
                <a16:creationId xmlns:a16="http://schemas.microsoft.com/office/drawing/2014/main" id="{E776B754-90B7-4A9B-A302-1FFC289C54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90FC1-FF8C-4B4E-A94A-6E8B3D333BCD}"/>
              </a:ext>
            </a:extLst>
          </p:cNvPr>
          <p:cNvSpPr>
            <a:spLocks noGrp="1"/>
          </p:cNvSpPr>
          <p:nvPr>
            <p:ph type="sldNum" sz="quarter" idx="12"/>
          </p:nvPr>
        </p:nvSpPr>
        <p:spPr/>
        <p:txBody>
          <a:bodyPr/>
          <a:lstStyle/>
          <a:p>
            <a:fld id="{71380827-0CF8-4B2A-A68A-EBC7657698E2}" type="slidenum">
              <a:rPr lang="en-US" smtClean="0"/>
              <a:t>‹#›</a:t>
            </a:fld>
            <a:endParaRPr lang="en-US"/>
          </a:p>
        </p:txBody>
      </p:sp>
    </p:spTree>
    <p:extLst>
      <p:ext uri="{BB962C8B-B14F-4D97-AF65-F5344CB8AC3E}">
        <p14:creationId xmlns:p14="http://schemas.microsoft.com/office/powerpoint/2010/main" val="2584642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06402D-C358-48C3-82AE-190ED369E8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C1ED5D-EC63-41FA-A152-9B6510A3D0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5A9A82-2C3A-40BB-BD0A-4FF8C8F03BB5}"/>
              </a:ext>
            </a:extLst>
          </p:cNvPr>
          <p:cNvSpPr>
            <a:spLocks noGrp="1"/>
          </p:cNvSpPr>
          <p:nvPr>
            <p:ph type="dt" sz="half" idx="10"/>
          </p:nvPr>
        </p:nvSpPr>
        <p:spPr/>
        <p:txBody>
          <a:bodyPr/>
          <a:lstStyle/>
          <a:p>
            <a:fld id="{D4D87CBD-54BF-4790-BC52-51DD201099F0}" type="datetimeFigureOut">
              <a:rPr lang="en-US" smtClean="0"/>
              <a:t>2/9/2024</a:t>
            </a:fld>
            <a:endParaRPr lang="en-US"/>
          </a:p>
        </p:txBody>
      </p:sp>
      <p:sp>
        <p:nvSpPr>
          <p:cNvPr id="5" name="Footer Placeholder 4">
            <a:extLst>
              <a:ext uri="{FF2B5EF4-FFF2-40B4-BE49-F238E27FC236}">
                <a16:creationId xmlns:a16="http://schemas.microsoft.com/office/drawing/2014/main" id="{EDFBCDCE-CDEE-4217-9027-1D7C8C9C9F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CDA431-D0AB-4D09-B1C7-FC2B7A8192B0}"/>
              </a:ext>
            </a:extLst>
          </p:cNvPr>
          <p:cNvSpPr>
            <a:spLocks noGrp="1"/>
          </p:cNvSpPr>
          <p:nvPr>
            <p:ph type="sldNum" sz="quarter" idx="12"/>
          </p:nvPr>
        </p:nvSpPr>
        <p:spPr/>
        <p:txBody>
          <a:bodyPr/>
          <a:lstStyle/>
          <a:p>
            <a:fld id="{71380827-0CF8-4B2A-A68A-EBC7657698E2}" type="slidenum">
              <a:rPr lang="en-US" smtClean="0"/>
              <a:t>‹#›</a:t>
            </a:fld>
            <a:endParaRPr lang="en-US"/>
          </a:p>
        </p:txBody>
      </p:sp>
    </p:spTree>
    <p:extLst>
      <p:ext uri="{BB962C8B-B14F-4D97-AF65-F5344CB8AC3E}">
        <p14:creationId xmlns:p14="http://schemas.microsoft.com/office/powerpoint/2010/main" val="785137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86C00-8CBB-489F-B5E8-87839BF820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150712-FA02-4ADD-9CB6-7F447FD9B3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5CCEE-FE40-4D37-A03A-325D4D7A12A4}"/>
              </a:ext>
            </a:extLst>
          </p:cNvPr>
          <p:cNvSpPr>
            <a:spLocks noGrp="1"/>
          </p:cNvSpPr>
          <p:nvPr>
            <p:ph type="dt" sz="half" idx="10"/>
          </p:nvPr>
        </p:nvSpPr>
        <p:spPr/>
        <p:txBody>
          <a:bodyPr/>
          <a:lstStyle/>
          <a:p>
            <a:fld id="{D4D87CBD-54BF-4790-BC52-51DD201099F0}" type="datetimeFigureOut">
              <a:rPr lang="en-US" smtClean="0"/>
              <a:t>2/9/2024</a:t>
            </a:fld>
            <a:endParaRPr lang="en-US"/>
          </a:p>
        </p:txBody>
      </p:sp>
      <p:sp>
        <p:nvSpPr>
          <p:cNvPr id="5" name="Footer Placeholder 4">
            <a:extLst>
              <a:ext uri="{FF2B5EF4-FFF2-40B4-BE49-F238E27FC236}">
                <a16:creationId xmlns:a16="http://schemas.microsoft.com/office/drawing/2014/main" id="{CB7D60A4-4C0A-49BE-A1E8-7F229ED18B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5D3505-AFBB-46E0-AC11-5963127B1FC1}"/>
              </a:ext>
            </a:extLst>
          </p:cNvPr>
          <p:cNvSpPr>
            <a:spLocks noGrp="1"/>
          </p:cNvSpPr>
          <p:nvPr>
            <p:ph type="sldNum" sz="quarter" idx="12"/>
          </p:nvPr>
        </p:nvSpPr>
        <p:spPr/>
        <p:txBody>
          <a:bodyPr/>
          <a:lstStyle/>
          <a:p>
            <a:fld id="{71380827-0CF8-4B2A-A68A-EBC7657698E2}" type="slidenum">
              <a:rPr lang="en-US" smtClean="0"/>
              <a:t>‹#›</a:t>
            </a:fld>
            <a:endParaRPr lang="en-US"/>
          </a:p>
        </p:txBody>
      </p:sp>
    </p:spTree>
    <p:extLst>
      <p:ext uri="{BB962C8B-B14F-4D97-AF65-F5344CB8AC3E}">
        <p14:creationId xmlns:p14="http://schemas.microsoft.com/office/powerpoint/2010/main" val="3823390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BAF2D-704C-4D03-91F6-C539A4405F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605F38-9472-4F55-8562-E4EBC69690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F37D23-E2FA-462F-85C2-04C6FA7E74BD}"/>
              </a:ext>
            </a:extLst>
          </p:cNvPr>
          <p:cNvSpPr>
            <a:spLocks noGrp="1"/>
          </p:cNvSpPr>
          <p:nvPr>
            <p:ph type="dt" sz="half" idx="10"/>
          </p:nvPr>
        </p:nvSpPr>
        <p:spPr/>
        <p:txBody>
          <a:bodyPr/>
          <a:lstStyle/>
          <a:p>
            <a:fld id="{D4D87CBD-54BF-4790-BC52-51DD201099F0}" type="datetimeFigureOut">
              <a:rPr lang="en-US" smtClean="0"/>
              <a:t>2/9/2024</a:t>
            </a:fld>
            <a:endParaRPr lang="en-US"/>
          </a:p>
        </p:txBody>
      </p:sp>
      <p:sp>
        <p:nvSpPr>
          <p:cNvPr id="5" name="Footer Placeholder 4">
            <a:extLst>
              <a:ext uri="{FF2B5EF4-FFF2-40B4-BE49-F238E27FC236}">
                <a16:creationId xmlns:a16="http://schemas.microsoft.com/office/drawing/2014/main" id="{EA4960E1-7406-4931-A459-2373E0185A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48AD2-62C5-4E2F-B644-5FD60882B229}"/>
              </a:ext>
            </a:extLst>
          </p:cNvPr>
          <p:cNvSpPr>
            <a:spLocks noGrp="1"/>
          </p:cNvSpPr>
          <p:nvPr>
            <p:ph type="sldNum" sz="quarter" idx="12"/>
          </p:nvPr>
        </p:nvSpPr>
        <p:spPr/>
        <p:txBody>
          <a:bodyPr/>
          <a:lstStyle/>
          <a:p>
            <a:fld id="{71380827-0CF8-4B2A-A68A-EBC7657698E2}" type="slidenum">
              <a:rPr lang="en-US" smtClean="0"/>
              <a:t>‹#›</a:t>
            </a:fld>
            <a:endParaRPr lang="en-US"/>
          </a:p>
        </p:txBody>
      </p:sp>
    </p:spTree>
    <p:extLst>
      <p:ext uri="{BB962C8B-B14F-4D97-AF65-F5344CB8AC3E}">
        <p14:creationId xmlns:p14="http://schemas.microsoft.com/office/powerpoint/2010/main" val="1721569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3AD45-2ED1-4655-9BF6-51535BFC3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B15478-A5FF-4092-9806-A8EF4F7629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5E827F-B244-4568-BF41-AD7B2A0960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A8FDA3-8B6C-4B20-8ABC-A629EC395E55}"/>
              </a:ext>
            </a:extLst>
          </p:cNvPr>
          <p:cNvSpPr>
            <a:spLocks noGrp="1"/>
          </p:cNvSpPr>
          <p:nvPr>
            <p:ph type="dt" sz="half" idx="10"/>
          </p:nvPr>
        </p:nvSpPr>
        <p:spPr/>
        <p:txBody>
          <a:bodyPr/>
          <a:lstStyle/>
          <a:p>
            <a:fld id="{D4D87CBD-54BF-4790-BC52-51DD201099F0}" type="datetimeFigureOut">
              <a:rPr lang="en-US" smtClean="0"/>
              <a:t>2/9/2024</a:t>
            </a:fld>
            <a:endParaRPr lang="en-US"/>
          </a:p>
        </p:txBody>
      </p:sp>
      <p:sp>
        <p:nvSpPr>
          <p:cNvPr id="6" name="Footer Placeholder 5">
            <a:extLst>
              <a:ext uri="{FF2B5EF4-FFF2-40B4-BE49-F238E27FC236}">
                <a16:creationId xmlns:a16="http://schemas.microsoft.com/office/drawing/2014/main" id="{87A6FC70-C0C1-49A2-A92A-F164F0430A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2045FA-6F12-4893-BB7F-85969962228E}"/>
              </a:ext>
            </a:extLst>
          </p:cNvPr>
          <p:cNvSpPr>
            <a:spLocks noGrp="1"/>
          </p:cNvSpPr>
          <p:nvPr>
            <p:ph type="sldNum" sz="quarter" idx="12"/>
          </p:nvPr>
        </p:nvSpPr>
        <p:spPr/>
        <p:txBody>
          <a:bodyPr/>
          <a:lstStyle/>
          <a:p>
            <a:fld id="{71380827-0CF8-4B2A-A68A-EBC7657698E2}" type="slidenum">
              <a:rPr lang="en-US" smtClean="0"/>
              <a:t>‹#›</a:t>
            </a:fld>
            <a:endParaRPr lang="en-US"/>
          </a:p>
        </p:txBody>
      </p:sp>
    </p:spTree>
    <p:extLst>
      <p:ext uri="{BB962C8B-B14F-4D97-AF65-F5344CB8AC3E}">
        <p14:creationId xmlns:p14="http://schemas.microsoft.com/office/powerpoint/2010/main" val="844424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9710-63AB-4496-9285-BD3D7D4C39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B0D8FA-BB40-421F-B116-62B5EC7142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EBD149-D52A-420F-B792-E25AAB0EB6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F406BE-D95C-41D9-8DA9-4B6D185F4E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267BA7-BF45-4F4D-998A-DB9264AA9E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072BBD-7251-4E39-B9B4-5CFBB0F80F06}"/>
              </a:ext>
            </a:extLst>
          </p:cNvPr>
          <p:cNvSpPr>
            <a:spLocks noGrp="1"/>
          </p:cNvSpPr>
          <p:nvPr>
            <p:ph type="dt" sz="half" idx="10"/>
          </p:nvPr>
        </p:nvSpPr>
        <p:spPr/>
        <p:txBody>
          <a:bodyPr/>
          <a:lstStyle/>
          <a:p>
            <a:fld id="{D4D87CBD-54BF-4790-BC52-51DD201099F0}" type="datetimeFigureOut">
              <a:rPr lang="en-US" smtClean="0"/>
              <a:t>2/9/2024</a:t>
            </a:fld>
            <a:endParaRPr lang="en-US"/>
          </a:p>
        </p:txBody>
      </p:sp>
      <p:sp>
        <p:nvSpPr>
          <p:cNvPr id="8" name="Footer Placeholder 7">
            <a:extLst>
              <a:ext uri="{FF2B5EF4-FFF2-40B4-BE49-F238E27FC236}">
                <a16:creationId xmlns:a16="http://schemas.microsoft.com/office/drawing/2014/main" id="{2CFB5FCC-7437-491C-B271-99F9AD300F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54559E-D33F-4089-93EA-8C409FAF9450}"/>
              </a:ext>
            </a:extLst>
          </p:cNvPr>
          <p:cNvSpPr>
            <a:spLocks noGrp="1"/>
          </p:cNvSpPr>
          <p:nvPr>
            <p:ph type="sldNum" sz="quarter" idx="12"/>
          </p:nvPr>
        </p:nvSpPr>
        <p:spPr/>
        <p:txBody>
          <a:bodyPr/>
          <a:lstStyle/>
          <a:p>
            <a:fld id="{71380827-0CF8-4B2A-A68A-EBC7657698E2}" type="slidenum">
              <a:rPr lang="en-US" smtClean="0"/>
              <a:t>‹#›</a:t>
            </a:fld>
            <a:endParaRPr lang="en-US"/>
          </a:p>
        </p:txBody>
      </p:sp>
    </p:spTree>
    <p:extLst>
      <p:ext uri="{BB962C8B-B14F-4D97-AF65-F5344CB8AC3E}">
        <p14:creationId xmlns:p14="http://schemas.microsoft.com/office/powerpoint/2010/main" val="2351909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1EFEB-2529-4206-B14F-7A25A3E3D9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1240B6-7072-48C2-9534-23A110432DCC}"/>
              </a:ext>
            </a:extLst>
          </p:cNvPr>
          <p:cNvSpPr>
            <a:spLocks noGrp="1"/>
          </p:cNvSpPr>
          <p:nvPr>
            <p:ph type="dt" sz="half" idx="10"/>
          </p:nvPr>
        </p:nvSpPr>
        <p:spPr/>
        <p:txBody>
          <a:bodyPr/>
          <a:lstStyle/>
          <a:p>
            <a:fld id="{D4D87CBD-54BF-4790-BC52-51DD201099F0}" type="datetimeFigureOut">
              <a:rPr lang="en-US" smtClean="0"/>
              <a:t>2/9/2024</a:t>
            </a:fld>
            <a:endParaRPr lang="en-US"/>
          </a:p>
        </p:txBody>
      </p:sp>
      <p:sp>
        <p:nvSpPr>
          <p:cNvPr id="4" name="Footer Placeholder 3">
            <a:extLst>
              <a:ext uri="{FF2B5EF4-FFF2-40B4-BE49-F238E27FC236}">
                <a16:creationId xmlns:a16="http://schemas.microsoft.com/office/drawing/2014/main" id="{ACFCA920-2B6F-4386-ACA6-818684704B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1DB7B-0D6B-43FA-855D-81C565F7D20C}"/>
              </a:ext>
            </a:extLst>
          </p:cNvPr>
          <p:cNvSpPr>
            <a:spLocks noGrp="1"/>
          </p:cNvSpPr>
          <p:nvPr>
            <p:ph type="sldNum" sz="quarter" idx="12"/>
          </p:nvPr>
        </p:nvSpPr>
        <p:spPr/>
        <p:txBody>
          <a:bodyPr/>
          <a:lstStyle/>
          <a:p>
            <a:fld id="{71380827-0CF8-4B2A-A68A-EBC7657698E2}" type="slidenum">
              <a:rPr lang="en-US" smtClean="0"/>
              <a:t>‹#›</a:t>
            </a:fld>
            <a:endParaRPr lang="en-US"/>
          </a:p>
        </p:txBody>
      </p:sp>
    </p:spTree>
    <p:extLst>
      <p:ext uri="{BB962C8B-B14F-4D97-AF65-F5344CB8AC3E}">
        <p14:creationId xmlns:p14="http://schemas.microsoft.com/office/powerpoint/2010/main" val="2454161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58FA1B-EB05-45C1-98B1-2258D750FFAE}"/>
              </a:ext>
            </a:extLst>
          </p:cNvPr>
          <p:cNvSpPr>
            <a:spLocks noGrp="1"/>
          </p:cNvSpPr>
          <p:nvPr>
            <p:ph type="dt" sz="half" idx="10"/>
          </p:nvPr>
        </p:nvSpPr>
        <p:spPr/>
        <p:txBody>
          <a:bodyPr/>
          <a:lstStyle/>
          <a:p>
            <a:fld id="{D4D87CBD-54BF-4790-BC52-51DD201099F0}" type="datetimeFigureOut">
              <a:rPr lang="en-US" smtClean="0"/>
              <a:t>2/9/2024</a:t>
            </a:fld>
            <a:endParaRPr lang="en-US"/>
          </a:p>
        </p:txBody>
      </p:sp>
      <p:sp>
        <p:nvSpPr>
          <p:cNvPr id="3" name="Footer Placeholder 2">
            <a:extLst>
              <a:ext uri="{FF2B5EF4-FFF2-40B4-BE49-F238E27FC236}">
                <a16:creationId xmlns:a16="http://schemas.microsoft.com/office/drawing/2014/main" id="{F3F9B97D-89F9-48DF-9276-ABED770887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617B72-1DF9-45E0-9CEC-7D7710BFAE7A}"/>
              </a:ext>
            </a:extLst>
          </p:cNvPr>
          <p:cNvSpPr>
            <a:spLocks noGrp="1"/>
          </p:cNvSpPr>
          <p:nvPr>
            <p:ph type="sldNum" sz="quarter" idx="12"/>
          </p:nvPr>
        </p:nvSpPr>
        <p:spPr/>
        <p:txBody>
          <a:bodyPr/>
          <a:lstStyle/>
          <a:p>
            <a:fld id="{71380827-0CF8-4B2A-A68A-EBC7657698E2}" type="slidenum">
              <a:rPr lang="en-US" smtClean="0"/>
              <a:t>‹#›</a:t>
            </a:fld>
            <a:endParaRPr lang="en-US"/>
          </a:p>
        </p:txBody>
      </p:sp>
    </p:spTree>
    <p:extLst>
      <p:ext uri="{BB962C8B-B14F-4D97-AF65-F5344CB8AC3E}">
        <p14:creationId xmlns:p14="http://schemas.microsoft.com/office/powerpoint/2010/main" val="3131495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04860-5D12-4E69-BCEA-266E04BAEB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371775-C70D-49F6-A776-BE901B3E16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4C8310-C84A-468E-856C-DEB28E874D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990779-4E6D-48D4-952B-9BC5D6552185}"/>
              </a:ext>
            </a:extLst>
          </p:cNvPr>
          <p:cNvSpPr>
            <a:spLocks noGrp="1"/>
          </p:cNvSpPr>
          <p:nvPr>
            <p:ph type="dt" sz="half" idx="10"/>
          </p:nvPr>
        </p:nvSpPr>
        <p:spPr/>
        <p:txBody>
          <a:bodyPr/>
          <a:lstStyle/>
          <a:p>
            <a:fld id="{D4D87CBD-54BF-4790-BC52-51DD201099F0}" type="datetimeFigureOut">
              <a:rPr lang="en-US" smtClean="0"/>
              <a:t>2/9/2024</a:t>
            </a:fld>
            <a:endParaRPr lang="en-US"/>
          </a:p>
        </p:txBody>
      </p:sp>
      <p:sp>
        <p:nvSpPr>
          <p:cNvPr id="6" name="Footer Placeholder 5">
            <a:extLst>
              <a:ext uri="{FF2B5EF4-FFF2-40B4-BE49-F238E27FC236}">
                <a16:creationId xmlns:a16="http://schemas.microsoft.com/office/drawing/2014/main" id="{34E131D3-7157-4465-B6AB-D069F993E8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1586A8-9AC1-4CE9-88CD-3EBA18CACD89}"/>
              </a:ext>
            </a:extLst>
          </p:cNvPr>
          <p:cNvSpPr>
            <a:spLocks noGrp="1"/>
          </p:cNvSpPr>
          <p:nvPr>
            <p:ph type="sldNum" sz="quarter" idx="12"/>
          </p:nvPr>
        </p:nvSpPr>
        <p:spPr/>
        <p:txBody>
          <a:bodyPr/>
          <a:lstStyle/>
          <a:p>
            <a:fld id="{71380827-0CF8-4B2A-A68A-EBC7657698E2}" type="slidenum">
              <a:rPr lang="en-US" smtClean="0"/>
              <a:t>‹#›</a:t>
            </a:fld>
            <a:endParaRPr lang="en-US"/>
          </a:p>
        </p:txBody>
      </p:sp>
    </p:spTree>
    <p:extLst>
      <p:ext uri="{BB962C8B-B14F-4D97-AF65-F5344CB8AC3E}">
        <p14:creationId xmlns:p14="http://schemas.microsoft.com/office/powerpoint/2010/main" val="858873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9CC94-B1AE-40C6-BEA2-72F6A6491C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D10E74-ECAB-4080-A818-0E59DA76E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630DBF-EF88-432F-BDD7-29983D4EC7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2972A8-4DC5-47D0-AE9A-B89FDF205264}"/>
              </a:ext>
            </a:extLst>
          </p:cNvPr>
          <p:cNvSpPr>
            <a:spLocks noGrp="1"/>
          </p:cNvSpPr>
          <p:nvPr>
            <p:ph type="dt" sz="half" idx="10"/>
          </p:nvPr>
        </p:nvSpPr>
        <p:spPr/>
        <p:txBody>
          <a:bodyPr/>
          <a:lstStyle/>
          <a:p>
            <a:fld id="{D4D87CBD-54BF-4790-BC52-51DD201099F0}" type="datetimeFigureOut">
              <a:rPr lang="en-US" smtClean="0"/>
              <a:t>2/9/2024</a:t>
            </a:fld>
            <a:endParaRPr lang="en-US"/>
          </a:p>
        </p:txBody>
      </p:sp>
      <p:sp>
        <p:nvSpPr>
          <p:cNvPr id="6" name="Footer Placeholder 5">
            <a:extLst>
              <a:ext uri="{FF2B5EF4-FFF2-40B4-BE49-F238E27FC236}">
                <a16:creationId xmlns:a16="http://schemas.microsoft.com/office/drawing/2014/main" id="{53704E35-EDBB-4083-986E-512D9851A6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3C1504-27D9-488B-8CE9-182D470220D4}"/>
              </a:ext>
            </a:extLst>
          </p:cNvPr>
          <p:cNvSpPr>
            <a:spLocks noGrp="1"/>
          </p:cNvSpPr>
          <p:nvPr>
            <p:ph type="sldNum" sz="quarter" idx="12"/>
          </p:nvPr>
        </p:nvSpPr>
        <p:spPr/>
        <p:txBody>
          <a:bodyPr/>
          <a:lstStyle/>
          <a:p>
            <a:fld id="{71380827-0CF8-4B2A-A68A-EBC7657698E2}" type="slidenum">
              <a:rPr lang="en-US" smtClean="0"/>
              <a:t>‹#›</a:t>
            </a:fld>
            <a:endParaRPr lang="en-US"/>
          </a:p>
        </p:txBody>
      </p:sp>
    </p:spTree>
    <p:extLst>
      <p:ext uri="{BB962C8B-B14F-4D97-AF65-F5344CB8AC3E}">
        <p14:creationId xmlns:p14="http://schemas.microsoft.com/office/powerpoint/2010/main" val="2849264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484DCB-9242-4F9F-9C8C-D1BBB63C58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4B837B-3110-494D-B9DE-AC26A920E7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FDB14-59C6-4148-A434-D07F9D1B17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D87CBD-54BF-4790-BC52-51DD201099F0}" type="datetimeFigureOut">
              <a:rPr lang="en-US" smtClean="0"/>
              <a:t>2/9/2024</a:t>
            </a:fld>
            <a:endParaRPr lang="en-US"/>
          </a:p>
        </p:txBody>
      </p:sp>
      <p:sp>
        <p:nvSpPr>
          <p:cNvPr id="5" name="Footer Placeholder 4">
            <a:extLst>
              <a:ext uri="{FF2B5EF4-FFF2-40B4-BE49-F238E27FC236}">
                <a16:creationId xmlns:a16="http://schemas.microsoft.com/office/drawing/2014/main" id="{025D4FE9-5F7D-4613-9584-D5071D47FD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09AAEC-F739-42BC-A1CB-3CB828997E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380827-0CF8-4B2A-A68A-EBC7657698E2}" type="slidenum">
              <a:rPr lang="en-US" smtClean="0"/>
              <a:t>‹#›</a:t>
            </a:fld>
            <a:endParaRPr lang="en-US"/>
          </a:p>
        </p:txBody>
      </p:sp>
    </p:spTree>
    <p:extLst>
      <p:ext uri="{BB962C8B-B14F-4D97-AF65-F5344CB8AC3E}">
        <p14:creationId xmlns:p14="http://schemas.microsoft.com/office/powerpoint/2010/main" val="271083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9182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0667B-88D1-4B15-A9F5-79B2E4B7FD4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0F41587-B6F3-4DE3-9ED5-AA52CB7EF4A7}"/>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E30CB40C-4904-8031-84C8-96E8D96BEB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914" y="6549796"/>
            <a:ext cx="10975085" cy="308204"/>
          </a:xfrm>
          <a:prstGeom prst="rect">
            <a:avLst/>
          </a:prstGeom>
        </p:spPr>
      </p:pic>
      <p:pic>
        <p:nvPicPr>
          <p:cNvPr id="11" name="Picture 10" descr="A person holding scales with her arm up&#10;&#10;Description automatically generated">
            <a:extLst>
              <a:ext uri="{FF2B5EF4-FFF2-40B4-BE49-F238E27FC236}">
                <a16:creationId xmlns:a16="http://schemas.microsoft.com/office/drawing/2014/main" id="{85E2F013-3A00-27F0-0B73-A9B9C5E5F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468" y="304537"/>
            <a:ext cx="11888531" cy="5780059"/>
          </a:xfrm>
          <a:prstGeom prst="rect">
            <a:avLst/>
          </a:prstGeom>
        </p:spPr>
      </p:pic>
      <p:grpSp>
        <p:nvGrpSpPr>
          <p:cNvPr id="14" name="Group 13">
            <a:extLst>
              <a:ext uri="{FF2B5EF4-FFF2-40B4-BE49-F238E27FC236}">
                <a16:creationId xmlns:a16="http://schemas.microsoft.com/office/drawing/2014/main" id="{2D083FF1-ADF2-B494-C649-B49A058B8A20}"/>
              </a:ext>
            </a:extLst>
          </p:cNvPr>
          <p:cNvGrpSpPr/>
          <p:nvPr/>
        </p:nvGrpSpPr>
        <p:grpSpPr>
          <a:xfrm>
            <a:off x="7060676" y="1006391"/>
            <a:ext cx="4790148" cy="115972"/>
            <a:chOff x="7060676" y="1006391"/>
            <a:chExt cx="4790148" cy="115972"/>
          </a:xfrm>
        </p:grpSpPr>
        <p:sp>
          <p:nvSpPr>
            <p:cNvPr id="12" name="Rectangle 11">
              <a:extLst>
                <a:ext uri="{FF2B5EF4-FFF2-40B4-BE49-F238E27FC236}">
                  <a16:creationId xmlns:a16="http://schemas.microsoft.com/office/drawing/2014/main" id="{FC07861C-1F64-B126-420E-E5D7F7A6AA80}"/>
                </a:ext>
              </a:extLst>
            </p:cNvPr>
            <p:cNvSpPr/>
            <p:nvPr/>
          </p:nvSpPr>
          <p:spPr>
            <a:xfrm>
              <a:off x="7060676" y="1043002"/>
              <a:ext cx="4790148" cy="79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88CDBDD-BEDC-4A07-BFCC-0AE84777DDA3}"/>
                </a:ext>
              </a:extLst>
            </p:cNvPr>
            <p:cNvSpPr/>
            <p:nvPr/>
          </p:nvSpPr>
          <p:spPr>
            <a:xfrm>
              <a:off x="7509938" y="1006391"/>
              <a:ext cx="1294697" cy="79361"/>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AC196271-025C-02E9-54BB-9237BC47537D}"/>
              </a:ext>
            </a:extLst>
          </p:cNvPr>
          <p:cNvSpPr txBox="1"/>
          <p:nvPr/>
        </p:nvSpPr>
        <p:spPr>
          <a:xfrm>
            <a:off x="7375067" y="1340024"/>
            <a:ext cx="1925527" cy="1077218"/>
          </a:xfrm>
          <a:prstGeom prst="rect">
            <a:avLst/>
          </a:prstGeom>
          <a:noFill/>
        </p:spPr>
        <p:txBody>
          <a:bodyPr wrap="none" rtlCol="0">
            <a:spAutoFit/>
          </a:bodyPr>
          <a:lstStyle/>
          <a:p>
            <a:r>
              <a:rPr lang="en-US" sz="3200" dirty="0">
                <a:solidFill>
                  <a:schemeClr val="bg1"/>
                </a:solidFill>
                <a:latin typeface="Gotham Bold" pitchFamily="50" charset="0"/>
              </a:rPr>
              <a:t>Title</a:t>
            </a:r>
          </a:p>
          <a:p>
            <a:r>
              <a:rPr lang="en-US" sz="3200" dirty="0">
                <a:solidFill>
                  <a:schemeClr val="bg1"/>
                </a:solidFill>
                <a:latin typeface="Gotham Bold" pitchFamily="50" charset="0"/>
              </a:rPr>
              <a:t>Heading</a:t>
            </a:r>
          </a:p>
        </p:txBody>
      </p:sp>
      <p:sp>
        <p:nvSpPr>
          <p:cNvPr id="16" name="TextBox 15">
            <a:extLst>
              <a:ext uri="{FF2B5EF4-FFF2-40B4-BE49-F238E27FC236}">
                <a16:creationId xmlns:a16="http://schemas.microsoft.com/office/drawing/2014/main" id="{118B992B-FC28-C933-2E91-A60712FE799E}"/>
              </a:ext>
            </a:extLst>
          </p:cNvPr>
          <p:cNvSpPr txBox="1"/>
          <p:nvPr/>
        </p:nvSpPr>
        <p:spPr>
          <a:xfrm>
            <a:off x="7394238" y="2509317"/>
            <a:ext cx="4097036" cy="298415"/>
          </a:xfrm>
          <a:prstGeom prst="rect">
            <a:avLst/>
          </a:prstGeom>
          <a:noFill/>
        </p:spPr>
        <p:txBody>
          <a:bodyPr wrap="square" rtlCol="0">
            <a:spAutoFit/>
          </a:bodyPr>
          <a:lstStyle/>
          <a:p>
            <a:pPr marL="0" marR="0">
              <a:lnSpc>
                <a:spcPct val="107000"/>
              </a:lnSpc>
              <a:spcBef>
                <a:spcPts val="0"/>
              </a:spcBef>
              <a:spcAft>
                <a:spcPts val="0"/>
              </a:spcAft>
            </a:pPr>
            <a:r>
              <a:rPr lang="en-US" sz="1400" dirty="0">
                <a:solidFill>
                  <a:schemeClr val="bg1"/>
                </a:solidFill>
                <a:effectLst/>
                <a:latin typeface="GothamBook" pitchFamily="50" charset="0"/>
                <a:ea typeface="Times New Roman" panose="02020603050405020304" pitchFamily="18" charset="0"/>
                <a:cs typeface="Arial" panose="020B0604020202020204" pitchFamily="34" charset="0"/>
              </a:rPr>
              <a:t>Subheading/optional</a:t>
            </a:r>
            <a:endParaRPr lang="en-US" sz="1400" dirty="0">
              <a:solidFill>
                <a:schemeClr val="bg1"/>
              </a:solidFill>
              <a:effectLst/>
              <a:latin typeface="GothamBook" pitchFamily="50"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36866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9182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B6A7F2-78D0-4EF3-BF5D-BB67F19D5021}"/>
              </a:ext>
            </a:extLst>
          </p:cNvPr>
          <p:cNvSpPr/>
          <p:nvPr/>
        </p:nvSpPr>
        <p:spPr>
          <a:xfrm>
            <a:off x="251298" y="282542"/>
            <a:ext cx="1635868" cy="92075"/>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9EFA9ED-322B-4FF1-8BBF-D67D1CA6FDCC}"/>
              </a:ext>
            </a:extLst>
          </p:cNvPr>
          <p:cNvSpPr txBox="1"/>
          <p:nvPr/>
        </p:nvSpPr>
        <p:spPr>
          <a:xfrm>
            <a:off x="157196" y="374617"/>
            <a:ext cx="4196983" cy="1200329"/>
          </a:xfrm>
          <a:prstGeom prst="rect">
            <a:avLst/>
          </a:prstGeom>
          <a:noFill/>
        </p:spPr>
        <p:txBody>
          <a:bodyPr wrap="none" rtlCol="0">
            <a:spAutoFit/>
          </a:bodyPr>
          <a:lstStyle/>
          <a:p>
            <a:r>
              <a:rPr lang="en-US" sz="3600" dirty="0">
                <a:solidFill>
                  <a:schemeClr val="bg1"/>
                </a:solidFill>
                <a:latin typeface="Gotham Bold" pitchFamily="50" charset="0"/>
              </a:rPr>
              <a:t>PHILANTHROPIC</a:t>
            </a:r>
          </a:p>
          <a:p>
            <a:r>
              <a:rPr lang="en-US" sz="3600" dirty="0">
                <a:solidFill>
                  <a:schemeClr val="bg1"/>
                </a:solidFill>
                <a:latin typeface="Gotham Bold" pitchFamily="50" charset="0"/>
              </a:rPr>
              <a:t>ADVANCEMENT</a:t>
            </a:r>
          </a:p>
        </p:txBody>
      </p:sp>
      <p:sp>
        <p:nvSpPr>
          <p:cNvPr id="17" name="Parallelogram 16">
            <a:extLst>
              <a:ext uri="{FF2B5EF4-FFF2-40B4-BE49-F238E27FC236}">
                <a16:creationId xmlns:a16="http://schemas.microsoft.com/office/drawing/2014/main" id="{9B18A794-D1F4-409B-A4FD-2CB4EB4B3A47}"/>
              </a:ext>
            </a:extLst>
          </p:cNvPr>
          <p:cNvSpPr/>
          <p:nvPr/>
        </p:nvSpPr>
        <p:spPr>
          <a:xfrm>
            <a:off x="943583" y="6682902"/>
            <a:ext cx="11838562" cy="175097"/>
          </a:xfrm>
          <a:prstGeom prst="parallelogram">
            <a:avLst>
              <a:gd name="adj" fmla="val 67424"/>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logo&#10;&#10;Description automatically generated">
            <a:extLst>
              <a:ext uri="{FF2B5EF4-FFF2-40B4-BE49-F238E27FC236}">
                <a16:creationId xmlns:a16="http://schemas.microsoft.com/office/drawing/2014/main" id="{F53DEA0E-0782-5FD5-3B48-DC9BDCDFC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5805" y="277337"/>
            <a:ext cx="3896195" cy="1173854"/>
          </a:xfrm>
          <a:prstGeom prst="rect">
            <a:avLst/>
          </a:prstGeom>
        </p:spPr>
      </p:pic>
      <p:sp>
        <p:nvSpPr>
          <p:cNvPr id="3" name="TextBox 2">
            <a:extLst>
              <a:ext uri="{FF2B5EF4-FFF2-40B4-BE49-F238E27FC236}">
                <a16:creationId xmlns:a16="http://schemas.microsoft.com/office/drawing/2014/main" id="{4DA5D2D3-A367-23FC-0102-FE4CB9E4AAF1}"/>
              </a:ext>
            </a:extLst>
          </p:cNvPr>
          <p:cNvSpPr txBox="1"/>
          <p:nvPr/>
        </p:nvSpPr>
        <p:spPr>
          <a:xfrm>
            <a:off x="2575364" y="2988010"/>
            <a:ext cx="7041272" cy="1446358"/>
          </a:xfrm>
          <a:prstGeom prst="rect">
            <a:avLst/>
          </a:prstGeom>
          <a:noFill/>
        </p:spPr>
        <p:txBody>
          <a:bodyPr wrap="square" rtlCol="0">
            <a:spAutoFit/>
          </a:bodyPr>
          <a:lstStyle/>
          <a:p>
            <a:pPr marL="0" marR="0" algn="ctr">
              <a:lnSpc>
                <a:spcPct val="107000"/>
              </a:lnSpc>
              <a:spcBef>
                <a:spcPts val="0"/>
              </a:spcBef>
              <a:spcAft>
                <a:spcPts val="0"/>
              </a:spcAft>
            </a:pPr>
            <a:r>
              <a:rPr lang="en-US" sz="2800" dirty="0">
                <a:solidFill>
                  <a:srgbClr val="FFCD00"/>
                </a:solidFill>
                <a:effectLst/>
                <a:latin typeface="Gotham Narrow Book" pitchFamily="50" charset="0"/>
                <a:ea typeface="Times New Roman" panose="02020603050405020304" pitchFamily="18" charset="0"/>
                <a:cs typeface="Arial" panose="020B0604020202020204" pitchFamily="34" charset="0"/>
              </a:rPr>
              <a:t>Learning from and working alongside the faculty are our high-achieving and compassionate students.</a:t>
            </a:r>
            <a:endParaRPr lang="en-US" sz="2800" dirty="0">
              <a:solidFill>
                <a:srgbClr val="FFCD00"/>
              </a:solidFill>
              <a:effectLst/>
              <a:latin typeface="Gotham Narrow Book" pitchFamily="50" charset="0"/>
              <a:ea typeface="Calibri" panose="020F050202020403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6AC9D15E-8A09-86E9-02FA-A21AB2F6C6C5}"/>
              </a:ext>
            </a:extLst>
          </p:cNvPr>
          <p:cNvCxnSpPr/>
          <p:nvPr/>
        </p:nvCxnSpPr>
        <p:spPr>
          <a:xfrm>
            <a:off x="2537686" y="2702584"/>
            <a:ext cx="7116627"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AF8CA3-4524-E60A-0C34-94FD36ACF870}"/>
              </a:ext>
            </a:extLst>
          </p:cNvPr>
          <p:cNvCxnSpPr/>
          <p:nvPr/>
        </p:nvCxnSpPr>
        <p:spPr>
          <a:xfrm>
            <a:off x="2537686" y="4742152"/>
            <a:ext cx="7116627"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129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9182D"/>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9EFA9ED-322B-4FF1-8BBF-D67D1CA6FDCC}"/>
              </a:ext>
            </a:extLst>
          </p:cNvPr>
          <p:cNvSpPr txBox="1"/>
          <p:nvPr/>
        </p:nvSpPr>
        <p:spPr>
          <a:xfrm>
            <a:off x="1412064" y="5992704"/>
            <a:ext cx="3563796" cy="646331"/>
          </a:xfrm>
          <a:prstGeom prst="rect">
            <a:avLst/>
          </a:prstGeom>
          <a:noFill/>
        </p:spPr>
        <p:txBody>
          <a:bodyPr wrap="none" rtlCol="0">
            <a:spAutoFit/>
          </a:bodyPr>
          <a:lstStyle/>
          <a:p>
            <a:r>
              <a:rPr lang="en-US" sz="3600" dirty="0">
                <a:solidFill>
                  <a:schemeClr val="bg1"/>
                </a:solidFill>
                <a:latin typeface="Gotham Bold" pitchFamily="50" charset="0"/>
              </a:rPr>
              <a:t>VIDEO - TITLE</a:t>
            </a:r>
          </a:p>
        </p:txBody>
      </p:sp>
      <p:pic>
        <p:nvPicPr>
          <p:cNvPr id="3" name="Picture 2" descr="A picture containing silhouette&#10;&#10;Description automatically generated">
            <a:extLst>
              <a:ext uri="{FF2B5EF4-FFF2-40B4-BE49-F238E27FC236}">
                <a16:creationId xmlns:a16="http://schemas.microsoft.com/office/drawing/2014/main" id="{7ED59117-FF21-4619-850A-FFFFEE88BE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288" y="261112"/>
            <a:ext cx="11655423" cy="5827712"/>
          </a:xfrm>
          <a:prstGeom prst="rect">
            <a:avLst/>
          </a:prstGeom>
        </p:spPr>
      </p:pic>
      <p:sp>
        <p:nvSpPr>
          <p:cNvPr id="11" name="Rectangle 10">
            <a:extLst>
              <a:ext uri="{FF2B5EF4-FFF2-40B4-BE49-F238E27FC236}">
                <a16:creationId xmlns:a16="http://schemas.microsoft.com/office/drawing/2014/main" id="{2C2E2352-EBF9-48BB-B7D7-E69F0868D4C4}"/>
              </a:ext>
            </a:extLst>
          </p:cNvPr>
          <p:cNvSpPr/>
          <p:nvPr/>
        </p:nvSpPr>
        <p:spPr>
          <a:xfrm rot="7200000">
            <a:off x="1165291" y="6278713"/>
            <a:ext cx="339587" cy="76839"/>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39A0713-E949-BEE8-1C7C-516FBE2BA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914" y="6549796"/>
            <a:ext cx="10975085" cy="308204"/>
          </a:xfrm>
          <a:prstGeom prst="rect">
            <a:avLst/>
          </a:prstGeom>
        </p:spPr>
      </p:pic>
      <p:pic>
        <p:nvPicPr>
          <p:cNvPr id="2" name="Picture 1" descr="A black background with red text&#10;&#10;Description automatically generated">
            <a:extLst>
              <a:ext uri="{FF2B5EF4-FFF2-40B4-BE49-F238E27FC236}">
                <a16:creationId xmlns:a16="http://schemas.microsoft.com/office/drawing/2014/main" id="{114A970F-0BB6-1F05-4422-6B775584F8B5}"/>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9713202" y="6127658"/>
            <a:ext cx="2210509" cy="452036"/>
          </a:xfrm>
          <a:prstGeom prst="rect">
            <a:avLst/>
          </a:prstGeom>
        </p:spPr>
      </p:pic>
    </p:spTree>
    <p:extLst>
      <p:ext uri="{BB962C8B-B14F-4D97-AF65-F5344CB8AC3E}">
        <p14:creationId xmlns:p14="http://schemas.microsoft.com/office/powerpoint/2010/main" val="1487888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9182D"/>
        </a:solidFill>
        <a:effectLst/>
      </p:bgPr>
    </p:bg>
    <p:spTree>
      <p:nvGrpSpPr>
        <p:cNvPr id="1" name=""/>
        <p:cNvGrpSpPr/>
        <p:nvPr/>
      </p:nvGrpSpPr>
      <p:grpSpPr>
        <a:xfrm>
          <a:off x="0" y="0"/>
          <a:ext cx="0" cy="0"/>
          <a:chOff x="0" y="0"/>
          <a:chExt cx="0" cy="0"/>
        </a:xfrm>
      </p:grpSpPr>
      <p:sp>
        <p:nvSpPr>
          <p:cNvPr id="10" name="Parallelogram 9">
            <a:extLst>
              <a:ext uri="{FF2B5EF4-FFF2-40B4-BE49-F238E27FC236}">
                <a16:creationId xmlns:a16="http://schemas.microsoft.com/office/drawing/2014/main" id="{78E72C66-C2A1-48AD-AA55-CB1CB5CB67CA}"/>
              </a:ext>
            </a:extLst>
          </p:cNvPr>
          <p:cNvSpPr/>
          <p:nvPr/>
        </p:nvSpPr>
        <p:spPr>
          <a:xfrm>
            <a:off x="943583" y="6682902"/>
            <a:ext cx="11838562" cy="175097"/>
          </a:xfrm>
          <a:prstGeom prst="parallelogram">
            <a:avLst>
              <a:gd name="adj" fmla="val 67424"/>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9B6A7F2-78D0-4EF3-BF5D-BB67F19D5021}"/>
              </a:ext>
            </a:extLst>
          </p:cNvPr>
          <p:cNvSpPr/>
          <p:nvPr/>
        </p:nvSpPr>
        <p:spPr>
          <a:xfrm>
            <a:off x="251298" y="282542"/>
            <a:ext cx="1635868" cy="92075"/>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9EFA9ED-322B-4FF1-8BBF-D67D1CA6FDCC}"/>
              </a:ext>
            </a:extLst>
          </p:cNvPr>
          <p:cNvSpPr txBox="1"/>
          <p:nvPr/>
        </p:nvSpPr>
        <p:spPr>
          <a:xfrm>
            <a:off x="157196" y="374617"/>
            <a:ext cx="4196983" cy="1200329"/>
          </a:xfrm>
          <a:prstGeom prst="rect">
            <a:avLst/>
          </a:prstGeom>
          <a:noFill/>
        </p:spPr>
        <p:txBody>
          <a:bodyPr wrap="none" rtlCol="0">
            <a:spAutoFit/>
          </a:bodyPr>
          <a:lstStyle/>
          <a:p>
            <a:r>
              <a:rPr lang="en-US" sz="3600" dirty="0">
                <a:solidFill>
                  <a:schemeClr val="bg1"/>
                </a:solidFill>
                <a:latin typeface="Gotham Bold" pitchFamily="50" charset="0"/>
              </a:rPr>
              <a:t>PHILANTHROPIC</a:t>
            </a:r>
          </a:p>
          <a:p>
            <a:r>
              <a:rPr lang="en-US" sz="3600" dirty="0">
                <a:solidFill>
                  <a:schemeClr val="bg1"/>
                </a:solidFill>
                <a:latin typeface="Gotham Bold" pitchFamily="50" charset="0"/>
              </a:rPr>
              <a:t>ADVANCEMENT</a:t>
            </a:r>
          </a:p>
        </p:txBody>
      </p:sp>
      <p:sp>
        <p:nvSpPr>
          <p:cNvPr id="15" name="TextBox 14">
            <a:extLst>
              <a:ext uri="{FF2B5EF4-FFF2-40B4-BE49-F238E27FC236}">
                <a16:creationId xmlns:a16="http://schemas.microsoft.com/office/drawing/2014/main" id="{DB7EFF0D-B39B-47C8-8534-DE9AE8685A0A}"/>
              </a:ext>
            </a:extLst>
          </p:cNvPr>
          <p:cNvSpPr txBox="1"/>
          <p:nvPr/>
        </p:nvSpPr>
        <p:spPr>
          <a:xfrm>
            <a:off x="1887166" y="2624946"/>
            <a:ext cx="2576783" cy="2142510"/>
          </a:xfrm>
          <a:prstGeom prst="rect">
            <a:avLst/>
          </a:prstGeom>
          <a:noFill/>
        </p:spPr>
        <p:txBody>
          <a:bodyPr wrap="square" rtlCol="0">
            <a:spAutoFit/>
          </a:bodyPr>
          <a:lstStyle/>
          <a:p>
            <a:pPr marL="0" marR="0">
              <a:lnSpc>
                <a:spcPct val="107000"/>
              </a:lnSpc>
              <a:spcBef>
                <a:spcPts val="0"/>
              </a:spcBef>
              <a:spcAft>
                <a:spcPts val="0"/>
              </a:spcAft>
            </a:pPr>
            <a:r>
              <a:rPr lang="en-US" sz="1400" dirty="0">
                <a:solidFill>
                  <a:schemeClr val="bg1"/>
                </a:solidFill>
                <a:effectLst/>
                <a:latin typeface="GothamBook" pitchFamily="50" charset="0"/>
                <a:ea typeface="Times New Roman" panose="02020603050405020304" pitchFamily="18" charset="0"/>
                <a:cs typeface="Arial" panose="020B0604020202020204" pitchFamily="34" charset="0"/>
              </a:rPr>
              <a:t>Essential to increasing the law school’s impact is supporting our faculty as they prepare the next generation of lawyer leaders and produce influential scholarship that is shaping policy and fields of inquiry. </a:t>
            </a:r>
            <a:endParaRPr lang="en-US" sz="1400" dirty="0">
              <a:solidFill>
                <a:schemeClr val="bg1"/>
              </a:solidFill>
              <a:effectLst/>
              <a:latin typeface="GothamBook" pitchFamily="50"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932B498-9781-4EE8-A978-FF3D152EB19D}"/>
              </a:ext>
            </a:extLst>
          </p:cNvPr>
          <p:cNvSpPr txBox="1"/>
          <p:nvPr/>
        </p:nvSpPr>
        <p:spPr>
          <a:xfrm>
            <a:off x="1887166" y="2158334"/>
            <a:ext cx="2354094" cy="369332"/>
          </a:xfrm>
          <a:prstGeom prst="rect">
            <a:avLst/>
          </a:prstGeom>
          <a:noFill/>
        </p:spPr>
        <p:txBody>
          <a:bodyPr wrap="square" rtlCol="0">
            <a:spAutoFit/>
          </a:bodyPr>
          <a:lstStyle/>
          <a:p>
            <a:r>
              <a:rPr lang="en-US" dirty="0">
                <a:solidFill>
                  <a:schemeClr val="bg1"/>
                </a:solidFill>
                <a:latin typeface="Gotham Bold" pitchFamily="50" charset="0"/>
              </a:rPr>
              <a:t>Sub Header</a:t>
            </a:r>
          </a:p>
        </p:txBody>
      </p:sp>
      <p:pic>
        <p:nvPicPr>
          <p:cNvPr id="5" name="Picture 4" descr="A building with a sign on it&#10;&#10;Description automatically generated with low confidence">
            <a:extLst>
              <a:ext uri="{FF2B5EF4-FFF2-40B4-BE49-F238E27FC236}">
                <a16:creationId xmlns:a16="http://schemas.microsoft.com/office/drawing/2014/main" id="{7F263053-9023-4887-A0EC-B896068E9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6222" y="1748182"/>
            <a:ext cx="6493905" cy="4638504"/>
          </a:xfrm>
          <a:prstGeom prst="rect">
            <a:avLst/>
          </a:prstGeom>
        </p:spPr>
      </p:pic>
      <p:pic>
        <p:nvPicPr>
          <p:cNvPr id="2" name="Picture 1" descr="A close up of a logo&#10;&#10;Description automatically generated">
            <a:extLst>
              <a:ext uri="{FF2B5EF4-FFF2-40B4-BE49-F238E27FC236}">
                <a16:creationId xmlns:a16="http://schemas.microsoft.com/office/drawing/2014/main" id="{CE76E818-F619-353A-D646-5D273B4F0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5805" y="277337"/>
            <a:ext cx="3896195" cy="1173854"/>
          </a:xfrm>
          <a:prstGeom prst="rect">
            <a:avLst/>
          </a:prstGeom>
        </p:spPr>
      </p:pic>
    </p:spTree>
    <p:extLst>
      <p:ext uri="{BB962C8B-B14F-4D97-AF65-F5344CB8AC3E}">
        <p14:creationId xmlns:p14="http://schemas.microsoft.com/office/powerpoint/2010/main" val="1006969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9182D"/>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E81148D-FB4F-4F18-8F20-1603BE97C177}"/>
              </a:ext>
            </a:extLst>
          </p:cNvPr>
          <p:cNvSpPr txBox="1"/>
          <p:nvPr/>
        </p:nvSpPr>
        <p:spPr>
          <a:xfrm>
            <a:off x="2134810" y="2271511"/>
            <a:ext cx="7699545" cy="1631216"/>
          </a:xfrm>
          <a:prstGeom prst="rect">
            <a:avLst/>
          </a:prstGeom>
          <a:noFill/>
        </p:spPr>
        <p:txBody>
          <a:bodyPr wrap="none" rtlCol="0">
            <a:spAutoFit/>
          </a:bodyPr>
          <a:lstStyle/>
          <a:p>
            <a:pPr algn="ctr"/>
            <a:r>
              <a:rPr lang="en-US" sz="10000" b="1" dirty="0">
                <a:solidFill>
                  <a:schemeClr val="bg1"/>
                </a:solidFill>
                <a:latin typeface="Gotham Bold" pitchFamily="50" charset="0"/>
              </a:rPr>
              <a:t>Thank You!</a:t>
            </a:r>
          </a:p>
        </p:txBody>
      </p:sp>
      <p:sp>
        <p:nvSpPr>
          <p:cNvPr id="10" name="Rectangle 9">
            <a:extLst>
              <a:ext uri="{FF2B5EF4-FFF2-40B4-BE49-F238E27FC236}">
                <a16:creationId xmlns:a16="http://schemas.microsoft.com/office/drawing/2014/main" id="{C38E91EF-28CA-4E07-8605-5D7E9EA1AE47}"/>
              </a:ext>
            </a:extLst>
          </p:cNvPr>
          <p:cNvSpPr/>
          <p:nvPr/>
        </p:nvSpPr>
        <p:spPr>
          <a:xfrm>
            <a:off x="2258906" y="1938608"/>
            <a:ext cx="7365460" cy="92075"/>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93139A-F011-4EC4-A086-1CE3663A0AEB}"/>
              </a:ext>
            </a:extLst>
          </p:cNvPr>
          <p:cNvSpPr/>
          <p:nvPr/>
        </p:nvSpPr>
        <p:spPr>
          <a:xfrm>
            <a:off x="2258906" y="4141394"/>
            <a:ext cx="7365460" cy="92075"/>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4B40433-A01B-B15B-ACBC-4A7FC34EE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914" y="6549796"/>
            <a:ext cx="10975085" cy="308204"/>
          </a:xfrm>
          <a:prstGeom prst="rect">
            <a:avLst/>
          </a:prstGeom>
        </p:spPr>
      </p:pic>
      <p:pic>
        <p:nvPicPr>
          <p:cNvPr id="5" name="Picture 4" descr="A black background with red text&#10;&#10;Description automatically generated">
            <a:extLst>
              <a:ext uri="{FF2B5EF4-FFF2-40B4-BE49-F238E27FC236}">
                <a16:creationId xmlns:a16="http://schemas.microsoft.com/office/drawing/2014/main" id="{176B432E-4CA1-DE58-4F7C-043FCCAE7D9B}"/>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9713202" y="6127658"/>
            <a:ext cx="2210509" cy="452036"/>
          </a:xfrm>
          <a:prstGeom prst="rect">
            <a:avLst/>
          </a:prstGeom>
        </p:spPr>
      </p:pic>
    </p:spTree>
    <p:extLst>
      <p:ext uri="{BB962C8B-B14F-4D97-AF65-F5344CB8AC3E}">
        <p14:creationId xmlns:p14="http://schemas.microsoft.com/office/powerpoint/2010/main" val="1833665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9182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B6A7F2-78D0-4EF3-BF5D-BB67F19D5021}"/>
              </a:ext>
            </a:extLst>
          </p:cNvPr>
          <p:cNvSpPr/>
          <p:nvPr/>
        </p:nvSpPr>
        <p:spPr>
          <a:xfrm>
            <a:off x="251298" y="282542"/>
            <a:ext cx="1635868" cy="92075"/>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9EFA9ED-322B-4FF1-8BBF-D67D1CA6FDCC}"/>
              </a:ext>
            </a:extLst>
          </p:cNvPr>
          <p:cNvSpPr txBox="1"/>
          <p:nvPr/>
        </p:nvSpPr>
        <p:spPr>
          <a:xfrm>
            <a:off x="157196" y="374617"/>
            <a:ext cx="3632085" cy="1200329"/>
          </a:xfrm>
          <a:prstGeom prst="rect">
            <a:avLst/>
          </a:prstGeom>
          <a:noFill/>
        </p:spPr>
        <p:txBody>
          <a:bodyPr wrap="none" rtlCol="0">
            <a:spAutoFit/>
          </a:bodyPr>
          <a:lstStyle/>
          <a:p>
            <a:r>
              <a:rPr lang="en-US" sz="3600" dirty="0">
                <a:solidFill>
                  <a:schemeClr val="bg1"/>
                </a:solidFill>
                <a:latin typeface="Gotham Bold" pitchFamily="50" charset="0"/>
              </a:rPr>
              <a:t>EXCEPTIONAL</a:t>
            </a:r>
          </a:p>
          <a:p>
            <a:r>
              <a:rPr lang="en-US" sz="3600" dirty="0">
                <a:solidFill>
                  <a:schemeClr val="bg1"/>
                </a:solidFill>
                <a:latin typeface="Gotham Bold" pitchFamily="50" charset="0"/>
              </a:rPr>
              <a:t>IMPACT</a:t>
            </a:r>
          </a:p>
        </p:txBody>
      </p:sp>
      <p:sp>
        <p:nvSpPr>
          <p:cNvPr id="14" name="Parallelogram 13">
            <a:extLst>
              <a:ext uri="{FF2B5EF4-FFF2-40B4-BE49-F238E27FC236}">
                <a16:creationId xmlns:a16="http://schemas.microsoft.com/office/drawing/2014/main" id="{904BE81E-D105-4178-A8AD-1CC72435BB62}"/>
              </a:ext>
            </a:extLst>
          </p:cNvPr>
          <p:cNvSpPr/>
          <p:nvPr/>
        </p:nvSpPr>
        <p:spPr>
          <a:xfrm>
            <a:off x="943583" y="6682902"/>
            <a:ext cx="11838562" cy="175097"/>
          </a:xfrm>
          <a:prstGeom prst="parallelogram">
            <a:avLst>
              <a:gd name="adj" fmla="val 67424"/>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0EAF19F6-AAC2-63B8-9FD7-097B404ED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5805" y="277337"/>
            <a:ext cx="3896195" cy="1173854"/>
          </a:xfrm>
          <a:prstGeom prst="rect">
            <a:avLst/>
          </a:prstGeom>
        </p:spPr>
      </p:pic>
      <p:sp>
        <p:nvSpPr>
          <p:cNvPr id="5" name="TextBox 4">
            <a:extLst>
              <a:ext uri="{FF2B5EF4-FFF2-40B4-BE49-F238E27FC236}">
                <a16:creationId xmlns:a16="http://schemas.microsoft.com/office/drawing/2014/main" id="{639D60C6-86E2-8054-5AA1-80ADABCD5122}"/>
              </a:ext>
            </a:extLst>
          </p:cNvPr>
          <p:cNvSpPr txBox="1"/>
          <p:nvPr/>
        </p:nvSpPr>
        <p:spPr>
          <a:xfrm>
            <a:off x="2575364" y="2988010"/>
            <a:ext cx="7041272" cy="1446358"/>
          </a:xfrm>
          <a:prstGeom prst="rect">
            <a:avLst/>
          </a:prstGeom>
          <a:noFill/>
        </p:spPr>
        <p:txBody>
          <a:bodyPr wrap="square" rtlCol="0">
            <a:spAutoFit/>
          </a:bodyPr>
          <a:lstStyle/>
          <a:p>
            <a:pPr marL="0" marR="0" algn="ctr">
              <a:lnSpc>
                <a:spcPct val="107000"/>
              </a:lnSpc>
              <a:spcBef>
                <a:spcPts val="0"/>
              </a:spcBef>
              <a:spcAft>
                <a:spcPts val="0"/>
              </a:spcAft>
            </a:pPr>
            <a:r>
              <a:rPr lang="en-US" sz="2800" dirty="0">
                <a:solidFill>
                  <a:srgbClr val="FFCD00"/>
                </a:solidFill>
                <a:effectLst/>
                <a:latin typeface="Gotham Narrow Book" pitchFamily="50" charset="0"/>
                <a:ea typeface="Times New Roman" panose="02020603050405020304" pitchFamily="18" charset="0"/>
                <a:cs typeface="Arial" panose="020B0604020202020204" pitchFamily="34" charset="0"/>
              </a:rPr>
              <a:t>Learning from and working alongside the faculty are our high-achieving and compassionate students.</a:t>
            </a:r>
            <a:endParaRPr lang="en-US" sz="2800" dirty="0">
              <a:solidFill>
                <a:srgbClr val="FFCD00"/>
              </a:solidFill>
              <a:effectLst/>
              <a:latin typeface="Gotham Narrow Book" pitchFamily="50" charset="0"/>
              <a:ea typeface="Calibri" panose="020F050202020403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45B4CA62-DE2F-264D-2ED7-9A10B16F8773}"/>
              </a:ext>
            </a:extLst>
          </p:cNvPr>
          <p:cNvCxnSpPr/>
          <p:nvPr/>
        </p:nvCxnSpPr>
        <p:spPr>
          <a:xfrm>
            <a:off x="2537686" y="2702584"/>
            <a:ext cx="7116627"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C9F1AF4-DEA5-F541-97E7-A90829557C8E}"/>
              </a:ext>
            </a:extLst>
          </p:cNvPr>
          <p:cNvCxnSpPr/>
          <p:nvPr/>
        </p:nvCxnSpPr>
        <p:spPr>
          <a:xfrm>
            <a:off x="2537686" y="4742152"/>
            <a:ext cx="7116627"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832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9182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B6A7F2-78D0-4EF3-BF5D-BB67F19D5021}"/>
              </a:ext>
            </a:extLst>
          </p:cNvPr>
          <p:cNvSpPr/>
          <p:nvPr/>
        </p:nvSpPr>
        <p:spPr>
          <a:xfrm>
            <a:off x="251298" y="282542"/>
            <a:ext cx="1635868" cy="92075"/>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9EFA9ED-322B-4FF1-8BBF-D67D1CA6FDCC}"/>
              </a:ext>
            </a:extLst>
          </p:cNvPr>
          <p:cNvSpPr txBox="1"/>
          <p:nvPr/>
        </p:nvSpPr>
        <p:spPr>
          <a:xfrm>
            <a:off x="157196" y="374617"/>
            <a:ext cx="3632085" cy="1200329"/>
          </a:xfrm>
          <a:prstGeom prst="rect">
            <a:avLst/>
          </a:prstGeom>
          <a:noFill/>
        </p:spPr>
        <p:txBody>
          <a:bodyPr wrap="none" rtlCol="0">
            <a:spAutoFit/>
          </a:bodyPr>
          <a:lstStyle/>
          <a:p>
            <a:r>
              <a:rPr lang="en-US" sz="3600" dirty="0">
                <a:solidFill>
                  <a:schemeClr val="bg1"/>
                </a:solidFill>
                <a:latin typeface="Gotham Bold" pitchFamily="50" charset="0"/>
              </a:rPr>
              <a:t>EXCEPTIONAL</a:t>
            </a:r>
          </a:p>
          <a:p>
            <a:r>
              <a:rPr lang="en-US" sz="3600" dirty="0">
                <a:solidFill>
                  <a:schemeClr val="bg1"/>
                </a:solidFill>
                <a:latin typeface="Gotham Bold" pitchFamily="50" charset="0"/>
              </a:rPr>
              <a:t>IMPACT</a:t>
            </a:r>
          </a:p>
        </p:txBody>
      </p:sp>
      <p:pic>
        <p:nvPicPr>
          <p:cNvPr id="7" name="Picture 6" descr="A picture containing tree, person, outdoor, sport&#10;&#10;Description automatically generated">
            <a:extLst>
              <a:ext uri="{FF2B5EF4-FFF2-40B4-BE49-F238E27FC236}">
                <a16:creationId xmlns:a16="http://schemas.microsoft.com/office/drawing/2014/main" id="{8702B251-835A-4DD2-B496-82D47A6B0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137" y="1779790"/>
            <a:ext cx="6259554" cy="4178252"/>
          </a:xfrm>
          <a:prstGeom prst="rect">
            <a:avLst/>
          </a:prstGeom>
        </p:spPr>
      </p:pic>
      <p:grpSp>
        <p:nvGrpSpPr>
          <p:cNvPr id="12" name="Group 11">
            <a:extLst>
              <a:ext uri="{FF2B5EF4-FFF2-40B4-BE49-F238E27FC236}">
                <a16:creationId xmlns:a16="http://schemas.microsoft.com/office/drawing/2014/main" id="{D026A472-6555-48B1-BDCD-2D3AE6B9162D}"/>
              </a:ext>
            </a:extLst>
          </p:cNvPr>
          <p:cNvGrpSpPr/>
          <p:nvPr/>
        </p:nvGrpSpPr>
        <p:grpSpPr>
          <a:xfrm>
            <a:off x="1887166" y="2636664"/>
            <a:ext cx="3219856" cy="3735421"/>
            <a:chOff x="3297676" y="1916349"/>
            <a:chExt cx="3219856" cy="3735421"/>
          </a:xfrm>
          <a:effectLst>
            <a:outerShdw blurRad="50800" dist="38100" dir="5400000" algn="t" rotWithShape="0">
              <a:prstClr val="black">
                <a:alpha val="40000"/>
              </a:prstClr>
            </a:outerShdw>
          </a:effectLst>
        </p:grpSpPr>
        <p:sp>
          <p:nvSpPr>
            <p:cNvPr id="13" name="Rectangle 12">
              <a:extLst>
                <a:ext uri="{FF2B5EF4-FFF2-40B4-BE49-F238E27FC236}">
                  <a16:creationId xmlns:a16="http://schemas.microsoft.com/office/drawing/2014/main" id="{83A6D0C2-5934-4838-99FA-99B56293B96C}"/>
                </a:ext>
              </a:extLst>
            </p:cNvPr>
            <p:cNvSpPr/>
            <p:nvPr/>
          </p:nvSpPr>
          <p:spPr>
            <a:xfrm>
              <a:off x="3297677" y="1916349"/>
              <a:ext cx="3219855" cy="3735421"/>
            </a:xfrm>
            <a:prstGeom prst="rect">
              <a:avLst/>
            </a:prstGeom>
            <a:solidFill>
              <a:schemeClr val="bg1">
                <a:lumMod val="95000"/>
              </a:schemeClr>
            </a:solidFill>
            <a:ln>
              <a:noFill/>
            </a:ln>
            <a:effectLst>
              <a:outerShdw blurRad="63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8725337-7BDD-486E-AF03-A25821F0757B}"/>
                </a:ext>
              </a:extLst>
            </p:cNvPr>
            <p:cNvSpPr/>
            <p:nvPr/>
          </p:nvSpPr>
          <p:spPr>
            <a:xfrm>
              <a:off x="3297676" y="1919519"/>
              <a:ext cx="3219855" cy="9410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DB7EFF0D-B39B-47C8-8534-DE9AE8685A0A}"/>
              </a:ext>
            </a:extLst>
          </p:cNvPr>
          <p:cNvSpPr txBox="1"/>
          <p:nvPr/>
        </p:nvSpPr>
        <p:spPr>
          <a:xfrm>
            <a:off x="2180043" y="3395341"/>
            <a:ext cx="2576783" cy="2142510"/>
          </a:xfrm>
          <a:prstGeom prst="rect">
            <a:avLst/>
          </a:prstGeom>
          <a:noFill/>
        </p:spPr>
        <p:txBody>
          <a:bodyPr wrap="square" rtlCol="0">
            <a:spAutoFit/>
          </a:bodyPr>
          <a:lstStyle/>
          <a:p>
            <a:pPr marL="0" marR="0">
              <a:lnSpc>
                <a:spcPct val="107000"/>
              </a:lnSpc>
              <a:spcBef>
                <a:spcPts val="0"/>
              </a:spcBef>
              <a:spcAft>
                <a:spcPts val="0"/>
              </a:spcAft>
            </a:pPr>
            <a:r>
              <a:rPr lang="en-US" sz="1400" dirty="0">
                <a:effectLst/>
                <a:latin typeface="GothamBook" pitchFamily="50" charset="0"/>
                <a:ea typeface="Times New Roman" panose="02020603050405020304" pitchFamily="18" charset="0"/>
                <a:cs typeface="Arial" panose="020B0604020202020204" pitchFamily="34" charset="0"/>
              </a:rPr>
              <a:t>Essential to increasing the law school’s impact is supporting our faculty as they prepare the next generation of lawyer leaders and produce influential scholarship that is shaping policy and fields of inquiry. </a:t>
            </a:r>
            <a:endParaRPr lang="en-US" sz="1400" dirty="0">
              <a:effectLst/>
              <a:latin typeface="GothamBook" pitchFamily="50"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932B498-9781-4EE8-A978-FF3D152EB19D}"/>
              </a:ext>
            </a:extLst>
          </p:cNvPr>
          <p:cNvSpPr txBox="1"/>
          <p:nvPr/>
        </p:nvSpPr>
        <p:spPr>
          <a:xfrm>
            <a:off x="2180043" y="2928729"/>
            <a:ext cx="2354094" cy="369332"/>
          </a:xfrm>
          <a:prstGeom prst="rect">
            <a:avLst/>
          </a:prstGeom>
          <a:noFill/>
        </p:spPr>
        <p:txBody>
          <a:bodyPr wrap="square" rtlCol="0">
            <a:spAutoFit/>
          </a:bodyPr>
          <a:lstStyle/>
          <a:p>
            <a:r>
              <a:rPr lang="en-US" dirty="0">
                <a:latin typeface="Gotham Bold" pitchFamily="50" charset="0"/>
              </a:rPr>
              <a:t>Sub Header</a:t>
            </a:r>
          </a:p>
        </p:txBody>
      </p:sp>
      <p:sp>
        <p:nvSpPr>
          <p:cNvPr id="19" name="Parallelogram 18">
            <a:extLst>
              <a:ext uri="{FF2B5EF4-FFF2-40B4-BE49-F238E27FC236}">
                <a16:creationId xmlns:a16="http://schemas.microsoft.com/office/drawing/2014/main" id="{5733AB28-877D-482C-BFDD-30D8AB9D0055}"/>
              </a:ext>
            </a:extLst>
          </p:cNvPr>
          <p:cNvSpPr/>
          <p:nvPr/>
        </p:nvSpPr>
        <p:spPr>
          <a:xfrm>
            <a:off x="943583" y="6682902"/>
            <a:ext cx="11838562" cy="175097"/>
          </a:xfrm>
          <a:prstGeom prst="parallelogram">
            <a:avLst>
              <a:gd name="adj" fmla="val 67424"/>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logo&#10;&#10;Description automatically generated">
            <a:extLst>
              <a:ext uri="{FF2B5EF4-FFF2-40B4-BE49-F238E27FC236}">
                <a16:creationId xmlns:a16="http://schemas.microsoft.com/office/drawing/2014/main" id="{0025DD5C-E9D6-D9B1-FD6A-A73E69BC5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5805" y="277337"/>
            <a:ext cx="3896195" cy="1173854"/>
          </a:xfrm>
          <a:prstGeom prst="rect">
            <a:avLst/>
          </a:prstGeom>
        </p:spPr>
      </p:pic>
    </p:spTree>
    <p:extLst>
      <p:ext uri="{BB962C8B-B14F-4D97-AF65-F5344CB8AC3E}">
        <p14:creationId xmlns:p14="http://schemas.microsoft.com/office/powerpoint/2010/main" val="1004368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9182D"/>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9EFA9ED-322B-4FF1-8BBF-D67D1CA6FDCC}"/>
              </a:ext>
            </a:extLst>
          </p:cNvPr>
          <p:cNvSpPr txBox="1"/>
          <p:nvPr/>
        </p:nvSpPr>
        <p:spPr>
          <a:xfrm>
            <a:off x="1412064" y="5992704"/>
            <a:ext cx="3563796" cy="646331"/>
          </a:xfrm>
          <a:prstGeom prst="rect">
            <a:avLst/>
          </a:prstGeom>
          <a:noFill/>
        </p:spPr>
        <p:txBody>
          <a:bodyPr wrap="none" rtlCol="0">
            <a:spAutoFit/>
          </a:bodyPr>
          <a:lstStyle/>
          <a:p>
            <a:r>
              <a:rPr lang="en-US" sz="3600" dirty="0">
                <a:solidFill>
                  <a:schemeClr val="bg1"/>
                </a:solidFill>
                <a:latin typeface="Gotham Bold" pitchFamily="50" charset="0"/>
              </a:rPr>
              <a:t>VIDEO - TITLE</a:t>
            </a:r>
          </a:p>
        </p:txBody>
      </p:sp>
      <p:pic>
        <p:nvPicPr>
          <p:cNvPr id="3" name="Picture 2" descr="A picture containing silhouette&#10;&#10;Description automatically generated">
            <a:extLst>
              <a:ext uri="{FF2B5EF4-FFF2-40B4-BE49-F238E27FC236}">
                <a16:creationId xmlns:a16="http://schemas.microsoft.com/office/drawing/2014/main" id="{7ED59117-FF21-4619-850A-FFFFEE88BE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288" y="261112"/>
            <a:ext cx="11655423" cy="5827712"/>
          </a:xfrm>
          <a:prstGeom prst="rect">
            <a:avLst/>
          </a:prstGeom>
        </p:spPr>
      </p:pic>
      <p:sp>
        <p:nvSpPr>
          <p:cNvPr id="11" name="Rectangle 10">
            <a:extLst>
              <a:ext uri="{FF2B5EF4-FFF2-40B4-BE49-F238E27FC236}">
                <a16:creationId xmlns:a16="http://schemas.microsoft.com/office/drawing/2014/main" id="{2C2E2352-EBF9-48BB-B7D7-E69F0868D4C4}"/>
              </a:ext>
            </a:extLst>
          </p:cNvPr>
          <p:cNvSpPr/>
          <p:nvPr/>
        </p:nvSpPr>
        <p:spPr>
          <a:xfrm rot="7200000">
            <a:off x="1165291" y="6278713"/>
            <a:ext cx="339587" cy="76839"/>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39A0713-E949-BEE8-1C7C-516FBE2BA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914" y="6549796"/>
            <a:ext cx="10975085" cy="308204"/>
          </a:xfrm>
          <a:prstGeom prst="rect">
            <a:avLst/>
          </a:prstGeom>
        </p:spPr>
      </p:pic>
      <p:pic>
        <p:nvPicPr>
          <p:cNvPr id="5" name="Picture 4" descr="A black background with red text&#10;&#10;Description automatically generated">
            <a:extLst>
              <a:ext uri="{FF2B5EF4-FFF2-40B4-BE49-F238E27FC236}">
                <a16:creationId xmlns:a16="http://schemas.microsoft.com/office/drawing/2014/main" id="{AAAD3CE7-45AA-692E-6C06-6403886FB824}"/>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9713202" y="6127658"/>
            <a:ext cx="2210509" cy="452036"/>
          </a:xfrm>
          <a:prstGeom prst="rect">
            <a:avLst/>
          </a:prstGeom>
        </p:spPr>
      </p:pic>
    </p:spTree>
    <p:extLst>
      <p:ext uri="{BB962C8B-B14F-4D97-AF65-F5344CB8AC3E}">
        <p14:creationId xmlns:p14="http://schemas.microsoft.com/office/powerpoint/2010/main" val="1391938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9182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B6A7F2-78D0-4EF3-BF5D-BB67F19D5021}"/>
              </a:ext>
            </a:extLst>
          </p:cNvPr>
          <p:cNvSpPr/>
          <p:nvPr/>
        </p:nvSpPr>
        <p:spPr>
          <a:xfrm>
            <a:off x="251298" y="282542"/>
            <a:ext cx="1635868" cy="92075"/>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9EFA9ED-322B-4FF1-8BBF-D67D1CA6FDCC}"/>
              </a:ext>
            </a:extLst>
          </p:cNvPr>
          <p:cNvSpPr txBox="1"/>
          <p:nvPr/>
        </p:nvSpPr>
        <p:spPr>
          <a:xfrm>
            <a:off x="157196" y="374617"/>
            <a:ext cx="2588144" cy="1200329"/>
          </a:xfrm>
          <a:prstGeom prst="rect">
            <a:avLst/>
          </a:prstGeom>
          <a:noFill/>
        </p:spPr>
        <p:txBody>
          <a:bodyPr wrap="none" rtlCol="0">
            <a:spAutoFit/>
          </a:bodyPr>
          <a:lstStyle/>
          <a:p>
            <a:r>
              <a:rPr lang="en-US" sz="3600" dirty="0">
                <a:solidFill>
                  <a:schemeClr val="bg1"/>
                </a:solidFill>
                <a:latin typeface="Gotham Bold" pitchFamily="50" charset="0"/>
              </a:rPr>
              <a:t>ANOTHER</a:t>
            </a:r>
          </a:p>
          <a:p>
            <a:r>
              <a:rPr lang="en-US" sz="3600" dirty="0">
                <a:solidFill>
                  <a:schemeClr val="bg1"/>
                </a:solidFill>
                <a:latin typeface="Gotham Bold" pitchFamily="50" charset="0"/>
              </a:rPr>
              <a:t>TITLE</a:t>
            </a:r>
          </a:p>
        </p:txBody>
      </p:sp>
      <p:sp>
        <p:nvSpPr>
          <p:cNvPr id="13" name="TextBox 12">
            <a:extLst>
              <a:ext uri="{FF2B5EF4-FFF2-40B4-BE49-F238E27FC236}">
                <a16:creationId xmlns:a16="http://schemas.microsoft.com/office/drawing/2014/main" id="{F5A5DC66-8143-4235-909C-FD600888537D}"/>
              </a:ext>
            </a:extLst>
          </p:cNvPr>
          <p:cNvSpPr txBox="1"/>
          <p:nvPr/>
        </p:nvSpPr>
        <p:spPr>
          <a:xfrm>
            <a:off x="2575364" y="2988010"/>
            <a:ext cx="7041272" cy="1446358"/>
          </a:xfrm>
          <a:prstGeom prst="rect">
            <a:avLst/>
          </a:prstGeom>
          <a:noFill/>
        </p:spPr>
        <p:txBody>
          <a:bodyPr wrap="square" rtlCol="0">
            <a:spAutoFit/>
          </a:bodyPr>
          <a:lstStyle/>
          <a:p>
            <a:pPr marL="0" marR="0" algn="ctr">
              <a:lnSpc>
                <a:spcPct val="107000"/>
              </a:lnSpc>
              <a:spcBef>
                <a:spcPts val="0"/>
              </a:spcBef>
              <a:spcAft>
                <a:spcPts val="0"/>
              </a:spcAft>
            </a:pPr>
            <a:r>
              <a:rPr lang="en-US" sz="2800" dirty="0">
                <a:solidFill>
                  <a:srgbClr val="FFCD00"/>
                </a:solidFill>
                <a:effectLst/>
                <a:latin typeface="Gotham Narrow Book" pitchFamily="50" charset="0"/>
                <a:ea typeface="Times New Roman" panose="02020603050405020304" pitchFamily="18" charset="0"/>
                <a:cs typeface="Arial" panose="020B0604020202020204" pitchFamily="34" charset="0"/>
              </a:rPr>
              <a:t>Learning from and working alongside the faculty are our high-achieving and compassionate students.</a:t>
            </a:r>
            <a:endParaRPr lang="en-US" sz="2800" dirty="0">
              <a:solidFill>
                <a:srgbClr val="FFCD00"/>
              </a:solidFill>
              <a:effectLst/>
              <a:latin typeface="Gotham Narrow Book" pitchFamily="50" charset="0"/>
              <a:ea typeface="Calibri" panose="020F050202020403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50AE5885-4905-42F1-AD77-D690659BE4E7}"/>
              </a:ext>
            </a:extLst>
          </p:cNvPr>
          <p:cNvCxnSpPr/>
          <p:nvPr/>
        </p:nvCxnSpPr>
        <p:spPr>
          <a:xfrm>
            <a:off x="2537686" y="2702584"/>
            <a:ext cx="7116627"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0785544-54F4-4933-96F5-DEAF39B8608A}"/>
              </a:ext>
            </a:extLst>
          </p:cNvPr>
          <p:cNvCxnSpPr/>
          <p:nvPr/>
        </p:nvCxnSpPr>
        <p:spPr>
          <a:xfrm>
            <a:off x="2537686" y="4742152"/>
            <a:ext cx="7116627"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Parallelogram 16">
            <a:extLst>
              <a:ext uri="{FF2B5EF4-FFF2-40B4-BE49-F238E27FC236}">
                <a16:creationId xmlns:a16="http://schemas.microsoft.com/office/drawing/2014/main" id="{5EAECCDC-3964-4E5D-A0DA-C231301C78BC}"/>
              </a:ext>
            </a:extLst>
          </p:cNvPr>
          <p:cNvSpPr/>
          <p:nvPr/>
        </p:nvSpPr>
        <p:spPr>
          <a:xfrm>
            <a:off x="943583" y="6682902"/>
            <a:ext cx="11838562" cy="175097"/>
          </a:xfrm>
          <a:prstGeom prst="parallelogram">
            <a:avLst>
              <a:gd name="adj" fmla="val 67424"/>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logo&#10;&#10;Description automatically generated">
            <a:extLst>
              <a:ext uri="{FF2B5EF4-FFF2-40B4-BE49-F238E27FC236}">
                <a16:creationId xmlns:a16="http://schemas.microsoft.com/office/drawing/2014/main" id="{CD5FC444-E418-6E94-B0D2-B772EAC29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5805" y="277337"/>
            <a:ext cx="3896195" cy="1173854"/>
          </a:xfrm>
          <a:prstGeom prst="rect">
            <a:avLst/>
          </a:prstGeom>
        </p:spPr>
      </p:pic>
    </p:spTree>
    <p:extLst>
      <p:ext uri="{BB962C8B-B14F-4D97-AF65-F5344CB8AC3E}">
        <p14:creationId xmlns:p14="http://schemas.microsoft.com/office/powerpoint/2010/main" val="1675044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9182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B6A7F2-78D0-4EF3-BF5D-BB67F19D5021}"/>
              </a:ext>
            </a:extLst>
          </p:cNvPr>
          <p:cNvSpPr/>
          <p:nvPr/>
        </p:nvSpPr>
        <p:spPr>
          <a:xfrm>
            <a:off x="251298" y="282542"/>
            <a:ext cx="1635868" cy="92075"/>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9EFA9ED-322B-4FF1-8BBF-D67D1CA6FDCC}"/>
              </a:ext>
            </a:extLst>
          </p:cNvPr>
          <p:cNvSpPr txBox="1"/>
          <p:nvPr/>
        </p:nvSpPr>
        <p:spPr>
          <a:xfrm>
            <a:off x="157196" y="374617"/>
            <a:ext cx="2588144" cy="1200329"/>
          </a:xfrm>
          <a:prstGeom prst="rect">
            <a:avLst/>
          </a:prstGeom>
          <a:noFill/>
        </p:spPr>
        <p:txBody>
          <a:bodyPr wrap="none" rtlCol="0">
            <a:spAutoFit/>
          </a:bodyPr>
          <a:lstStyle/>
          <a:p>
            <a:r>
              <a:rPr lang="en-US" sz="3600" dirty="0">
                <a:solidFill>
                  <a:schemeClr val="bg1"/>
                </a:solidFill>
                <a:latin typeface="Gotham Bold" pitchFamily="50" charset="0"/>
              </a:rPr>
              <a:t>ANOTHER</a:t>
            </a:r>
          </a:p>
          <a:p>
            <a:r>
              <a:rPr lang="en-US" sz="3600" dirty="0">
                <a:solidFill>
                  <a:schemeClr val="bg1"/>
                </a:solidFill>
                <a:latin typeface="Gotham Bold" pitchFamily="50" charset="0"/>
              </a:rPr>
              <a:t>TITLE</a:t>
            </a:r>
          </a:p>
        </p:txBody>
      </p:sp>
      <p:sp>
        <p:nvSpPr>
          <p:cNvPr id="17" name="TextBox 16">
            <a:extLst>
              <a:ext uri="{FF2B5EF4-FFF2-40B4-BE49-F238E27FC236}">
                <a16:creationId xmlns:a16="http://schemas.microsoft.com/office/drawing/2014/main" id="{C20F1004-D581-43B0-8584-5C62CF26C2E0}"/>
              </a:ext>
            </a:extLst>
          </p:cNvPr>
          <p:cNvSpPr txBox="1"/>
          <p:nvPr/>
        </p:nvSpPr>
        <p:spPr>
          <a:xfrm>
            <a:off x="8295805" y="2853120"/>
            <a:ext cx="2576783" cy="2142510"/>
          </a:xfrm>
          <a:prstGeom prst="rect">
            <a:avLst/>
          </a:prstGeom>
          <a:noFill/>
        </p:spPr>
        <p:txBody>
          <a:bodyPr wrap="square" rtlCol="0">
            <a:spAutoFit/>
          </a:bodyPr>
          <a:lstStyle/>
          <a:p>
            <a:pPr marL="0" marR="0">
              <a:lnSpc>
                <a:spcPct val="107000"/>
              </a:lnSpc>
              <a:spcBef>
                <a:spcPts val="0"/>
              </a:spcBef>
              <a:spcAft>
                <a:spcPts val="0"/>
              </a:spcAft>
            </a:pPr>
            <a:r>
              <a:rPr lang="en-US" sz="1400" dirty="0">
                <a:solidFill>
                  <a:schemeClr val="bg1"/>
                </a:solidFill>
                <a:effectLst/>
                <a:latin typeface="GothamBook" pitchFamily="50" charset="0"/>
                <a:ea typeface="Times New Roman" panose="02020603050405020304" pitchFamily="18" charset="0"/>
                <a:cs typeface="Arial" panose="020B0604020202020204" pitchFamily="34" charset="0"/>
              </a:rPr>
              <a:t>Essential to increasing the law school’s impact is supporting our faculty as they prepare the next generation of lawyer leaders and produce influential scholarship that is shaping policy and fields of inquiry. </a:t>
            </a:r>
            <a:endParaRPr lang="en-US" sz="1400" dirty="0">
              <a:solidFill>
                <a:schemeClr val="bg1"/>
              </a:solidFill>
              <a:effectLst/>
              <a:latin typeface="GothamBook" pitchFamily="50"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AF77B0B1-8356-4C2D-86BE-455744011B2B}"/>
              </a:ext>
            </a:extLst>
          </p:cNvPr>
          <p:cNvSpPr txBox="1"/>
          <p:nvPr/>
        </p:nvSpPr>
        <p:spPr>
          <a:xfrm>
            <a:off x="8295805" y="2386508"/>
            <a:ext cx="2354094" cy="369332"/>
          </a:xfrm>
          <a:prstGeom prst="rect">
            <a:avLst/>
          </a:prstGeom>
          <a:noFill/>
        </p:spPr>
        <p:txBody>
          <a:bodyPr wrap="square" rtlCol="0">
            <a:spAutoFit/>
          </a:bodyPr>
          <a:lstStyle/>
          <a:p>
            <a:r>
              <a:rPr lang="en-US" dirty="0">
                <a:solidFill>
                  <a:schemeClr val="bg1"/>
                </a:solidFill>
                <a:latin typeface="Gotham Bold" pitchFamily="50" charset="0"/>
              </a:rPr>
              <a:t>Sub Header</a:t>
            </a:r>
          </a:p>
        </p:txBody>
      </p:sp>
      <p:pic>
        <p:nvPicPr>
          <p:cNvPr id="11" name="Picture 10" descr="A few people sitting at a table&#10;&#10;Description automatically generated with low confidence">
            <a:extLst>
              <a:ext uri="{FF2B5EF4-FFF2-40B4-BE49-F238E27FC236}">
                <a16:creationId xmlns:a16="http://schemas.microsoft.com/office/drawing/2014/main" id="{FF8A49C0-95F4-4FE4-A54A-2CB41BA48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298" y="1801744"/>
            <a:ext cx="7717578" cy="4344532"/>
          </a:xfrm>
          <a:prstGeom prst="rect">
            <a:avLst/>
          </a:prstGeom>
        </p:spPr>
      </p:pic>
      <p:sp>
        <p:nvSpPr>
          <p:cNvPr id="14" name="Parallelogram 13">
            <a:extLst>
              <a:ext uri="{FF2B5EF4-FFF2-40B4-BE49-F238E27FC236}">
                <a16:creationId xmlns:a16="http://schemas.microsoft.com/office/drawing/2014/main" id="{F0CD67F2-161B-4178-92A9-D2CD5A89DCFC}"/>
              </a:ext>
            </a:extLst>
          </p:cNvPr>
          <p:cNvSpPr/>
          <p:nvPr/>
        </p:nvSpPr>
        <p:spPr>
          <a:xfrm>
            <a:off x="943583" y="6682902"/>
            <a:ext cx="11838562" cy="175097"/>
          </a:xfrm>
          <a:prstGeom prst="parallelogram">
            <a:avLst>
              <a:gd name="adj" fmla="val 67424"/>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logo&#10;&#10;Description automatically generated">
            <a:extLst>
              <a:ext uri="{FF2B5EF4-FFF2-40B4-BE49-F238E27FC236}">
                <a16:creationId xmlns:a16="http://schemas.microsoft.com/office/drawing/2014/main" id="{01A222A5-ED67-590B-8776-B1F5B05BD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5805" y="277337"/>
            <a:ext cx="3896195" cy="1173854"/>
          </a:xfrm>
          <a:prstGeom prst="rect">
            <a:avLst/>
          </a:prstGeom>
        </p:spPr>
      </p:pic>
    </p:spTree>
    <p:extLst>
      <p:ext uri="{BB962C8B-B14F-4D97-AF65-F5344CB8AC3E}">
        <p14:creationId xmlns:p14="http://schemas.microsoft.com/office/powerpoint/2010/main" val="1329562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9182D"/>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9EFA9ED-322B-4FF1-8BBF-D67D1CA6FDCC}"/>
              </a:ext>
            </a:extLst>
          </p:cNvPr>
          <p:cNvSpPr txBox="1"/>
          <p:nvPr/>
        </p:nvSpPr>
        <p:spPr>
          <a:xfrm>
            <a:off x="1412064" y="5992704"/>
            <a:ext cx="3563796" cy="646331"/>
          </a:xfrm>
          <a:prstGeom prst="rect">
            <a:avLst/>
          </a:prstGeom>
          <a:noFill/>
        </p:spPr>
        <p:txBody>
          <a:bodyPr wrap="none" rtlCol="0">
            <a:spAutoFit/>
          </a:bodyPr>
          <a:lstStyle/>
          <a:p>
            <a:r>
              <a:rPr lang="en-US" sz="3600" dirty="0">
                <a:solidFill>
                  <a:schemeClr val="bg1"/>
                </a:solidFill>
                <a:latin typeface="Gotham Bold" pitchFamily="50" charset="0"/>
              </a:rPr>
              <a:t>VIDEO - TITLE</a:t>
            </a:r>
          </a:p>
        </p:txBody>
      </p:sp>
      <p:pic>
        <p:nvPicPr>
          <p:cNvPr id="3" name="Picture 2" descr="A picture containing silhouette&#10;&#10;Description automatically generated">
            <a:extLst>
              <a:ext uri="{FF2B5EF4-FFF2-40B4-BE49-F238E27FC236}">
                <a16:creationId xmlns:a16="http://schemas.microsoft.com/office/drawing/2014/main" id="{7ED59117-FF21-4619-850A-FFFFEE88BE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288" y="261112"/>
            <a:ext cx="11655423" cy="5827712"/>
          </a:xfrm>
          <a:prstGeom prst="rect">
            <a:avLst/>
          </a:prstGeom>
        </p:spPr>
      </p:pic>
      <p:sp>
        <p:nvSpPr>
          <p:cNvPr id="11" name="Rectangle 10">
            <a:extLst>
              <a:ext uri="{FF2B5EF4-FFF2-40B4-BE49-F238E27FC236}">
                <a16:creationId xmlns:a16="http://schemas.microsoft.com/office/drawing/2014/main" id="{2C2E2352-EBF9-48BB-B7D7-E69F0868D4C4}"/>
              </a:ext>
            </a:extLst>
          </p:cNvPr>
          <p:cNvSpPr/>
          <p:nvPr/>
        </p:nvSpPr>
        <p:spPr>
          <a:xfrm rot="7200000">
            <a:off x="1165291" y="6278713"/>
            <a:ext cx="339587" cy="76839"/>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39A0713-E949-BEE8-1C7C-516FBE2BA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914" y="6549796"/>
            <a:ext cx="10975085" cy="308204"/>
          </a:xfrm>
          <a:prstGeom prst="rect">
            <a:avLst/>
          </a:prstGeom>
        </p:spPr>
      </p:pic>
      <p:pic>
        <p:nvPicPr>
          <p:cNvPr id="2" name="Picture 1" descr="A black background with red text&#10;&#10;Description automatically generated">
            <a:extLst>
              <a:ext uri="{FF2B5EF4-FFF2-40B4-BE49-F238E27FC236}">
                <a16:creationId xmlns:a16="http://schemas.microsoft.com/office/drawing/2014/main" id="{303D2D3C-B4B3-469E-08F2-D41B6C4ADF77}"/>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9713202" y="6127658"/>
            <a:ext cx="2210509" cy="452036"/>
          </a:xfrm>
          <a:prstGeom prst="rect">
            <a:avLst/>
          </a:prstGeom>
        </p:spPr>
      </p:pic>
    </p:spTree>
    <p:extLst>
      <p:ext uri="{BB962C8B-B14F-4D97-AF65-F5344CB8AC3E}">
        <p14:creationId xmlns:p14="http://schemas.microsoft.com/office/powerpoint/2010/main" val="3016743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9182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B6A7F2-78D0-4EF3-BF5D-BB67F19D5021}"/>
              </a:ext>
            </a:extLst>
          </p:cNvPr>
          <p:cNvSpPr/>
          <p:nvPr/>
        </p:nvSpPr>
        <p:spPr>
          <a:xfrm>
            <a:off x="251298" y="282542"/>
            <a:ext cx="1635868" cy="92075"/>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9EFA9ED-322B-4FF1-8BBF-D67D1CA6FDCC}"/>
              </a:ext>
            </a:extLst>
          </p:cNvPr>
          <p:cNvSpPr txBox="1"/>
          <p:nvPr/>
        </p:nvSpPr>
        <p:spPr>
          <a:xfrm>
            <a:off x="157196" y="374617"/>
            <a:ext cx="3211520" cy="1200329"/>
          </a:xfrm>
          <a:prstGeom prst="rect">
            <a:avLst/>
          </a:prstGeom>
          <a:noFill/>
        </p:spPr>
        <p:txBody>
          <a:bodyPr wrap="none" rtlCol="0">
            <a:spAutoFit/>
          </a:bodyPr>
          <a:lstStyle/>
          <a:p>
            <a:r>
              <a:rPr lang="en-US" sz="3600" dirty="0">
                <a:solidFill>
                  <a:schemeClr val="bg1"/>
                </a:solidFill>
                <a:latin typeface="Gotham Bold" pitchFamily="50" charset="0"/>
              </a:rPr>
              <a:t>COMMUNITY</a:t>
            </a:r>
          </a:p>
          <a:p>
            <a:r>
              <a:rPr lang="en-US" sz="3600" dirty="0">
                <a:solidFill>
                  <a:schemeClr val="bg1"/>
                </a:solidFill>
                <a:latin typeface="Gotham Bold" pitchFamily="50" charset="0"/>
              </a:rPr>
              <a:t>IMPACT</a:t>
            </a:r>
          </a:p>
        </p:txBody>
      </p:sp>
      <p:sp>
        <p:nvSpPr>
          <p:cNvPr id="17" name="Parallelogram 16">
            <a:extLst>
              <a:ext uri="{FF2B5EF4-FFF2-40B4-BE49-F238E27FC236}">
                <a16:creationId xmlns:a16="http://schemas.microsoft.com/office/drawing/2014/main" id="{F2FD2244-D419-4C8D-9695-A2FC0C166FB6}"/>
              </a:ext>
            </a:extLst>
          </p:cNvPr>
          <p:cNvSpPr/>
          <p:nvPr/>
        </p:nvSpPr>
        <p:spPr>
          <a:xfrm>
            <a:off x="943583" y="6682902"/>
            <a:ext cx="11838562" cy="175097"/>
          </a:xfrm>
          <a:prstGeom prst="parallelogram">
            <a:avLst>
              <a:gd name="adj" fmla="val 67424"/>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logo&#10;&#10;Description automatically generated">
            <a:extLst>
              <a:ext uri="{FF2B5EF4-FFF2-40B4-BE49-F238E27FC236}">
                <a16:creationId xmlns:a16="http://schemas.microsoft.com/office/drawing/2014/main" id="{409D55AA-79E3-E876-37E8-C31CCD76D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5805" y="277337"/>
            <a:ext cx="3896195" cy="1173854"/>
          </a:xfrm>
          <a:prstGeom prst="rect">
            <a:avLst/>
          </a:prstGeom>
        </p:spPr>
      </p:pic>
      <p:sp>
        <p:nvSpPr>
          <p:cNvPr id="3" name="TextBox 2">
            <a:extLst>
              <a:ext uri="{FF2B5EF4-FFF2-40B4-BE49-F238E27FC236}">
                <a16:creationId xmlns:a16="http://schemas.microsoft.com/office/drawing/2014/main" id="{EB533DC4-FA0B-FBE2-2D44-BF8DFD4FE255}"/>
              </a:ext>
            </a:extLst>
          </p:cNvPr>
          <p:cNvSpPr txBox="1"/>
          <p:nvPr/>
        </p:nvSpPr>
        <p:spPr>
          <a:xfrm>
            <a:off x="2575364" y="2988010"/>
            <a:ext cx="7041272" cy="1446358"/>
          </a:xfrm>
          <a:prstGeom prst="rect">
            <a:avLst/>
          </a:prstGeom>
          <a:noFill/>
        </p:spPr>
        <p:txBody>
          <a:bodyPr wrap="square" rtlCol="0">
            <a:spAutoFit/>
          </a:bodyPr>
          <a:lstStyle/>
          <a:p>
            <a:pPr marL="0" marR="0" algn="ctr">
              <a:lnSpc>
                <a:spcPct val="107000"/>
              </a:lnSpc>
              <a:spcBef>
                <a:spcPts val="0"/>
              </a:spcBef>
              <a:spcAft>
                <a:spcPts val="0"/>
              </a:spcAft>
            </a:pPr>
            <a:r>
              <a:rPr lang="en-US" sz="2800" dirty="0">
                <a:solidFill>
                  <a:srgbClr val="FFCD00"/>
                </a:solidFill>
                <a:effectLst/>
                <a:latin typeface="Gotham Narrow Book" pitchFamily="50" charset="0"/>
                <a:ea typeface="Times New Roman" panose="02020603050405020304" pitchFamily="18" charset="0"/>
                <a:cs typeface="Arial" panose="020B0604020202020204" pitchFamily="34" charset="0"/>
              </a:rPr>
              <a:t>Learning from and working alongside the faculty are our high-achieving and compassionate students.</a:t>
            </a:r>
            <a:endParaRPr lang="en-US" sz="2800" dirty="0">
              <a:solidFill>
                <a:srgbClr val="FFCD00"/>
              </a:solidFill>
              <a:effectLst/>
              <a:latin typeface="Gotham Narrow Book" pitchFamily="50" charset="0"/>
              <a:ea typeface="Calibri" panose="020F050202020403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B70B4251-A392-4902-D1E2-0AC4A12AFF8C}"/>
              </a:ext>
            </a:extLst>
          </p:cNvPr>
          <p:cNvCxnSpPr/>
          <p:nvPr/>
        </p:nvCxnSpPr>
        <p:spPr>
          <a:xfrm>
            <a:off x="2537686" y="2702584"/>
            <a:ext cx="7116627"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00E4DA6-4654-E9BC-1460-14DB7BBBD4B4}"/>
              </a:ext>
            </a:extLst>
          </p:cNvPr>
          <p:cNvCxnSpPr/>
          <p:nvPr/>
        </p:nvCxnSpPr>
        <p:spPr>
          <a:xfrm>
            <a:off x="2537686" y="4742152"/>
            <a:ext cx="7116627"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965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9182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B6A7F2-78D0-4EF3-BF5D-BB67F19D5021}"/>
              </a:ext>
            </a:extLst>
          </p:cNvPr>
          <p:cNvSpPr/>
          <p:nvPr/>
        </p:nvSpPr>
        <p:spPr>
          <a:xfrm>
            <a:off x="251298" y="282542"/>
            <a:ext cx="1635868" cy="92075"/>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9EFA9ED-322B-4FF1-8BBF-D67D1CA6FDCC}"/>
              </a:ext>
            </a:extLst>
          </p:cNvPr>
          <p:cNvSpPr txBox="1"/>
          <p:nvPr/>
        </p:nvSpPr>
        <p:spPr>
          <a:xfrm>
            <a:off x="157196" y="374617"/>
            <a:ext cx="3211520" cy="1200329"/>
          </a:xfrm>
          <a:prstGeom prst="rect">
            <a:avLst/>
          </a:prstGeom>
          <a:noFill/>
        </p:spPr>
        <p:txBody>
          <a:bodyPr wrap="none" rtlCol="0">
            <a:spAutoFit/>
          </a:bodyPr>
          <a:lstStyle/>
          <a:p>
            <a:r>
              <a:rPr lang="en-US" sz="3600" dirty="0">
                <a:solidFill>
                  <a:schemeClr val="bg1"/>
                </a:solidFill>
                <a:latin typeface="Gotham Bold" pitchFamily="50" charset="0"/>
              </a:rPr>
              <a:t>COMMUNITY</a:t>
            </a:r>
          </a:p>
          <a:p>
            <a:r>
              <a:rPr lang="en-US" sz="3600" dirty="0">
                <a:solidFill>
                  <a:schemeClr val="bg1"/>
                </a:solidFill>
                <a:latin typeface="Gotham Bold" pitchFamily="50" charset="0"/>
              </a:rPr>
              <a:t>IMPACT</a:t>
            </a:r>
          </a:p>
        </p:txBody>
      </p:sp>
      <p:sp>
        <p:nvSpPr>
          <p:cNvPr id="15" name="TextBox 14">
            <a:extLst>
              <a:ext uri="{FF2B5EF4-FFF2-40B4-BE49-F238E27FC236}">
                <a16:creationId xmlns:a16="http://schemas.microsoft.com/office/drawing/2014/main" id="{DB7EFF0D-B39B-47C8-8534-DE9AE8685A0A}"/>
              </a:ext>
            </a:extLst>
          </p:cNvPr>
          <p:cNvSpPr txBox="1"/>
          <p:nvPr/>
        </p:nvSpPr>
        <p:spPr>
          <a:xfrm>
            <a:off x="4602231" y="2706400"/>
            <a:ext cx="2576783" cy="2142510"/>
          </a:xfrm>
          <a:prstGeom prst="rect">
            <a:avLst/>
          </a:prstGeom>
          <a:noFill/>
        </p:spPr>
        <p:txBody>
          <a:bodyPr wrap="square" rtlCol="0">
            <a:spAutoFit/>
          </a:bodyPr>
          <a:lstStyle/>
          <a:p>
            <a:pPr marL="0" marR="0">
              <a:lnSpc>
                <a:spcPct val="107000"/>
              </a:lnSpc>
              <a:spcBef>
                <a:spcPts val="0"/>
              </a:spcBef>
              <a:spcAft>
                <a:spcPts val="0"/>
              </a:spcAft>
            </a:pPr>
            <a:r>
              <a:rPr lang="en-US" sz="1400" dirty="0">
                <a:solidFill>
                  <a:schemeClr val="bg1"/>
                </a:solidFill>
                <a:effectLst/>
                <a:latin typeface="GothamBook" pitchFamily="50" charset="0"/>
                <a:ea typeface="Times New Roman" panose="02020603050405020304" pitchFamily="18" charset="0"/>
                <a:cs typeface="Arial" panose="020B0604020202020204" pitchFamily="34" charset="0"/>
              </a:rPr>
              <a:t>Essential to increasing the law school’s impact is supporting our faculty as they prepare the next generation of lawyer leaders and produce influential scholarship that is shaping policy and fields of inquiry. </a:t>
            </a:r>
            <a:endParaRPr lang="en-US" sz="1400" dirty="0">
              <a:solidFill>
                <a:schemeClr val="bg1"/>
              </a:solidFill>
              <a:effectLst/>
              <a:latin typeface="GothamBook" pitchFamily="50"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932B498-9781-4EE8-A978-FF3D152EB19D}"/>
              </a:ext>
            </a:extLst>
          </p:cNvPr>
          <p:cNvSpPr txBox="1"/>
          <p:nvPr/>
        </p:nvSpPr>
        <p:spPr>
          <a:xfrm>
            <a:off x="4602231" y="2239788"/>
            <a:ext cx="2354094" cy="369332"/>
          </a:xfrm>
          <a:prstGeom prst="rect">
            <a:avLst/>
          </a:prstGeom>
          <a:noFill/>
        </p:spPr>
        <p:txBody>
          <a:bodyPr wrap="square" rtlCol="0">
            <a:spAutoFit/>
          </a:bodyPr>
          <a:lstStyle/>
          <a:p>
            <a:r>
              <a:rPr lang="en-US" dirty="0">
                <a:solidFill>
                  <a:schemeClr val="bg1"/>
                </a:solidFill>
                <a:latin typeface="Gotham Bold" pitchFamily="50" charset="0"/>
              </a:rPr>
              <a:t>Sub Header</a:t>
            </a:r>
          </a:p>
        </p:txBody>
      </p:sp>
      <p:sp>
        <p:nvSpPr>
          <p:cNvPr id="17" name="TextBox 16">
            <a:extLst>
              <a:ext uri="{FF2B5EF4-FFF2-40B4-BE49-F238E27FC236}">
                <a16:creationId xmlns:a16="http://schemas.microsoft.com/office/drawing/2014/main" id="{C20F1004-D581-43B0-8584-5C62CF26C2E0}"/>
              </a:ext>
            </a:extLst>
          </p:cNvPr>
          <p:cNvSpPr txBox="1"/>
          <p:nvPr/>
        </p:nvSpPr>
        <p:spPr>
          <a:xfrm>
            <a:off x="7769275" y="2705146"/>
            <a:ext cx="2576783" cy="2142510"/>
          </a:xfrm>
          <a:prstGeom prst="rect">
            <a:avLst/>
          </a:prstGeom>
          <a:noFill/>
        </p:spPr>
        <p:txBody>
          <a:bodyPr wrap="square" rtlCol="0">
            <a:spAutoFit/>
          </a:bodyPr>
          <a:lstStyle/>
          <a:p>
            <a:pPr marL="0" marR="0">
              <a:lnSpc>
                <a:spcPct val="107000"/>
              </a:lnSpc>
              <a:spcBef>
                <a:spcPts val="0"/>
              </a:spcBef>
              <a:spcAft>
                <a:spcPts val="0"/>
              </a:spcAft>
            </a:pPr>
            <a:r>
              <a:rPr lang="en-US" sz="1400" dirty="0">
                <a:solidFill>
                  <a:schemeClr val="bg1"/>
                </a:solidFill>
                <a:effectLst/>
                <a:latin typeface="GothamBook" pitchFamily="50" charset="0"/>
                <a:ea typeface="Times New Roman" panose="02020603050405020304" pitchFamily="18" charset="0"/>
                <a:cs typeface="Arial" panose="020B0604020202020204" pitchFamily="34" charset="0"/>
              </a:rPr>
              <a:t>Essential to increasing the law school’s impact is supporting our faculty as they prepare the next generation of lawyer leaders and produce influential scholarship that is shaping policy and fields of inquiry. </a:t>
            </a:r>
            <a:endParaRPr lang="en-US" sz="1400" dirty="0">
              <a:solidFill>
                <a:schemeClr val="bg1"/>
              </a:solidFill>
              <a:effectLst/>
              <a:latin typeface="GothamBook" pitchFamily="50"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AF77B0B1-8356-4C2D-86BE-455744011B2B}"/>
              </a:ext>
            </a:extLst>
          </p:cNvPr>
          <p:cNvSpPr txBox="1"/>
          <p:nvPr/>
        </p:nvSpPr>
        <p:spPr>
          <a:xfrm>
            <a:off x="7769275" y="2238534"/>
            <a:ext cx="2354094" cy="369332"/>
          </a:xfrm>
          <a:prstGeom prst="rect">
            <a:avLst/>
          </a:prstGeom>
          <a:noFill/>
        </p:spPr>
        <p:txBody>
          <a:bodyPr wrap="square" rtlCol="0">
            <a:spAutoFit/>
          </a:bodyPr>
          <a:lstStyle/>
          <a:p>
            <a:r>
              <a:rPr lang="en-US" dirty="0">
                <a:solidFill>
                  <a:schemeClr val="bg1"/>
                </a:solidFill>
                <a:latin typeface="Gotham Bold" pitchFamily="50" charset="0"/>
              </a:rPr>
              <a:t>Sub Header</a:t>
            </a:r>
          </a:p>
        </p:txBody>
      </p:sp>
      <p:pic>
        <p:nvPicPr>
          <p:cNvPr id="3" name="Picture 2" descr="A picture containing outdoor, person, tree, standing&#10;&#10;Description automatically generated">
            <a:extLst>
              <a:ext uri="{FF2B5EF4-FFF2-40B4-BE49-F238E27FC236}">
                <a16:creationId xmlns:a16="http://schemas.microsoft.com/office/drawing/2014/main" id="{A3B75FDB-3CF7-44B6-B194-2BB6AF632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482" y="1667021"/>
            <a:ext cx="3760672" cy="3760672"/>
          </a:xfrm>
          <a:prstGeom prst="rect">
            <a:avLst/>
          </a:prstGeom>
        </p:spPr>
      </p:pic>
      <p:sp>
        <p:nvSpPr>
          <p:cNvPr id="14" name="Parallelogram 13">
            <a:extLst>
              <a:ext uri="{FF2B5EF4-FFF2-40B4-BE49-F238E27FC236}">
                <a16:creationId xmlns:a16="http://schemas.microsoft.com/office/drawing/2014/main" id="{4AB9FE1F-2271-4C61-88CC-C9411FBD0D46}"/>
              </a:ext>
            </a:extLst>
          </p:cNvPr>
          <p:cNvSpPr/>
          <p:nvPr/>
        </p:nvSpPr>
        <p:spPr>
          <a:xfrm>
            <a:off x="943583" y="6682902"/>
            <a:ext cx="11838562" cy="175097"/>
          </a:xfrm>
          <a:prstGeom prst="parallelogram">
            <a:avLst>
              <a:gd name="adj" fmla="val 67424"/>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logo&#10;&#10;Description automatically generated">
            <a:extLst>
              <a:ext uri="{FF2B5EF4-FFF2-40B4-BE49-F238E27FC236}">
                <a16:creationId xmlns:a16="http://schemas.microsoft.com/office/drawing/2014/main" id="{0E70730A-5B9D-6090-5846-A62632EFA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5805" y="277337"/>
            <a:ext cx="3896195" cy="1173854"/>
          </a:xfrm>
          <a:prstGeom prst="rect">
            <a:avLst/>
          </a:prstGeom>
        </p:spPr>
      </p:pic>
    </p:spTree>
    <p:extLst>
      <p:ext uri="{BB962C8B-B14F-4D97-AF65-F5344CB8AC3E}">
        <p14:creationId xmlns:p14="http://schemas.microsoft.com/office/powerpoint/2010/main" val="35562345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264</Words>
  <Application>Microsoft Office PowerPoint</Application>
  <PresentationFormat>Widescreen</PresentationFormat>
  <Paragraphs>37</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Gotham Bold</vt:lpstr>
      <vt:lpstr>Gotham Narrow Book</vt:lpstr>
      <vt:lpstr>GothamBook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yugo carab</dc:creator>
  <cp:lastModifiedBy>yugo carab</cp:lastModifiedBy>
  <cp:revision>13</cp:revision>
  <dcterms:created xsi:type="dcterms:W3CDTF">2022-03-14T19:31:01Z</dcterms:created>
  <dcterms:modified xsi:type="dcterms:W3CDTF">2024-02-09T20:19:29Z</dcterms:modified>
</cp:coreProperties>
</file>