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6"/>
  </p:notesMasterIdLst>
  <p:handoutMasterIdLst>
    <p:handoutMasterId r:id="rId47"/>
  </p:handoutMasterIdLst>
  <p:sldIdLst>
    <p:sldId id="274" r:id="rId5"/>
    <p:sldId id="394" r:id="rId6"/>
    <p:sldId id="364" r:id="rId7"/>
    <p:sldId id="365" r:id="rId8"/>
    <p:sldId id="392" r:id="rId9"/>
    <p:sldId id="275" r:id="rId10"/>
    <p:sldId id="383" r:id="rId11"/>
    <p:sldId id="382" r:id="rId12"/>
    <p:sldId id="384" r:id="rId13"/>
    <p:sldId id="393" r:id="rId14"/>
    <p:sldId id="387" r:id="rId15"/>
    <p:sldId id="256" r:id="rId16"/>
    <p:sldId id="257" r:id="rId17"/>
    <p:sldId id="272" r:id="rId18"/>
    <p:sldId id="264" r:id="rId19"/>
    <p:sldId id="265" r:id="rId20"/>
    <p:sldId id="267" r:id="rId21"/>
    <p:sldId id="266" r:id="rId22"/>
    <p:sldId id="271" r:id="rId23"/>
    <p:sldId id="268" r:id="rId24"/>
    <p:sldId id="262" r:id="rId25"/>
    <p:sldId id="269" r:id="rId26"/>
    <p:sldId id="270" r:id="rId27"/>
    <p:sldId id="278" r:id="rId28"/>
    <p:sldId id="289" r:id="rId29"/>
    <p:sldId id="283" r:id="rId30"/>
    <p:sldId id="284" r:id="rId31"/>
    <p:sldId id="373" r:id="rId32"/>
    <p:sldId id="285" r:id="rId33"/>
    <p:sldId id="372" r:id="rId34"/>
    <p:sldId id="370" r:id="rId35"/>
    <p:sldId id="386" r:id="rId36"/>
    <p:sldId id="293" r:id="rId37"/>
    <p:sldId id="375" r:id="rId38"/>
    <p:sldId id="374" r:id="rId39"/>
    <p:sldId id="388" r:id="rId40"/>
    <p:sldId id="389" r:id="rId41"/>
    <p:sldId id="390" r:id="rId42"/>
    <p:sldId id="379" r:id="rId43"/>
    <p:sldId id="378" r:id="rId44"/>
    <p:sldId id="377" r:id="rId4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6D50D-14EF-3E41-77CE-CB4BF7DC6B25}" name="Grazi Grilo" initials="GG" userId="Grazi Grilo"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7EAA"/>
    <a:srgbClr val="4B5AA0"/>
    <a:srgbClr val="4B5A8C"/>
    <a:srgbClr val="4B6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240" autoAdjust="0"/>
  </p:normalViewPr>
  <p:slideViewPr>
    <p:cSldViewPr snapToGrid="0">
      <p:cViewPr varScale="1">
        <p:scale>
          <a:sx n="38" d="100"/>
          <a:sy n="38" d="100"/>
        </p:scale>
        <p:origin x="924" y="5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6039DDC-BA7D-2344-AC18-B21549C0B183}" type="datetimeFigureOut">
              <a:rPr lang="en-US" smtClean="0"/>
              <a:pPr/>
              <a:t>6/24/2025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CA432B2-CF4D-4E42-A9E4-BE0C12A2CC1E}" type="slidenum">
              <a:rPr lang="en-US" smtClean="0"/>
              <a:pPr/>
              <a:t>‹#›</a:t>
            </a:fld>
            <a:endParaRPr lang="en-US"/>
          </a:p>
        </p:txBody>
      </p:sp>
    </p:spTree>
    <p:extLst>
      <p:ext uri="{BB962C8B-B14F-4D97-AF65-F5344CB8AC3E}">
        <p14:creationId xmlns:p14="http://schemas.microsoft.com/office/powerpoint/2010/main" val="4499245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082ADE4-6D35-6246-A21F-339C8C0D0F53}" type="datetimeFigureOut">
              <a:rPr lang="en-US" smtClean="0"/>
              <a:pPr/>
              <a:t>6/24/2025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27DDF2-8957-7348-9535-142A04C1C92A}" type="slidenum">
              <a:rPr lang="en-US" smtClean="0"/>
              <a:pPr/>
              <a:t>‹#›</a:t>
            </a:fld>
            <a:endParaRPr lang="en-US"/>
          </a:p>
        </p:txBody>
      </p:sp>
    </p:spTree>
    <p:extLst>
      <p:ext uri="{BB962C8B-B14F-4D97-AF65-F5344CB8AC3E}">
        <p14:creationId xmlns:p14="http://schemas.microsoft.com/office/powerpoint/2010/main" val="24591569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tobaccotactics.org/wiki/greenwashing/"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s://www.tobaccotactics.org/article/cigarette-filters/#ttref-note-79" TargetMode="External"/><Relationship Id="rId4" Type="http://schemas.openxmlformats.org/officeDocument/2006/relationships/hyperlink" Target="https://www.tobaccotactics.org/article/cigarette-filters/#ttref-note-78"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Thanks for the introduction. It is such a pleasure to be here and talk about tobacco and the environment, a topic I am passionate about it. This presentation will focus on challenges, methods and opportunities specifically related to tobacco product waste and the environment.</a:t>
            </a:r>
          </a:p>
          <a:p>
            <a:endParaRPr lang="en-US" b="1" dirty="0"/>
          </a:p>
        </p:txBody>
      </p:sp>
      <p:sp>
        <p:nvSpPr>
          <p:cNvPr id="4" name="Slide Number Placeholder 3"/>
          <p:cNvSpPr>
            <a:spLocks noGrp="1"/>
          </p:cNvSpPr>
          <p:nvPr>
            <p:ph type="sldNum" sz="quarter" idx="5"/>
          </p:nvPr>
        </p:nvSpPr>
        <p:spPr/>
        <p:txBody>
          <a:bodyPr/>
          <a:lstStyle/>
          <a:p>
            <a:fld id="{7127DDF2-8957-7348-9535-142A04C1C92A}" type="slidenum">
              <a:rPr lang="en-US" smtClean="0"/>
              <a:pPr/>
              <a:t>1</a:t>
            </a:fld>
            <a:endParaRPr lang="en-US"/>
          </a:p>
        </p:txBody>
      </p:sp>
    </p:spTree>
    <p:extLst>
      <p:ext uri="{BB962C8B-B14F-4D97-AF65-F5344CB8AC3E}">
        <p14:creationId xmlns:p14="http://schemas.microsoft.com/office/powerpoint/2010/main" val="38397826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I am going to present two methods to assess the impact of tobacco product waste based on two studies conducted by the Institute for Global Tobacco Control</a:t>
            </a:r>
          </a:p>
        </p:txBody>
      </p:sp>
      <p:sp>
        <p:nvSpPr>
          <p:cNvPr id="4" name="Slide Number Placeholder 3"/>
          <p:cNvSpPr>
            <a:spLocks noGrp="1"/>
          </p:cNvSpPr>
          <p:nvPr>
            <p:ph type="sldNum" sz="quarter" idx="5"/>
          </p:nvPr>
        </p:nvSpPr>
        <p:spPr/>
        <p:txBody>
          <a:bodyPr/>
          <a:lstStyle/>
          <a:p>
            <a:fld id="{7127DDF2-8957-7348-9535-142A04C1C92A}" type="slidenum">
              <a:rPr lang="en-US" smtClean="0"/>
              <a:pPr/>
              <a:t>11</a:t>
            </a:fld>
            <a:endParaRPr lang="en-US"/>
          </a:p>
        </p:txBody>
      </p:sp>
    </p:spTree>
    <p:extLst>
      <p:ext uri="{BB962C8B-B14F-4D97-AF65-F5344CB8AC3E}">
        <p14:creationId xmlns:p14="http://schemas.microsoft.com/office/powerpoint/2010/main" val="29198154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one was conducted in Brazil and focused on cigarette butts only.</a:t>
            </a:r>
          </a:p>
        </p:txBody>
      </p:sp>
      <p:sp>
        <p:nvSpPr>
          <p:cNvPr id="4" name="Slide Number Placeholder 3"/>
          <p:cNvSpPr>
            <a:spLocks noGrp="1"/>
          </p:cNvSpPr>
          <p:nvPr>
            <p:ph type="sldNum" sz="quarter" idx="5"/>
          </p:nvPr>
        </p:nvSpPr>
        <p:spPr/>
        <p:txBody>
          <a:bodyPr/>
          <a:lstStyle/>
          <a:p>
            <a:fld id="{7127DDF2-8957-7348-9535-142A04C1C92A}" type="slidenum">
              <a:rPr lang="en-US" smtClean="0"/>
              <a:pPr/>
              <a:t>12</a:t>
            </a:fld>
            <a:endParaRPr lang="en-US"/>
          </a:p>
        </p:txBody>
      </p:sp>
    </p:spTree>
    <p:extLst>
      <p:ext uri="{BB962C8B-B14F-4D97-AF65-F5344CB8AC3E}">
        <p14:creationId xmlns:p14="http://schemas.microsoft.com/office/powerpoint/2010/main" val="15229788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study had 3 different goals: </a:t>
            </a:r>
          </a:p>
          <a:p>
            <a:endParaRPr lang="en-US" dirty="0"/>
          </a:p>
          <a:p>
            <a:r>
              <a:rPr lang="en-US" dirty="0"/>
              <a:t>First – we wanted to determine the density of littered cigarette butts in the city of </a:t>
            </a:r>
            <a:r>
              <a:rPr lang="en-US" sz="1200" dirty="0"/>
              <a:t>Guarujá, a highly urbanized coastal city in the southeast of Brazil.</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Second – to understand the </a:t>
            </a:r>
            <a:r>
              <a:rPr lang="en-US" sz="1200" dirty="0"/>
              <a:t>contaminants present in the butts </a:t>
            </a:r>
            <a:endParaRPr lang="en-US" dirty="0"/>
          </a:p>
          <a:p>
            <a:r>
              <a:rPr lang="en-US" dirty="0"/>
              <a:t>And finally – to identify the brands of the cigarette butts to assess if they were licit or illicit</a:t>
            </a:r>
          </a:p>
          <a:p>
            <a:endParaRPr lang="en-US" dirty="0"/>
          </a:p>
          <a:p>
            <a:endParaRPr lang="en-US" dirty="0"/>
          </a:p>
        </p:txBody>
      </p:sp>
      <p:sp>
        <p:nvSpPr>
          <p:cNvPr id="4" name="Slide Number Placeholder 3"/>
          <p:cNvSpPr>
            <a:spLocks noGrp="1"/>
          </p:cNvSpPr>
          <p:nvPr>
            <p:ph type="sldNum" sz="quarter" idx="5"/>
          </p:nvPr>
        </p:nvSpPr>
        <p:spPr/>
        <p:txBody>
          <a:bodyPr/>
          <a:lstStyle/>
          <a:p>
            <a:fld id="{7127DDF2-8957-7348-9535-142A04C1C92A}" type="slidenum">
              <a:rPr lang="en-US" smtClean="0"/>
              <a:pPr/>
              <a:t>13</a:t>
            </a:fld>
            <a:endParaRPr lang="en-US"/>
          </a:p>
        </p:txBody>
      </p:sp>
    </p:spTree>
    <p:extLst>
      <p:ext uri="{BB962C8B-B14F-4D97-AF65-F5344CB8AC3E}">
        <p14:creationId xmlns:p14="http://schemas.microsoft.com/office/powerpoint/2010/main" val="2339371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employed several different methods to achieve our study goals</a:t>
            </a:r>
          </a:p>
        </p:txBody>
      </p:sp>
      <p:sp>
        <p:nvSpPr>
          <p:cNvPr id="4" name="Slide Number Placeholder 3"/>
          <p:cNvSpPr>
            <a:spLocks noGrp="1"/>
          </p:cNvSpPr>
          <p:nvPr>
            <p:ph type="sldNum" sz="quarter" idx="5"/>
          </p:nvPr>
        </p:nvSpPr>
        <p:spPr/>
        <p:txBody>
          <a:bodyPr/>
          <a:lstStyle/>
          <a:p>
            <a:fld id="{7127DDF2-8957-7348-9535-142A04C1C92A}" type="slidenum">
              <a:rPr lang="en-US" smtClean="0"/>
              <a:pPr/>
              <a:t>14</a:t>
            </a:fld>
            <a:endParaRPr lang="en-US"/>
          </a:p>
        </p:txBody>
      </p:sp>
    </p:spTree>
    <p:extLst>
      <p:ext uri="{BB962C8B-B14F-4D97-AF65-F5344CB8AC3E}">
        <p14:creationId xmlns:p14="http://schemas.microsoft.com/office/powerpoint/2010/main" val="32214204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a:r>
              <a:rPr lang="en-US" sz="1800" b="0" i="0" u="none" strike="noStrike" baseline="0" dirty="0">
                <a:latin typeface="TimesNewRomanPSMT"/>
              </a:rPr>
              <a:t>To determine density, trained data collectors picked all cigarette butts they found on the streets across 9 sampling sites - three times in each site. Time of data collection took into account street clean up and also low season as this is a touristic city. </a:t>
            </a:r>
            <a:endParaRPr lang="en-US" dirty="0"/>
          </a:p>
        </p:txBody>
      </p:sp>
      <p:sp>
        <p:nvSpPr>
          <p:cNvPr id="4" name="Slide Number Placeholder 3"/>
          <p:cNvSpPr>
            <a:spLocks noGrp="1"/>
          </p:cNvSpPr>
          <p:nvPr>
            <p:ph type="sldNum" sz="quarter" idx="5"/>
          </p:nvPr>
        </p:nvSpPr>
        <p:spPr/>
        <p:txBody>
          <a:bodyPr/>
          <a:lstStyle/>
          <a:p>
            <a:fld id="{7127DDF2-8957-7348-9535-142A04C1C92A}" type="slidenum">
              <a:rPr lang="en-US" smtClean="0"/>
              <a:pPr/>
              <a:t>15</a:t>
            </a:fld>
            <a:endParaRPr lang="en-US"/>
          </a:p>
        </p:txBody>
      </p:sp>
    </p:spTree>
    <p:extLst>
      <p:ext uri="{BB962C8B-B14F-4D97-AF65-F5344CB8AC3E}">
        <p14:creationId xmlns:p14="http://schemas.microsoft.com/office/powerpoint/2010/main" val="3928751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gn="l"/>
            <a:r>
              <a:rPr lang="en-US" sz="1800" b="0" i="0" u="none" strike="noStrike" baseline="0" dirty="0">
                <a:latin typeface="TimesNewRomanPSMT"/>
              </a:rPr>
              <a:t>To estimate the contaminants, we used two methods. The first was the Cigarette Butts Pollution Index, a</a:t>
            </a:r>
            <a:r>
              <a:rPr lang="en-US" sz="2800" b="0" i="0" dirty="0">
                <a:solidFill>
                  <a:srgbClr val="001D35"/>
                </a:solidFill>
                <a:effectLst/>
                <a:latin typeface="Google Sans"/>
              </a:rPr>
              <a:t> metric used to assess the environmental impact of cigarette butt litter, particularly its potential to contaminate water and soil with toxic substances. It classifies the impact from very low pollution to severe pollution. </a:t>
            </a:r>
          </a:p>
          <a:p>
            <a:pPr algn="l"/>
            <a:r>
              <a:rPr lang="en-US" sz="2800" b="0" i="0" u="none" strike="noStrike" baseline="0" dirty="0">
                <a:solidFill>
                  <a:srgbClr val="001D35"/>
                </a:solidFill>
                <a:effectLst/>
                <a:latin typeface="Google Sans"/>
              </a:rPr>
              <a:t>The index is calculated by multiplying the density of cigarette butts collected in a certain site by</a:t>
            </a:r>
            <a:r>
              <a:rPr lang="en-US" sz="1800" b="0" i="0" u="none" strike="noStrike" baseline="0" dirty="0">
                <a:solidFill>
                  <a:srgbClr val="001D35"/>
                </a:solidFill>
                <a:effectLst/>
                <a:latin typeface="TimesNewRomanPSMT"/>
              </a:rPr>
              <a:t> </a:t>
            </a:r>
            <a:r>
              <a:rPr lang="en-US" sz="1800" b="0" i="0" u="none" strike="noStrike" baseline="0" dirty="0">
                <a:latin typeface="TimesNewRomanPSMT"/>
              </a:rPr>
              <a:t>a coefficient that considers the soil status (concrete, grassy or sandy), kind of pathways (if it had open channels or lines of trees and shrubs), weather conditions (annual rainfall in mm), and distance from groundwater (in meters).</a:t>
            </a:r>
          </a:p>
        </p:txBody>
      </p:sp>
      <p:sp>
        <p:nvSpPr>
          <p:cNvPr id="4" name="Slide Number Placeholder 3"/>
          <p:cNvSpPr>
            <a:spLocks noGrp="1"/>
          </p:cNvSpPr>
          <p:nvPr>
            <p:ph type="sldNum" sz="quarter" idx="5"/>
          </p:nvPr>
        </p:nvSpPr>
        <p:spPr/>
        <p:txBody>
          <a:bodyPr/>
          <a:lstStyle/>
          <a:p>
            <a:fld id="{7127DDF2-8957-7348-9535-142A04C1C92A}" type="slidenum">
              <a:rPr lang="en-US" smtClean="0"/>
              <a:pPr/>
              <a:t>16</a:t>
            </a:fld>
            <a:endParaRPr lang="en-US"/>
          </a:p>
        </p:txBody>
      </p:sp>
    </p:spTree>
    <p:extLst>
      <p:ext uri="{BB962C8B-B14F-4D97-AF65-F5344CB8AC3E}">
        <p14:creationId xmlns:p14="http://schemas.microsoft.com/office/powerpoint/2010/main" val="3218906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a:r>
              <a:rPr lang="en-US" dirty="0"/>
              <a:t>The second method was a Leachate Experiment, in which the most frequent brand of CBs found during the sampling was used to prepare leachates in ultrapure water. This was a lab-based experiment, and cigarettes were purchased in local commercial establishments and smoked using a machine. After several procedures, the leachate was tested to investigate the presence of different substances.</a:t>
            </a:r>
            <a:endParaRPr lang="en-US" sz="1800" b="0" i="0" u="none" strike="noStrike" baseline="0" dirty="0">
              <a:latin typeface="TimesNewRomanPSMT"/>
            </a:endParaRPr>
          </a:p>
        </p:txBody>
      </p:sp>
      <p:sp>
        <p:nvSpPr>
          <p:cNvPr id="4" name="Slide Number Placeholder 3"/>
          <p:cNvSpPr>
            <a:spLocks noGrp="1"/>
          </p:cNvSpPr>
          <p:nvPr>
            <p:ph type="sldNum" sz="quarter" idx="5"/>
          </p:nvPr>
        </p:nvSpPr>
        <p:spPr/>
        <p:txBody>
          <a:bodyPr/>
          <a:lstStyle/>
          <a:p>
            <a:fld id="{7127DDF2-8957-7348-9535-142A04C1C92A}" type="slidenum">
              <a:rPr lang="en-US" smtClean="0"/>
              <a:pPr/>
              <a:t>17</a:t>
            </a:fld>
            <a:endParaRPr lang="en-US"/>
          </a:p>
        </p:txBody>
      </p:sp>
    </p:spTree>
    <p:extLst>
      <p:ext uri="{BB962C8B-B14F-4D97-AF65-F5344CB8AC3E}">
        <p14:creationId xmlns:p14="http://schemas.microsoft.com/office/powerpoint/2010/main" val="21784558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a:r>
              <a:rPr lang="en-US" sz="1800" b="0" i="0" u="none" strike="noStrike" baseline="0" dirty="0">
                <a:latin typeface="TimesNewRomanPSMT"/>
              </a:rPr>
              <a:t>Finally, to assess legality status, we reviewed the design, logos, and words of each cigarette butt and classified the brand and manufacturer. We then compared the brands with a list of brand names provided by the Brazilian Health Regulatory Agency in their website that contains all products approved for sale in the country. When the brand of CB was not visually identifiable because of loss of its physical characteristics due to a high stage of degradation, it was classified as ‘Unidentifiable’. </a:t>
            </a:r>
          </a:p>
          <a:p>
            <a:pPr algn="l"/>
            <a:endParaRPr lang="en-US" sz="1800" b="0" i="0" u="none" strike="noStrike" baseline="0" dirty="0">
              <a:latin typeface="TimesNewRomanPSMT"/>
            </a:endParaRPr>
          </a:p>
          <a:p>
            <a:pPr algn="l"/>
            <a:endParaRPr lang="en-US" sz="1800" b="0" i="0" u="none" strike="noStrike" baseline="0" dirty="0">
              <a:latin typeface="TimesNewRomanPSMT"/>
            </a:endParaRPr>
          </a:p>
        </p:txBody>
      </p:sp>
      <p:sp>
        <p:nvSpPr>
          <p:cNvPr id="4" name="Slide Number Placeholder 3"/>
          <p:cNvSpPr>
            <a:spLocks noGrp="1"/>
          </p:cNvSpPr>
          <p:nvPr>
            <p:ph type="sldNum" sz="quarter" idx="5"/>
          </p:nvPr>
        </p:nvSpPr>
        <p:spPr/>
        <p:txBody>
          <a:bodyPr/>
          <a:lstStyle/>
          <a:p>
            <a:fld id="{7127DDF2-8957-7348-9535-142A04C1C92A}" type="slidenum">
              <a:rPr lang="en-US" smtClean="0"/>
              <a:pPr/>
              <a:t>18</a:t>
            </a:fld>
            <a:endParaRPr lang="en-US"/>
          </a:p>
        </p:txBody>
      </p:sp>
    </p:spTree>
    <p:extLst>
      <p:ext uri="{BB962C8B-B14F-4D97-AF65-F5344CB8AC3E}">
        <p14:creationId xmlns:p14="http://schemas.microsoft.com/office/powerpoint/2010/main" val="8074345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collected a lot of cigarette butts – over 4,000, which roughly translated to about one cigarette butt for every 5m2</a:t>
            </a:r>
          </a:p>
        </p:txBody>
      </p:sp>
      <p:sp>
        <p:nvSpPr>
          <p:cNvPr id="4" name="Slide Number Placeholder 3"/>
          <p:cNvSpPr>
            <a:spLocks noGrp="1"/>
          </p:cNvSpPr>
          <p:nvPr>
            <p:ph type="sldNum" sz="quarter" idx="5"/>
          </p:nvPr>
        </p:nvSpPr>
        <p:spPr/>
        <p:txBody>
          <a:bodyPr/>
          <a:lstStyle/>
          <a:p>
            <a:fld id="{7127DDF2-8957-7348-9535-142A04C1C92A}" type="slidenum">
              <a:rPr lang="en-US" smtClean="0"/>
              <a:pPr/>
              <a:t>20</a:t>
            </a:fld>
            <a:endParaRPr lang="en-US"/>
          </a:p>
        </p:txBody>
      </p:sp>
    </p:spTree>
    <p:extLst>
      <p:ext uri="{BB962C8B-B14F-4D97-AF65-F5344CB8AC3E}">
        <p14:creationId xmlns:p14="http://schemas.microsoft.com/office/powerpoint/2010/main" val="13078183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t>The average Cigarette Butt Pollution Index found in Guarujá estimated that the contaminants leakage of the cigarettes butts is overall classified as severe pollution, the highest of the index. </a:t>
            </a:r>
          </a:p>
        </p:txBody>
      </p:sp>
      <p:sp>
        <p:nvSpPr>
          <p:cNvPr id="4" name="Slide Number Placeholder 3"/>
          <p:cNvSpPr>
            <a:spLocks noGrp="1"/>
          </p:cNvSpPr>
          <p:nvPr>
            <p:ph type="sldNum" sz="quarter" idx="5"/>
          </p:nvPr>
        </p:nvSpPr>
        <p:spPr/>
        <p:txBody>
          <a:bodyPr/>
          <a:lstStyle/>
          <a:p>
            <a:fld id="{7127DDF2-8957-7348-9535-142A04C1C92A}" type="slidenum">
              <a:rPr lang="en-US" smtClean="0"/>
              <a:pPr/>
              <a:t>21</a:t>
            </a:fld>
            <a:endParaRPr lang="en-US"/>
          </a:p>
        </p:txBody>
      </p:sp>
    </p:spTree>
    <p:extLst>
      <p:ext uri="{BB962C8B-B14F-4D97-AF65-F5344CB8AC3E}">
        <p14:creationId xmlns:p14="http://schemas.microsoft.com/office/powerpoint/2010/main" val="1933755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Starting with the challenges….</a:t>
            </a:r>
          </a:p>
        </p:txBody>
      </p:sp>
      <p:sp>
        <p:nvSpPr>
          <p:cNvPr id="4" name="Slide Number Placeholder 3"/>
          <p:cNvSpPr>
            <a:spLocks noGrp="1"/>
          </p:cNvSpPr>
          <p:nvPr>
            <p:ph type="sldNum" sz="quarter" idx="5"/>
          </p:nvPr>
        </p:nvSpPr>
        <p:spPr/>
        <p:txBody>
          <a:bodyPr/>
          <a:lstStyle/>
          <a:p>
            <a:fld id="{7127DDF2-8957-7348-9535-142A04C1C92A}" type="slidenum">
              <a:rPr lang="en-US" smtClean="0"/>
              <a:pPr/>
              <a:t>3</a:t>
            </a:fld>
            <a:endParaRPr lang="en-US"/>
          </a:p>
        </p:txBody>
      </p:sp>
    </p:spTree>
    <p:extLst>
      <p:ext uri="{BB962C8B-B14F-4D97-AF65-F5344CB8AC3E}">
        <p14:creationId xmlns:p14="http://schemas.microsoft.com/office/powerpoint/2010/main" val="38011943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a:r>
              <a:rPr lang="en-US" sz="1800" b="0" i="0" u="none" strike="noStrike" baseline="0" dirty="0">
                <a:latin typeface="TimesNewRomanPSMT"/>
              </a:rPr>
              <a:t>And, based on the leachate experiment, we found the presence of several constituents, including </a:t>
            </a:r>
            <a:r>
              <a:rPr lang="en-US" sz="1800" b="1" i="0" u="none" strike="noStrike" baseline="0" dirty="0">
                <a:latin typeface="TimesNewRomanPSMT"/>
              </a:rPr>
              <a:t>Arsenic and Naphthalene. </a:t>
            </a:r>
            <a:r>
              <a:rPr lang="en-US" sz="1800" b="0" i="0" u="none" strike="noStrike" baseline="0" dirty="0">
                <a:latin typeface="TimesNewRomanPSMT"/>
              </a:rPr>
              <a:t>This demonstrates that the types of cigarette butts identified in these environments are going to create leachate that can contaminate water bodies and soils. Therefore, It is crucial to address and mitigate the environmental contamination caused by butts to safeguard ecosystems and human well-being.</a:t>
            </a:r>
            <a:endParaRPr lang="en-US" sz="1800" dirty="0"/>
          </a:p>
        </p:txBody>
      </p:sp>
      <p:sp>
        <p:nvSpPr>
          <p:cNvPr id="4" name="Slide Number Placeholder 3"/>
          <p:cNvSpPr>
            <a:spLocks noGrp="1"/>
          </p:cNvSpPr>
          <p:nvPr>
            <p:ph type="sldNum" sz="quarter" idx="5"/>
          </p:nvPr>
        </p:nvSpPr>
        <p:spPr/>
        <p:txBody>
          <a:bodyPr/>
          <a:lstStyle/>
          <a:p>
            <a:fld id="{7127DDF2-8957-7348-9535-142A04C1C92A}" type="slidenum">
              <a:rPr lang="en-US" smtClean="0"/>
              <a:pPr/>
              <a:t>22</a:t>
            </a:fld>
            <a:endParaRPr lang="en-US"/>
          </a:p>
        </p:txBody>
      </p:sp>
    </p:spTree>
    <p:extLst>
      <p:ext uri="{BB962C8B-B14F-4D97-AF65-F5344CB8AC3E}">
        <p14:creationId xmlns:p14="http://schemas.microsoft.com/office/powerpoint/2010/main" val="23965170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study, 82% of the cigarette butts had a visible brand markers. We estimated that between 22% and 37% of the cigarette butts were illicit (smuggled into the country or illegally produced within the country, for example). </a:t>
            </a:r>
          </a:p>
        </p:txBody>
      </p:sp>
      <p:sp>
        <p:nvSpPr>
          <p:cNvPr id="4" name="Slide Number Placeholder 3"/>
          <p:cNvSpPr>
            <a:spLocks noGrp="1"/>
          </p:cNvSpPr>
          <p:nvPr>
            <p:ph type="sldNum" sz="quarter" idx="5"/>
          </p:nvPr>
        </p:nvSpPr>
        <p:spPr/>
        <p:txBody>
          <a:bodyPr/>
          <a:lstStyle/>
          <a:p>
            <a:fld id="{7127DDF2-8957-7348-9535-142A04C1C92A}" type="slidenum">
              <a:rPr lang="en-US" smtClean="0"/>
              <a:pPr/>
              <a:t>23</a:t>
            </a:fld>
            <a:endParaRPr lang="en-US"/>
          </a:p>
        </p:txBody>
      </p:sp>
    </p:spTree>
    <p:extLst>
      <p:ext uri="{BB962C8B-B14F-4D97-AF65-F5344CB8AC3E}">
        <p14:creationId xmlns:p14="http://schemas.microsoft.com/office/powerpoint/2010/main" val="29427435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study was an observational study conducted in India</a:t>
            </a:r>
          </a:p>
        </p:txBody>
      </p:sp>
      <p:sp>
        <p:nvSpPr>
          <p:cNvPr id="4" name="Slide Number Placeholder 3"/>
          <p:cNvSpPr>
            <a:spLocks noGrp="1"/>
          </p:cNvSpPr>
          <p:nvPr>
            <p:ph type="sldNum" sz="quarter" idx="5"/>
          </p:nvPr>
        </p:nvSpPr>
        <p:spPr/>
        <p:txBody>
          <a:bodyPr/>
          <a:lstStyle/>
          <a:p>
            <a:fld id="{7127DDF2-8957-7348-9535-142A04C1C92A}" type="slidenum">
              <a:rPr lang="en-US" smtClean="0"/>
              <a:pPr/>
              <a:t>24</a:t>
            </a:fld>
            <a:endParaRPr lang="en-US"/>
          </a:p>
        </p:txBody>
      </p:sp>
    </p:spTree>
    <p:extLst>
      <p:ext uri="{BB962C8B-B14F-4D97-AF65-F5344CB8AC3E}">
        <p14:creationId xmlns:p14="http://schemas.microsoft.com/office/powerpoint/2010/main" val="29940607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goals of the study were to </a:t>
            </a:r>
            <a:r>
              <a:rPr lang="en-US" sz="1200" dirty="0">
                <a:latin typeface="Georgia" panose="02040502050405020303" pitchFamily="18" charset="0"/>
              </a:rPr>
              <a:t>quantify and characterize tobacco litter in several urban environments across nine cities in India and To assess if a brand name and/or logo was visible and identifiable</a:t>
            </a:r>
            <a:endParaRPr lang="en-US" dirty="0"/>
          </a:p>
        </p:txBody>
      </p:sp>
      <p:sp>
        <p:nvSpPr>
          <p:cNvPr id="4" name="Slide Number Placeholder 3"/>
          <p:cNvSpPr>
            <a:spLocks noGrp="1"/>
          </p:cNvSpPr>
          <p:nvPr>
            <p:ph type="sldNum" sz="quarter" idx="5"/>
          </p:nvPr>
        </p:nvSpPr>
        <p:spPr/>
        <p:txBody>
          <a:bodyPr/>
          <a:lstStyle/>
          <a:p>
            <a:fld id="{7127DDF2-8957-7348-9535-142A04C1C92A}" type="slidenum">
              <a:rPr lang="en-US" smtClean="0"/>
              <a:pPr/>
              <a:t>25</a:t>
            </a:fld>
            <a:endParaRPr lang="en-US"/>
          </a:p>
        </p:txBody>
      </p:sp>
    </p:spTree>
    <p:extLst>
      <p:ext uri="{BB962C8B-B14F-4D97-AF65-F5344CB8AC3E}">
        <p14:creationId xmlns:p14="http://schemas.microsoft.com/office/powerpoint/2010/main" val="440630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Calibri" panose="020F0502020204030204" pitchFamily="34" charset="0"/>
              </a:rPr>
              <a:t>In each of the 9 cities where we collected data, 15 observation routes were identified across different types of neighborhoods. They all contained a tobacco retailer selling a range of different tobacco products. </a:t>
            </a:r>
            <a:r>
              <a:rPr lang="en-US" sz="1200" dirty="0"/>
              <a:t>Data collectors did not touch or move any litter so the observations were typical of what a person walking on the sidewalk might experience. </a:t>
            </a:r>
          </a:p>
          <a:p>
            <a:endParaRPr lang="en-US" dirty="0"/>
          </a:p>
        </p:txBody>
      </p:sp>
      <p:sp>
        <p:nvSpPr>
          <p:cNvPr id="4" name="Slide Number Placeholder 3"/>
          <p:cNvSpPr>
            <a:spLocks noGrp="1"/>
          </p:cNvSpPr>
          <p:nvPr>
            <p:ph type="sldNum" sz="quarter" idx="5"/>
          </p:nvPr>
        </p:nvSpPr>
        <p:spPr/>
        <p:txBody>
          <a:bodyPr/>
          <a:lstStyle/>
          <a:p>
            <a:fld id="{7127DDF2-8957-7348-9535-142A04C1C92A}" type="slidenum">
              <a:rPr lang="en-US" smtClean="0"/>
              <a:pPr/>
              <a:t>27</a:t>
            </a:fld>
            <a:endParaRPr lang="en-US"/>
          </a:p>
        </p:txBody>
      </p:sp>
    </p:spTree>
    <p:extLst>
      <p:ext uri="{BB962C8B-B14F-4D97-AF65-F5344CB8AC3E}">
        <p14:creationId xmlns:p14="http://schemas.microsoft.com/office/powerpoint/2010/main" val="29830391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D92155-65EE-CF22-9EC4-93ED3E8B2D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393129-3EFE-1593-50FE-9D88A65A5D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E990EC-6D4C-830C-05C4-577CDC2BAEC5}"/>
              </a:ext>
            </a:extLst>
          </p:cNvPr>
          <p:cNvSpPr>
            <a:spLocks noGrp="1"/>
          </p:cNvSpPr>
          <p:nvPr>
            <p:ph type="body" idx="1"/>
          </p:nvPr>
        </p:nvSpPr>
        <p:spPr/>
        <p:txBody>
          <a:bodyPr/>
          <a:lstStyle/>
          <a:p>
            <a:r>
              <a:rPr lang="en-US" sz="1800" dirty="0">
                <a:effectLst/>
                <a:latin typeface="Times New Roman" panose="02020603050405020304" pitchFamily="18" charset="0"/>
                <a:ea typeface="Calibri" panose="020F0502020204030204" pitchFamily="34" charset="0"/>
              </a:rPr>
              <a:t>Using a mobile platform, data collectors observed tobacco litter on the streets and classified as either a cigarette or bidi butt, or cigarette, bidi, or </a:t>
            </a:r>
            <a:r>
              <a:rPr lang="en-US" sz="1200" dirty="0"/>
              <a:t>smokeless tobacco (SLT) packaging. In addition, they noted if there was a visible brand name or logo, and photographed and geocoded each piece of litter</a:t>
            </a:r>
          </a:p>
          <a:p>
            <a:endParaRPr lang="en-US" dirty="0"/>
          </a:p>
        </p:txBody>
      </p:sp>
      <p:sp>
        <p:nvSpPr>
          <p:cNvPr id="4" name="Slide Number Placeholder 3">
            <a:extLst>
              <a:ext uri="{FF2B5EF4-FFF2-40B4-BE49-F238E27FC236}">
                <a16:creationId xmlns:a16="http://schemas.microsoft.com/office/drawing/2014/main" id="{636495EC-1C6A-5780-CD0C-D4CE03B80D45}"/>
              </a:ext>
            </a:extLst>
          </p:cNvPr>
          <p:cNvSpPr>
            <a:spLocks noGrp="1"/>
          </p:cNvSpPr>
          <p:nvPr>
            <p:ph type="sldNum" sz="quarter" idx="5"/>
          </p:nvPr>
        </p:nvSpPr>
        <p:spPr/>
        <p:txBody>
          <a:bodyPr/>
          <a:lstStyle/>
          <a:p>
            <a:fld id="{7127DDF2-8957-7348-9535-142A04C1C92A}" type="slidenum">
              <a:rPr lang="en-US" smtClean="0"/>
              <a:pPr/>
              <a:t>28</a:t>
            </a:fld>
            <a:endParaRPr lang="en-US"/>
          </a:p>
        </p:txBody>
      </p:sp>
    </p:spTree>
    <p:extLst>
      <p:ext uri="{BB962C8B-B14F-4D97-AF65-F5344CB8AC3E}">
        <p14:creationId xmlns:p14="http://schemas.microsoft.com/office/powerpoint/2010/main" val="25285013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 study identified more than N=17,261 pieces of tobacco product litter. Each type of litter was observed along each of the 135 observation routes. Smokeless tobacco packaging represented the majority of the litter found. However, it is worth mentioning that, to our surprise, cigarette butts and packaging comprised almost 1/3 of waste, and this is a product that is used by only 4% of the population in India.</a:t>
            </a:r>
          </a:p>
        </p:txBody>
      </p:sp>
      <p:sp>
        <p:nvSpPr>
          <p:cNvPr id="4" name="Slide Number Placeholder 3"/>
          <p:cNvSpPr>
            <a:spLocks noGrp="1"/>
          </p:cNvSpPr>
          <p:nvPr>
            <p:ph type="sldNum" sz="quarter" idx="5"/>
          </p:nvPr>
        </p:nvSpPr>
        <p:spPr/>
        <p:txBody>
          <a:bodyPr/>
          <a:lstStyle/>
          <a:p>
            <a:fld id="{7127DDF2-8957-7348-9535-142A04C1C92A}" type="slidenum">
              <a:rPr lang="en-US" smtClean="0"/>
              <a:pPr/>
              <a:t>30</a:t>
            </a:fld>
            <a:endParaRPr lang="en-US"/>
          </a:p>
        </p:txBody>
      </p:sp>
    </p:spTree>
    <p:extLst>
      <p:ext uri="{BB962C8B-B14F-4D97-AF65-F5344CB8AC3E}">
        <p14:creationId xmlns:p14="http://schemas.microsoft.com/office/powerpoint/2010/main" val="34607445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will show a video now sharing more about the results from the brand identification….</a:t>
            </a:r>
          </a:p>
          <a:p>
            <a:endParaRPr lang="en-US" dirty="0"/>
          </a:p>
        </p:txBody>
      </p:sp>
      <p:sp>
        <p:nvSpPr>
          <p:cNvPr id="4" name="Slide Number Placeholder 3"/>
          <p:cNvSpPr>
            <a:spLocks noGrp="1"/>
          </p:cNvSpPr>
          <p:nvPr>
            <p:ph type="sldNum" sz="quarter" idx="5"/>
          </p:nvPr>
        </p:nvSpPr>
        <p:spPr/>
        <p:txBody>
          <a:bodyPr/>
          <a:lstStyle/>
          <a:p>
            <a:fld id="{7127DDF2-8957-7348-9535-142A04C1C92A}" type="slidenum">
              <a:rPr lang="en-US" smtClean="0"/>
              <a:pPr/>
              <a:t>31</a:t>
            </a:fld>
            <a:endParaRPr lang="en-US"/>
          </a:p>
        </p:txBody>
      </p:sp>
    </p:spTree>
    <p:extLst>
      <p:ext uri="{BB962C8B-B14F-4D97-AF65-F5344CB8AC3E}">
        <p14:creationId xmlns:p14="http://schemas.microsoft.com/office/powerpoint/2010/main" val="659274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8F5C35-22F5-88C0-296A-33795D309F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7F0034-7379-2668-CBE3-3908FF375F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44F564-1372-765D-4C77-61C357740C74}"/>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en-US" sz="1200" b="1" i="0" u="none" strike="noStrike" cap="none" normalizeH="0" baseline="0" dirty="0">
                <a:ln>
                  <a:noFill/>
                </a:ln>
                <a:solidFill>
                  <a:schemeClr val="tx1"/>
                </a:solidFill>
                <a:effectLst/>
                <a:latin typeface="Calibri" panose="020F0502020204030204" pitchFamily="34" charset="0"/>
                <a:cs typeface="Times New Roman" panose="02020603050405020304" pitchFamily="18" charset="0"/>
              </a:rPr>
              <a:t>As you saw in the video, over 80% of the litter was branded. This is a similar percentage of the Brazilian study, with the difference that </a:t>
            </a:r>
            <a:r>
              <a:rPr kumimoji="0" lang="en-US" altLang="en-US" sz="1200" b="0" i="0" u="none" strike="noStrike" cap="none" normalizeH="0" baseline="0" dirty="0">
                <a:ln>
                  <a:noFill/>
                </a:ln>
                <a:solidFill>
                  <a:schemeClr val="tx1"/>
                </a:solidFill>
                <a:effectLst/>
                <a:latin typeface="Arial" panose="020B0604020202020204" pitchFamily="34" charset="0"/>
              </a:rPr>
              <a:t>data collectors did not touch or move any of the waste so it’s likely that some of this is under reported – in terms of the products being branded. </a:t>
            </a:r>
            <a:endParaRPr kumimoji="0" lang="en-US" altLang="en-US" sz="1200" b="1" i="0" u="none" strike="noStrike" cap="none" normalizeH="0" baseline="0" dirty="0">
              <a:ln>
                <a:noFill/>
              </a:ln>
              <a:solidFill>
                <a:schemeClr val="tx1"/>
              </a:solidFill>
              <a:effectLst/>
              <a:latin typeface="Calibri" panose="020F050202020403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C94CEC37-A182-1238-6C2E-BDBCEB84C6B3}"/>
              </a:ext>
            </a:extLst>
          </p:cNvPr>
          <p:cNvSpPr>
            <a:spLocks noGrp="1"/>
          </p:cNvSpPr>
          <p:nvPr>
            <p:ph type="sldNum" sz="quarter" idx="5"/>
          </p:nvPr>
        </p:nvSpPr>
        <p:spPr/>
        <p:txBody>
          <a:bodyPr/>
          <a:lstStyle/>
          <a:p>
            <a:fld id="{7127DDF2-8957-7348-9535-142A04C1C92A}" type="slidenum">
              <a:rPr lang="en-US" smtClean="0"/>
              <a:pPr/>
              <a:t>32</a:t>
            </a:fld>
            <a:endParaRPr lang="en-US"/>
          </a:p>
        </p:txBody>
      </p:sp>
    </p:spTree>
    <p:extLst>
      <p:ext uri="{BB962C8B-B14F-4D97-AF65-F5344CB8AC3E}">
        <p14:creationId xmlns:p14="http://schemas.microsoft.com/office/powerpoint/2010/main" val="13248331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do we do with all the available evidence about the impact of tobacco litter?</a:t>
            </a:r>
          </a:p>
        </p:txBody>
      </p:sp>
      <p:sp>
        <p:nvSpPr>
          <p:cNvPr id="4" name="Slide Number Placeholder 3"/>
          <p:cNvSpPr>
            <a:spLocks noGrp="1"/>
          </p:cNvSpPr>
          <p:nvPr>
            <p:ph type="sldNum" sz="quarter" idx="5"/>
          </p:nvPr>
        </p:nvSpPr>
        <p:spPr/>
        <p:txBody>
          <a:bodyPr/>
          <a:lstStyle/>
          <a:p>
            <a:fld id="{7127DDF2-8957-7348-9535-142A04C1C92A}" type="slidenum">
              <a:rPr lang="en-US" smtClean="0"/>
              <a:pPr/>
              <a:t>33</a:t>
            </a:fld>
            <a:endParaRPr lang="en-US"/>
          </a:p>
        </p:txBody>
      </p:sp>
    </p:spTree>
    <p:extLst>
      <p:ext uri="{BB962C8B-B14F-4D97-AF65-F5344CB8AC3E}">
        <p14:creationId xmlns:p14="http://schemas.microsoft.com/office/powerpoint/2010/main" val="3766706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0" i="0" dirty="0">
                <a:solidFill>
                  <a:srgbClr val="3C4245"/>
                </a:solidFill>
                <a:effectLst/>
                <a:latin typeface="Noto Sans" panose="020B0502040504020204" pitchFamily="34" charset="0"/>
              </a:rPr>
              <a:t>The whole tobacco product life cycle is harmful to the environment and human health. T</a:t>
            </a:r>
            <a:r>
              <a:rPr lang="en-US" dirty="0"/>
              <a:t>rees are chopped down to provide land for farming. Greenhouse gases are released into the air through the production and distribution of tobacco products. And billions of </a:t>
            </a:r>
            <a:r>
              <a:rPr lang="en-US" dirty="0" err="1"/>
              <a:t>tonnes</a:t>
            </a:r>
            <a:r>
              <a:rPr lang="en-US" dirty="0"/>
              <a:t> of water are need for tobacco cultivation and production.</a:t>
            </a:r>
          </a:p>
          <a:p>
            <a:endParaRPr lang="en-US" dirty="0"/>
          </a:p>
        </p:txBody>
      </p:sp>
      <p:sp>
        <p:nvSpPr>
          <p:cNvPr id="4" name="Slide Number Placeholder 3"/>
          <p:cNvSpPr>
            <a:spLocks noGrp="1"/>
          </p:cNvSpPr>
          <p:nvPr>
            <p:ph type="sldNum" sz="quarter" idx="5"/>
          </p:nvPr>
        </p:nvSpPr>
        <p:spPr/>
        <p:txBody>
          <a:bodyPr/>
          <a:lstStyle/>
          <a:p>
            <a:fld id="{7127DDF2-8957-7348-9535-142A04C1C92A}" type="slidenum">
              <a:rPr lang="en-US" smtClean="0"/>
              <a:pPr/>
              <a:t>4</a:t>
            </a:fld>
            <a:endParaRPr lang="en-US"/>
          </a:p>
        </p:txBody>
      </p:sp>
    </p:spTree>
    <p:extLst>
      <p:ext uri="{BB962C8B-B14F-4D97-AF65-F5344CB8AC3E}">
        <p14:creationId xmlns:p14="http://schemas.microsoft.com/office/powerpoint/2010/main" val="42175610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First, I want to highlight that observing litter is a feasible way of estimating the extent of tobacco waste and identifying brands – observational studies usually are a cheaper and quicker method. The study in India could be reproduced in other urban environments.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On top of it, this topic brings an opportunity to engage new research and policy partners, such as tourism advocates and wildlife protection groups.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7127DDF2-8957-7348-9535-142A04C1C92A}" type="slidenum">
              <a:rPr lang="en-US" smtClean="0"/>
              <a:pPr/>
              <a:t>34</a:t>
            </a:fld>
            <a:endParaRPr lang="en-US"/>
          </a:p>
        </p:txBody>
      </p:sp>
    </p:spTree>
    <p:extLst>
      <p:ext uri="{BB962C8B-B14F-4D97-AF65-F5344CB8AC3E}">
        <p14:creationId xmlns:p14="http://schemas.microsoft.com/office/powerpoint/2010/main" val="38745943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studies provided even more evidence to support a ban on cigarette filters, a crucial measure to address the environmental impact of tobacco litter – in addition to filters being major plastic polluters, they also offer no health benefits to people who smoke and are an industry marketing strategy. Santa Cruz County in California was the first jurisdiction in the world to pass such legislation in 2024, which was pushed by environmental groups.</a:t>
            </a:r>
          </a:p>
        </p:txBody>
      </p:sp>
      <p:sp>
        <p:nvSpPr>
          <p:cNvPr id="4" name="Slide Number Placeholder 3"/>
          <p:cNvSpPr>
            <a:spLocks noGrp="1"/>
          </p:cNvSpPr>
          <p:nvPr>
            <p:ph type="sldNum" sz="quarter" idx="5"/>
          </p:nvPr>
        </p:nvSpPr>
        <p:spPr/>
        <p:txBody>
          <a:bodyPr/>
          <a:lstStyle/>
          <a:p>
            <a:fld id="{7127DDF2-8957-7348-9535-142A04C1C92A}" type="slidenum">
              <a:rPr lang="en-US" smtClean="0"/>
              <a:pPr/>
              <a:t>35</a:t>
            </a:fld>
            <a:endParaRPr lang="en-US"/>
          </a:p>
        </p:txBody>
      </p:sp>
    </p:spTree>
    <p:extLst>
      <p:ext uri="{BB962C8B-B14F-4D97-AF65-F5344CB8AC3E}">
        <p14:creationId xmlns:p14="http://schemas.microsoft.com/office/powerpoint/2010/main" val="7558335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As mentioned in the video, plain and standardized packaging is a great way of removing the branding appeal of tobacco products and it could be accompanied of a requirement for packaging to be made of biodegradable materials. Plain and standardized packaging would help to avoid greenwashing from tobacco companies.</a:t>
            </a:r>
          </a:p>
        </p:txBody>
      </p:sp>
      <p:sp>
        <p:nvSpPr>
          <p:cNvPr id="4" name="Slide Number Placeholder 3"/>
          <p:cNvSpPr>
            <a:spLocks noGrp="1"/>
          </p:cNvSpPr>
          <p:nvPr>
            <p:ph type="sldNum" sz="quarter" idx="5"/>
          </p:nvPr>
        </p:nvSpPr>
        <p:spPr/>
        <p:txBody>
          <a:bodyPr/>
          <a:lstStyle/>
          <a:p>
            <a:fld id="{7127DDF2-8957-7348-9535-142A04C1C92A}" type="slidenum">
              <a:rPr lang="en-US" smtClean="0"/>
              <a:pPr/>
              <a:t>36</a:t>
            </a:fld>
            <a:endParaRPr lang="en-US"/>
          </a:p>
        </p:txBody>
      </p:sp>
    </p:spTree>
    <p:extLst>
      <p:ext uri="{BB962C8B-B14F-4D97-AF65-F5344CB8AC3E}">
        <p14:creationId xmlns:p14="http://schemas.microsoft.com/office/powerpoint/2010/main" val="13273468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i="0" dirty="0">
                <a:solidFill>
                  <a:srgbClr val="000000"/>
                </a:solidFill>
                <a:effectLst/>
                <a:latin typeface="Roboto" panose="02000000000000000000" pitchFamily="2" charset="0"/>
              </a:rPr>
              <a:t>Including public outdoor environments in smoke-free policies not only contributes to clean air, but also to keeping tobacco product residues out of the water. Mexico has recently banned smoking in public outdoor spaces, including beaches, at the national level.</a:t>
            </a:r>
          </a:p>
          <a:p>
            <a:endParaRPr lang="en-US" b="0" i="0" dirty="0">
              <a:solidFill>
                <a:srgbClr val="000000"/>
              </a:solidFill>
              <a:effectLst/>
              <a:latin typeface="Roboto" panose="02000000000000000000" pitchFamily="2" charset="0"/>
            </a:endParaRPr>
          </a:p>
          <a:p>
            <a:endParaRPr lang="en-US" b="0" i="0" dirty="0">
              <a:solidFill>
                <a:srgbClr val="000000"/>
              </a:solidFill>
              <a:effectLst/>
              <a:latin typeface="Roboto" panose="02000000000000000000" pitchFamily="2" charset="0"/>
            </a:endParaRPr>
          </a:p>
          <a:p>
            <a:endParaRPr lang="en-US" b="0" i="0" dirty="0">
              <a:solidFill>
                <a:srgbClr val="000000"/>
              </a:solidFill>
              <a:effectLst/>
              <a:latin typeface="Roboto" panose="02000000000000000000" pitchFamily="2" charset="0"/>
            </a:endParaRPr>
          </a:p>
          <a:p>
            <a:endParaRPr lang="en-US" b="0" i="0" dirty="0">
              <a:solidFill>
                <a:srgbClr val="000000"/>
              </a:solidFill>
              <a:effectLst/>
              <a:latin typeface="Roboto" panose="02000000000000000000" pitchFamily="2" charset="0"/>
            </a:endParaRPr>
          </a:p>
        </p:txBody>
      </p:sp>
      <p:sp>
        <p:nvSpPr>
          <p:cNvPr id="4" name="Slide Number Placeholder 3"/>
          <p:cNvSpPr>
            <a:spLocks noGrp="1"/>
          </p:cNvSpPr>
          <p:nvPr>
            <p:ph type="sldNum" sz="quarter" idx="5"/>
          </p:nvPr>
        </p:nvSpPr>
        <p:spPr/>
        <p:txBody>
          <a:bodyPr/>
          <a:lstStyle/>
          <a:p>
            <a:fld id="{7127DDF2-8957-7348-9535-142A04C1C92A}" type="slidenum">
              <a:rPr lang="en-US" smtClean="0"/>
              <a:pPr/>
              <a:t>37</a:t>
            </a:fld>
            <a:endParaRPr lang="en-US"/>
          </a:p>
        </p:txBody>
      </p:sp>
    </p:spTree>
    <p:extLst>
      <p:ext uri="{BB962C8B-B14F-4D97-AF65-F5344CB8AC3E}">
        <p14:creationId xmlns:p14="http://schemas.microsoft.com/office/powerpoint/2010/main" val="22505480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chemeClr val="dk2"/>
                </a:solidFill>
                <a:latin typeface="Raleway"/>
                <a:ea typeface="Raleway"/>
                <a:cs typeface="Raleway"/>
                <a:sym typeface="Raleway"/>
              </a:rPr>
              <a:t>The European Union applies the polluter pays principle in its directive to deal with single-use plastic, which includes cigarette butts. Being able to identify the brands on cigarette butts can support this type of policy.</a:t>
            </a:r>
            <a:endParaRPr lang="pt-BR" sz="1200" dirty="0">
              <a:solidFill>
                <a:schemeClr val="dk2"/>
              </a:solidFill>
              <a:latin typeface="Raleway"/>
              <a:ea typeface="Raleway"/>
              <a:cs typeface="Raleway"/>
              <a:sym typeface="Raleway"/>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pt-BR" sz="1200" dirty="0">
              <a:solidFill>
                <a:schemeClr val="dk2"/>
              </a:solidFill>
              <a:latin typeface="Raleway"/>
              <a:ea typeface="Raleway"/>
              <a:cs typeface="Raleway"/>
              <a:sym typeface="Raleway"/>
            </a:endParaRPr>
          </a:p>
        </p:txBody>
      </p:sp>
      <p:sp>
        <p:nvSpPr>
          <p:cNvPr id="4" name="Slide Number Placeholder 3"/>
          <p:cNvSpPr>
            <a:spLocks noGrp="1"/>
          </p:cNvSpPr>
          <p:nvPr>
            <p:ph type="sldNum" sz="quarter" idx="5"/>
          </p:nvPr>
        </p:nvSpPr>
        <p:spPr/>
        <p:txBody>
          <a:bodyPr/>
          <a:lstStyle/>
          <a:p>
            <a:fld id="{7127DDF2-8957-7348-9535-142A04C1C92A}" type="slidenum">
              <a:rPr lang="en-US" smtClean="0"/>
              <a:pPr/>
              <a:t>38</a:t>
            </a:fld>
            <a:endParaRPr lang="en-US"/>
          </a:p>
        </p:txBody>
      </p:sp>
    </p:spTree>
    <p:extLst>
      <p:ext uri="{BB962C8B-B14F-4D97-AF65-F5344CB8AC3E}">
        <p14:creationId xmlns:p14="http://schemas.microsoft.com/office/powerpoint/2010/main" val="5918213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11111"/>
                </a:solidFill>
                <a:effectLst/>
                <a:latin typeface="open-sans"/>
              </a:rPr>
              <a:t>Litigation can also be an option to deal with the costs generated with the cleaning of tobacco products</a:t>
            </a:r>
            <a:r>
              <a:rPr lang="pt-BR" b="0" i="0" dirty="0">
                <a:solidFill>
                  <a:srgbClr val="111111"/>
                </a:solidFill>
                <a:effectLst/>
                <a:latin typeface="open-sans"/>
              </a:rPr>
              <a:t>, </a:t>
            </a:r>
            <a:r>
              <a:rPr lang="pt-BR" b="0" i="0" dirty="0" err="1">
                <a:solidFill>
                  <a:srgbClr val="111111"/>
                </a:solidFill>
                <a:effectLst/>
                <a:latin typeface="open-sans"/>
              </a:rPr>
              <a:t>which</a:t>
            </a:r>
            <a:r>
              <a:rPr lang="pt-BR" b="0" i="0" dirty="0">
                <a:solidFill>
                  <a:srgbClr val="111111"/>
                </a:solidFill>
                <a:effectLst/>
                <a:latin typeface="open-sans"/>
              </a:rPr>
              <a:t> </a:t>
            </a:r>
            <a:r>
              <a:rPr lang="pt-BR" b="0" i="0" dirty="0" err="1">
                <a:solidFill>
                  <a:srgbClr val="111111"/>
                </a:solidFill>
                <a:effectLst/>
                <a:latin typeface="open-sans"/>
              </a:rPr>
              <a:t>our</a:t>
            </a:r>
            <a:r>
              <a:rPr lang="pt-BR" b="0" i="0" dirty="0">
                <a:solidFill>
                  <a:srgbClr val="111111"/>
                </a:solidFill>
                <a:effectLst/>
                <a:latin typeface="open-sans"/>
              </a:rPr>
              <a:t> </a:t>
            </a:r>
            <a:r>
              <a:rPr lang="pt-BR" b="0" i="0" dirty="0" err="1">
                <a:solidFill>
                  <a:srgbClr val="111111"/>
                </a:solidFill>
                <a:effectLst/>
                <a:latin typeface="open-sans"/>
              </a:rPr>
              <a:t>colleagues</a:t>
            </a:r>
            <a:r>
              <a:rPr lang="pt-BR" b="0" i="0" dirty="0">
                <a:solidFill>
                  <a:srgbClr val="111111"/>
                </a:solidFill>
                <a:effectLst/>
                <a:latin typeface="open-sans"/>
              </a:rPr>
              <a:t>, Zach and Roy, </a:t>
            </a:r>
            <a:r>
              <a:rPr lang="pt-BR" b="0" i="0" dirty="0" err="1">
                <a:solidFill>
                  <a:srgbClr val="111111"/>
                </a:solidFill>
                <a:effectLst/>
                <a:latin typeface="open-sans"/>
              </a:rPr>
              <a:t>will</a:t>
            </a:r>
            <a:r>
              <a:rPr lang="pt-BR" b="0" i="0" dirty="0">
                <a:solidFill>
                  <a:srgbClr val="111111"/>
                </a:solidFill>
                <a:effectLst/>
                <a:latin typeface="open-sans"/>
              </a:rPr>
              <a:t> </a:t>
            </a:r>
            <a:r>
              <a:rPr lang="pt-BR" b="0" i="0" dirty="0" err="1">
                <a:solidFill>
                  <a:srgbClr val="111111"/>
                </a:solidFill>
                <a:effectLst/>
                <a:latin typeface="open-sans"/>
              </a:rPr>
              <a:t>talk</a:t>
            </a:r>
            <a:r>
              <a:rPr lang="pt-BR" b="0" i="0" dirty="0">
                <a:solidFill>
                  <a:srgbClr val="111111"/>
                </a:solidFill>
                <a:effectLst/>
                <a:latin typeface="open-sans"/>
              </a:rPr>
              <a:t> more </a:t>
            </a:r>
            <a:r>
              <a:rPr lang="pt-BR" b="0" i="0" dirty="0" err="1">
                <a:solidFill>
                  <a:srgbClr val="111111"/>
                </a:solidFill>
                <a:effectLst/>
                <a:latin typeface="open-sans"/>
              </a:rPr>
              <a:t>about</a:t>
            </a:r>
            <a:r>
              <a:rPr lang="pt-BR" b="0" i="0" dirty="0">
                <a:solidFill>
                  <a:srgbClr val="111111"/>
                </a:solidFill>
                <a:effectLst/>
                <a:latin typeface="open-sans"/>
              </a:rPr>
              <a:t> it </a:t>
            </a:r>
            <a:r>
              <a:rPr lang="pt-BR" b="0" i="0" dirty="0" err="1">
                <a:solidFill>
                  <a:srgbClr val="111111"/>
                </a:solidFill>
                <a:effectLst/>
                <a:latin typeface="open-sans"/>
              </a:rPr>
              <a:t>shortly</a:t>
            </a:r>
            <a:r>
              <a:rPr lang="pt-BR" b="0" i="0" dirty="0">
                <a:solidFill>
                  <a:srgbClr val="111111"/>
                </a:solidFill>
                <a:effectLst/>
                <a:latin typeface="open-sans"/>
              </a:rPr>
              <a:t>.</a:t>
            </a:r>
            <a:endParaRPr lang="en-US" dirty="0"/>
          </a:p>
        </p:txBody>
      </p:sp>
      <p:sp>
        <p:nvSpPr>
          <p:cNvPr id="4" name="Slide Number Placeholder 3"/>
          <p:cNvSpPr>
            <a:spLocks noGrp="1"/>
          </p:cNvSpPr>
          <p:nvPr>
            <p:ph type="sldNum" sz="quarter" idx="5"/>
          </p:nvPr>
        </p:nvSpPr>
        <p:spPr/>
        <p:txBody>
          <a:bodyPr/>
          <a:lstStyle/>
          <a:p>
            <a:fld id="{7127DDF2-8957-7348-9535-142A04C1C92A}" type="slidenum">
              <a:rPr lang="en-US" smtClean="0"/>
              <a:pPr/>
              <a:t>39</a:t>
            </a:fld>
            <a:endParaRPr lang="en-US"/>
          </a:p>
        </p:txBody>
      </p:sp>
    </p:spTree>
    <p:extLst>
      <p:ext uri="{BB962C8B-B14F-4D97-AF65-F5344CB8AC3E}">
        <p14:creationId xmlns:p14="http://schemas.microsoft.com/office/powerpoint/2010/main" val="16693896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pt-BR" sz="1200" dirty="0">
                <a:solidFill>
                  <a:schemeClr val="dk2"/>
                </a:solidFill>
                <a:latin typeface="Raleway"/>
                <a:ea typeface="Raleway"/>
                <a:cs typeface="Raleway"/>
                <a:sym typeface="Raleway"/>
              </a:rPr>
              <a:t>And finally, t</a:t>
            </a:r>
            <a:r>
              <a:rPr lang="en-US" sz="1200" dirty="0">
                <a:solidFill>
                  <a:schemeClr val="dk2"/>
                </a:solidFill>
                <a:latin typeface="Raleway"/>
                <a:ea typeface="Raleway"/>
                <a:cs typeface="Raleway"/>
                <a:sym typeface="Raleway"/>
              </a:rPr>
              <a:t>he city of San Francisco requires all cigarette sellers in the city to pay $1.75 per pack of cigarettes sold – an addition that is passed on to the consumer, raising the cost of the product, a key policy to decrease tobacco use. On top of it, the amounts collected are used to fund initiatives to clean up tobacco product as well as costs with public outreach and education, with the aim of reducing improper disposal.</a:t>
            </a:r>
            <a:endParaRPr lang="en-US" dirty="0"/>
          </a:p>
        </p:txBody>
      </p:sp>
      <p:sp>
        <p:nvSpPr>
          <p:cNvPr id="4" name="Slide Number Placeholder 3"/>
          <p:cNvSpPr>
            <a:spLocks noGrp="1"/>
          </p:cNvSpPr>
          <p:nvPr>
            <p:ph type="sldNum" sz="quarter" idx="5"/>
          </p:nvPr>
        </p:nvSpPr>
        <p:spPr/>
        <p:txBody>
          <a:bodyPr/>
          <a:lstStyle/>
          <a:p>
            <a:fld id="{7127DDF2-8957-7348-9535-142A04C1C92A}" type="slidenum">
              <a:rPr lang="en-US" smtClean="0"/>
              <a:pPr/>
              <a:t>40</a:t>
            </a:fld>
            <a:endParaRPr lang="en-US"/>
          </a:p>
        </p:txBody>
      </p:sp>
    </p:spTree>
    <p:extLst>
      <p:ext uri="{BB962C8B-B14F-4D97-AF65-F5344CB8AC3E}">
        <p14:creationId xmlns:p14="http://schemas.microsoft.com/office/powerpoint/2010/main" val="15626119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27DDF2-8957-7348-9535-142A04C1C92A}" type="slidenum">
              <a:rPr lang="en-US" smtClean="0"/>
              <a:pPr/>
              <a:t>41</a:t>
            </a:fld>
            <a:endParaRPr lang="en-US"/>
          </a:p>
        </p:txBody>
      </p:sp>
    </p:spTree>
    <p:extLst>
      <p:ext uri="{BB962C8B-B14F-4D97-AF65-F5344CB8AC3E}">
        <p14:creationId xmlns:p14="http://schemas.microsoft.com/office/powerpoint/2010/main" val="313957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Different tobacco products generate different types of waste. For example, in the case of cigarettes, litter include the cellophane wrapper often used in packaging, the packaging itself, and the cigarette butts – Each type of waste has its own impact on the environment.</a:t>
            </a:r>
          </a:p>
          <a:p>
            <a:endParaRPr lang="en-US" dirty="0"/>
          </a:p>
        </p:txBody>
      </p:sp>
      <p:sp>
        <p:nvSpPr>
          <p:cNvPr id="4" name="Slide Number Placeholder 3"/>
          <p:cNvSpPr>
            <a:spLocks noGrp="1"/>
          </p:cNvSpPr>
          <p:nvPr>
            <p:ph type="sldNum" sz="quarter" idx="5"/>
          </p:nvPr>
        </p:nvSpPr>
        <p:spPr/>
        <p:txBody>
          <a:bodyPr/>
          <a:lstStyle/>
          <a:p>
            <a:fld id="{7127DDF2-8957-7348-9535-142A04C1C92A}" type="slidenum">
              <a:rPr lang="en-US" smtClean="0"/>
              <a:pPr/>
              <a:t>5</a:t>
            </a:fld>
            <a:endParaRPr lang="en-US"/>
          </a:p>
        </p:txBody>
      </p:sp>
    </p:spTree>
    <p:extLst>
      <p:ext uri="{BB962C8B-B14F-4D97-AF65-F5344CB8AC3E}">
        <p14:creationId xmlns:p14="http://schemas.microsoft.com/office/powerpoint/2010/main" val="19709951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0" i="0" dirty="0">
                <a:solidFill>
                  <a:srgbClr val="3C3934"/>
                </a:solidFill>
                <a:effectLst/>
                <a:latin typeface="Din"/>
              </a:rPr>
              <a:t>Nevertheless, there is a huge focus on cigarette butts, because they are the most littered item on earth—about 4.5 trillion cigarettes are littered each year worldwide. And t</a:t>
            </a:r>
            <a:r>
              <a:rPr lang="pt-BR" b="0" i="0" dirty="0" err="1">
                <a:solidFill>
                  <a:srgbClr val="3C3934"/>
                </a:solidFill>
                <a:effectLst/>
                <a:latin typeface="Din"/>
              </a:rPr>
              <a:t>heir</a:t>
            </a:r>
            <a:r>
              <a:rPr lang="pt-BR" b="0" i="0" dirty="0">
                <a:solidFill>
                  <a:srgbClr val="3C3934"/>
                </a:solidFill>
                <a:effectLst/>
                <a:latin typeface="Din"/>
              </a:rPr>
              <a:t> </a:t>
            </a:r>
            <a:r>
              <a:rPr lang="pt-BR" b="0" i="0" dirty="0" err="1">
                <a:solidFill>
                  <a:srgbClr val="3C3934"/>
                </a:solidFill>
                <a:effectLst/>
                <a:latin typeface="Din"/>
              </a:rPr>
              <a:t>presence</a:t>
            </a:r>
            <a:r>
              <a:rPr lang="pt-BR" b="0" i="0" dirty="0">
                <a:solidFill>
                  <a:srgbClr val="3C3934"/>
                </a:solidFill>
                <a:effectLst/>
                <a:latin typeface="Din"/>
              </a:rPr>
              <a:t> at </a:t>
            </a:r>
            <a:r>
              <a:rPr lang="pt-BR" b="0" i="0" dirty="0" err="1">
                <a:solidFill>
                  <a:srgbClr val="3C3934"/>
                </a:solidFill>
                <a:effectLst/>
                <a:latin typeface="Din"/>
              </a:rPr>
              <a:t>the</a:t>
            </a:r>
            <a:r>
              <a:rPr lang="pt-BR" b="0" i="0" dirty="0">
                <a:solidFill>
                  <a:srgbClr val="3C3934"/>
                </a:solidFill>
                <a:effectLst/>
                <a:latin typeface="Din"/>
              </a:rPr>
              <a:t> </a:t>
            </a:r>
            <a:r>
              <a:rPr lang="pt-BR" b="0" i="0" dirty="0" err="1">
                <a:solidFill>
                  <a:srgbClr val="3C3934"/>
                </a:solidFill>
                <a:effectLst/>
                <a:latin typeface="Din"/>
              </a:rPr>
              <a:t>environment</a:t>
            </a:r>
            <a:r>
              <a:rPr lang="pt-BR" b="0" i="0" dirty="0">
                <a:solidFill>
                  <a:srgbClr val="3C3934"/>
                </a:solidFill>
                <a:effectLst/>
                <a:latin typeface="Din"/>
              </a:rPr>
              <a:t> </a:t>
            </a:r>
            <a:r>
              <a:rPr lang="pt-BR" b="0" i="0" dirty="0" err="1">
                <a:solidFill>
                  <a:srgbClr val="3C3934"/>
                </a:solidFill>
                <a:effectLst/>
                <a:latin typeface="Din"/>
              </a:rPr>
              <a:t>is</a:t>
            </a:r>
            <a:r>
              <a:rPr lang="pt-BR" b="0" i="0" dirty="0">
                <a:solidFill>
                  <a:srgbClr val="3C3934"/>
                </a:solidFill>
                <a:effectLst/>
                <a:latin typeface="Din"/>
              </a:rPr>
              <a:t> a real </a:t>
            </a:r>
            <a:r>
              <a:rPr lang="pt-BR" b="0" i="0" dirty="0" err="1">
                <a:solidFill>
                  <a:srgbClr val="3C3934"/>
                </a:solidFill>
                <a:effectLst/>
                <a:latin typeface="Din"/>
              </a:rPr>
              <a:t>concern</a:t>
            </a:r>
            <a:r>
              <a:rPr lang="pt-BR" b="0" i="0" dirty="0">
                <a:solidFill>
                  <a:srgbClr val="3C3934"/>
                </a:solidFill>
                <a:effectLst/>
                <a:latin typeface="Din"/>
              </a:rPr>
              <a:t>.</a:t>
            </a:r>
            <a:endParaRPr lang="en-US" b="0" i="0" dirty="0">
              <a:solidFill>
                <a:srgbClr val="3C3934"/>
              </a:solidFill>
              <a:effectLst/>
              <a:latin typeface="Din"/>
            </a:endParaRPr>
          </a:p>
          <a:p>
            <a:endParaRPr lang="en-US" dirty="0"/>
          </a:p>
          <a:p>
            <a:endParaRPr lang="en-US" dirty="0"/>
          </a:p>
        </p:txBody>
      </p:sp>
      <p:sp>
        <p:nvSpPr>
          <p:cNvPr id="4" name="Slide Number Placeholder 3"/>
          <p:cNvSpPr>
            <a:spLocks noGrp="1"/>
          </p:cNvSpPr>
          <p:nvPr>
            <p:ph type="sldNum" sz="quarter" idx="5"/>
          </p:nvPr>
        </p:nvSpPr>
        <p:spPr/>
        <p:txBody>
          <a:bodyPr/>
          <a:lstStyle/>
          <a:p>
            <a:fld id="{7127DDF2-8957-7348-9535-142A04C1C92A}" type="slidenum">
              <a:rPr lang="en-US" smtClean="0"/>
              <a:pPr/>
              <a:t>6</a:t>
            </a:fld>
            <a:endParaRPr lang="en-US"/>
          </a:p>
        </p:txBody>
      </p:sp>
    </p:spTree>
    <p:extLst>
      <p:ext uri="{BB962C8B-B14F-4D97-AF65-F5344CB8AC3E}">
        <p14:creationId xmlns:p14="http://schemas.microsoft.com/office/powerpoint/2010/main" val="6923345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C5CA7-91CB-E049-27EA-C823E4EF98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042B1A-7E92-AFE9-BE36-CA2481A028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8B121A-8D08-D3DF-7204-9E38F0056D03}"/>
              </a:ext>
            </a:extLst>
          </p:cNvPr>
          <p:cNvSpPr>
            <a:spLocks noGrp="1"/>
          </p:cNvSpPr>
          <p:nvPr>
            <p:ph type="body" idx="1"/>
          </p:nvPr>
        </p:nvSpPr>
        <p:spPr/>
        <p:txBody>
          <a:bodyPr/>
          <a:lstStyle/>
          <a:p>
            <a:r>
              <a:rPr lang="pt-BR" b="0" i="0" dirty="0" err="1">
                <a:solidFill>
                  <a:srgbClr val="3C3934"/>
                </a:solidFill>
                <a:effectLst/>
                <a:latin typeface="Din"/>
              </a:rPr>
              <a:t>Contrary</a:t>
            </a:r>
            <a:r>
              <a:rPr lang="pt-BR" b="0" i="0" dirty="0">
                <a:solidFill>
                  <a:srgbClr val="3C3934"/>
                </a:solidFill>
                <a:effectLst/>
                <a:latin typeface="Din"/>
              </a:rPr>
              <a:t> </a:t>
            </a:r>
            <a:r>
              <a:rPr lang="pt-BR" b="0" i="0" dirty="0" err="1">
                <a:solidFill>
                  <a:srgbClr val="3C3934"/>
                </a:solidFill>
                <a:effectLst/>
                <a:latin typeface="Din"/>
              </a:rPr>
              <a:t>to</a:t>
            </a:r>
            <a:r>
              <a:rPr lang="pt-BR" b="0" i="0" dirty="0">
                <a:solidFill>
                  <a:srgbClr val="3C3934"/>
                </a:solidFill>
                <a:effectLst/>
                <a:latin typeface="Din"/>
              </a:rPr>
              <a:t> </a:t>
            </a:r>
            <a:r>
              <a:rPr lang="pt-BR" b="0" i="0" dirty="0" err="1">
                <a:solidFill>
                  <a:srgbClr val="3C3934"/>
                </a:solidFill>
                <a:effectLst/>
                <a:latin typeface="Din"/>
              </a:rPr>
              <a:t>what</a:t>
            </a:r>
            <a:r>
              <a:rPr lang="pt-BR" b="0" i="0" dirty="0">
                <a:solidFill>
                  <a:srgbClr val="3C3934"/>
                </a:solidFill>
                <a:effectLst/>
                <a:latin typeface="Din"/>
              </a:rPr>
              <a:t> </a:t>
            </a:r>
            <a:r>
              <a:rPr lang="pt-BR" b="0" i="0" dirty="0" err="1">
                <a:solidFill>
                  <a:srgbClr val="3C3934"/>
                </a:solidFill>
                <a:effectLst/>
                <a:latin typeface="Din"/>
              </a:rPr>
              <a:t>many</a:t>
            </a:r>
            <a:r>
              <a:rPr lang="pt-BR" b="0" i="0" dirty="0">
                <a:solidFill>
                  <a:srgbClr val="3C3934"/>
                </a:solidFill>
                <a:effectLst/>
                <a:latin typeface="Din"/>
              </a:rPr>
              <a:t> </a:t>
            </a:r>
            <a:r>
              <a:rPr lang="pt-BR" b="0" i="0" dirty="0" err="1">
                <a:solidFill>
                  <a:srgbClr val="3C3934"/>
                </a:solidFill>
                <a:effectLst/>
                <a:latin typeface="Din"/>
              </a:rPr>
              <a:t>believe</a:t>
            </a:r>
            <a:r>
              <a:rPr lang="pt-BR" b="0" i="0" dirty="0">
                <a:solidFill>
                  <a:srgbClr val="3C3934"/>
                </a:solidFill>
                <a:effectLst/>
                <a:latin typeface="Din"/>
              </a:rPr>
              <a:t>, </a:t>
            </a:r>
            <a:r>
              <a:rPr lang="pt-BR" b="0" i="0" dirty="0" err="1">
                <a:solidFill>
                  <a:srgbClr val="3C3934"/>
                </a:solidFill>
                <a:effectLst/>
                <a:latin typeface="Din"/>
              </a:rPr>
              <a:t>cigarette</a:t>
            </a:r>
            <a:r>
              <a:rPr lang="pt-BR" b="0" i="0" dirty="0">
                <a:solidFill>
                  <a:srgbClr val="3C3934"/>
                </a:solidFill>
                <a:effectLst/>
                <a:latin typeface="Din"/>
              </a:rPr>
              <a:t> </a:t>
            </a:r>
            <a:r>
              <a:rPr lang="pt-BR" b="0" i="0" dirty="0" err="1">
                <a:solidFill>
                  <a:srgbClr val="3C3934"/>
                </a:solidFill>
                <a:effectLst/>
                <a:latin typeface="Din"/>
              </a:rPr>
              <a:t>filters</a:t>
            </a:r>
            <a:r>
              <a:rPr lang="pt-BR" b="0" i="0" dirty="0">
                <a:solidFill>
                  <a:srgbClr val="3C3934"/>
                </a:solidFill>
                <a:effectLst/>
                <a:latin typeface="Din"/>
              </a:rPr>
              <a:t>, </a:t>
            </a:r>
            <a:r>
              <a:rPr lang="pt-BR" b="0" i="0" dirty="0" err="1">
                <a:solidFill>
                  <a:srgbClr val="3C3934"/>
                </a:solidFill>
                <a:effectLst/>
                <a:latin typeface="Din"/>
              </a:rPr>
              <a:t>which</a:t>
            </a:r>
            <a:r>
              <a:rPr lang="pt-BR" b="0" i="0" dirty="0">
                <a:solidFill>
                  <a:srgbClr val="3C3934"/>
                </a:solidFill>
                <a:effectLst/>
                <a:latin typeface="Din"/>
              </a:rPr>
              <a:t> are </a:t>
            </a:r>
            <a:r>
              <a:rPr lang="pt-BR" b="0" i="0" dirty="0" err="1">
                <a:solidFill>
                  <a:srgbClr val="3C3934"/>
                </a:solidFill>
                <a:effectLst/>
                <a:latin typeface="Din"/>
              </a:rPr>
              <a:t>made</a:t>
            </a:r>
            <a:r>
              <a:rPr lang="pt-BR" b="0" i="0" dirty="0">
                <a:solidFill>
                  <a:srgbClr val="3C3934"/>
                </a:solidFill>
                <a:effectLst/>
                <a:latin typeface="Din"/>
              </a:rPr>
              <a:t> of c</a:t>
            </a:r>
            <a:r>
              <a:rPr lang="en-US" b="0" i="0" dirty="0" err="1">
                <a:solidFill>
                  <a:srgbClr val="3C3934"/>
                </a:solidFill>
                <a:effectLst/>
                <a:latin typeface="Din"/>
              </a:rPr>
              <a:t>ellulose</a:t>
            </a:r>
            <a:r>
              <a:rPr lang="en-US" b="0" i="0" dirty="0">
                <a:solidFill>
                  <a:srgbClr val="3C3934"/>
                </a:solidFill>
                <a:effectLst/>
                <a:latin typeface="Din"/>
              </a:rPr>
              <a:t> acetate, do not biodegrade and can remain in the environment for very long periods of time in the form of microplastics, which can cause significant harm to aquatic environments.</a:t>
            </a:r>
          </a:p>
          <a:p>
            <a:endParaRPr lang="en-US" b="0" i="0" dirty="0">
              <a:solidFill>
                <a:srgbClr val="3C3934"/>
              </a:solidFill>
              <a:effectLst/>
              <a:latin typeface="Din"/>
            </a:endParaRPr>
          </a:p>
        </p:txBody>
      </p:sp>
      <p:sp>
        <p:nvSpPr>
          <p:cNvPr id="4" name="Slide Number Placeholder 3">
            <a:extLst>
              <a:ext uri="{FF2B5EF4-FFF2-40B4-BE49-F238E27FC236}">
                <a16:creationId xmlns:a16="http://schemas.microsoft.com/office/drawing/2014/main" id="{8F3DFC82-3B90-5194-DEE9-12302E5B1AAE}"/>
              </a:ext>
            </a:extLst>
          </p:cNvPr>
          <p:cNvSpPr>
            <a:spLocks noGrp="1"/>
          </p:cNvSpPr>
          <p:nvPr>
            <p:ph type="sldNum" sz="quarter" idx="5"/>
          </p:nvPr>
        </p:nvSpPr>
        <p:spPr/>
        <p:txBody>
          <a:bodyPr/>
          <a:lstStyle/>
          <a:p>
            <a:fld id="{7127DDF2-8957-7348-9535-142A04C1C92A}" type="slidenum">
              <a:rPr lang="en-US" smtClean="0"/>
              <a:pPr/>
              <a:t>7</a:t>
            </a:fld>
            <a:endParaRPr lang="en-US"/>
          </a:p>
        </p:txBody>
      </p:sp>
    </p:spTree>
    <p:extLst>
      <p:ext uri="{BB962C8B-B14F-4D97-AF65-F5344CB8AC3E}">
        <p14:creationId xmlns:p14="http://schemas.microsoft.com/office/powerpoint/2010/main" val="3520641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EB81EB-0152-EB2C-7EDA-2328C6A52A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9B22FD-4D5A-84F7-D88F-C3879F99BC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768C9B-BF16-B596-DD71-8F564451C817}"/>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0" i="0" dirty="0">
                <a:solidFill>
                  <a:srgbClr val="3C3934"/>
                </a:solidFill>
                <a:effectLst/>
                <a:latin typeface="Din"/>
              </a:rPr>
              <a:t>The filters also release nicotine, heavy metals and other chemicals into ecosystems. The toxic exposure can poison fish, as well as animals who eat cigarette butts. This in turn affects the livelihood and health of communities living in coastal areas, and those who consume seafood products affected by the contamination.</a:t>
            </a:r>
            <a:endParaRPr lang="pt-BR" b="0" i="0" dirty="0">
              <a:solidFill>
                <a:srgbClr val="3C3934"/>
              </a:solidFill>
              <a:effectLst/>
              <a:latin typeface="Din"/>
            </a:endParaRPr>
          </a:p>
          <a:p>
            <a:endParaRPr lang="en-US" dirty="0"/>
          </a:p>
        </p:txBody>
      </p:sp>
      <p:sp>
        <p:nvSpPr>
          <p:cNvPr id="4" name="Slide Number Placeholder 3">
            <a:extLst>
              <a:ext uri="{FF2B5EF4-FFF2-40B4-BE49-F238E27FC236}">
                <a16:creationId xmlns:a16="http://schemas.microsoft.com/office/drawing/2014/main" id="{4BCA427F-EE02-E705-EE66-10E928A10B69}"/>
              </a:ext>
            </a:extLst>
          </p:cNvPr>
          <p:cNvSpPr>
            <a:spLocks noGrp="1"/>
          </p:cNvSpPr>
          <p:nvPr>
            <p:ph type="sldNum" sz="quarter" idx="5"/>
          </p:nvPr>
        </p:nvSpPr>
        <p:spPr/>
        <p:txBody>
          <a:bodyPr/>
          <a:lstStyle/>
          <a:p>
            <a:fld id="{7127DDF2-8957-7348-9535-142A04C1C92A}" type="slidenum">
              <a:rPr lang="en-US" smtClean="0"/>
              <a:pPr/>
              <a:t>8</a:t>
            </a:fld>
            <a:endParaRPr lang="en-US"/>
          </a:p>
        </p:txBody>
      </p:sp>
    </p:spTree>
    <p:extLst>
      <p:ext uri="{BB962C8B-B14F-4D97-AF65-F5344CB8AC3E}">
        <p14:creationId xmlns:p14="http://schemas.microsoft.com/office/powerpoint/2010/main" val="1738980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0" i="0" dirty="0">
                <a:solidFill>
                  <a:srgbClr val="222222"/>
                </a:solidFill>
                <a:effectLst/>
                <a:latin typeface="Lora-Regular"/>
              </a:rPr>
              <a:t>Now it is important to note that despite filtered cigarettes being marketed as safer than unfiltered cigarettes – they do not reduce the health risks related to tobacco use and also destroy the environment. Moreover, the tobacco industry keeps developing and promoting new variants of filtered cigarettes to claim a smoother product and attract new users, for example, by adding flavor capsules, a small, crushable gelatin capsule that releases flavor into the smoke.</a:t>
            </a:r>
          </a:p>
          <a:p>
            <a:endParaRPr lang="en-US" dirty="0"/>
          </a:p>
        </p:txBody>
      </p:sp>
      <p:sp>
        <p:nvSpPr>
          <p:cNvPr id="4" name="Slide Number Placeholder 3"/>
          <p:cNvSpPr>
            <a:spLocks noGrp="1"/>
          </p:cNvSpPr>
          <p:nvPr>
            <p:ph type="sldNum" sz="quarter" idx="5"/>
          </p:nvPr>
        </p:nvSpPr>
        <p:spPr/>
        <p:txBody>
          <a:bodyPr/>
          <a:lstStyle/>
          <a:p>
            <a:fld id="{7127DDF2-8957-7348-9535-142A04C1C92A}" type="slidenum">
              <a:rPr lang="en-US" smtClean="0"/>
              <a:pPr/>
              <a:t>9</a:t>
            </a:fld>
            <a:endParaRPr lang="en-US"/>
          </a:p>
        </p:txBody>
      </p:sp>
    </p:spTree>
    <p:extLst>
      <p:ext uri="{BB962C8B-B14F-4D97-AF65-F5344CB8AC3E}">
        <p14:creationId xmlns:p14="http://schemas.microsoft.com/office/powerpoint/2010/main" val="2983049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222222"/>
                </a:solidFill>
                <a:effectLst/>
                <a:latin typeface="Lora-Regular"/>
              </a:rPr>
              <a:t>Not surprisingly, the tobacco industry has taken advantage of the increased environmental concern in recent years. And, for example, it has promoted biodegradable filters in an attempt to improve the industry’s public image. The promotion of biodegradable filters is an example of tobacco industry </a:t>
            </a:r>
            <a:r>
              <a:rPr lang="en-US" b="0" i="0" u="sng" dirty="0">
                <a:solidFill>
                  <a:srgbClr val="004489"/>
                </a:solidFill>
                <a:effectLst/>
                <a:latin typeface="Lora-Bold"/>
                <a:hlinkClick r:id="rId3"/>
              </a:rPr>
              <a:t>greenwashing</a:t>
            </a:r>
            <a:r>
              <a:rPr lang="en-US" b="0" i="0" dirty="0">
                <a:solidFill>
                  <a:srgbClr val="222222"/>
                </a:solidFill>
                <a:effectLst/>
                <a:latin typeface="Lora-Regular"/>
              </a:rPr>
              <a:t> – the marketing of goods as environmentally friendly in order to increase sales, improve the manufacturer’s reputation and divert attention from their environmentally damaging practices, which goes beyond “just” the cigarette filter.</a:t>
            </a:r>
          </a:p>
          <a:p>
            <a:endParaRPr lang="en-US" b="0" i="0" dirty="0">
              <a:solidFill>
                <a:srgbClr val="222222"/>
              </a:solidFill>
              <a:effectLst/>
              <a:latin typeface="Lora-Regular"/>
            </a:endParaRPr>
          </a:p>
          <a:p>
            <a:endParaRPr lang="en-US" b="0" i="0" dirty="0">
              <a:solidFill>
                <a:srgbClr val="222222"/>
              </a:solidFill>
              <a:effectLst/>
              <a:latin typeface="Lora-Regular"/>
            </a:endParaRPr>
          </a:p>
          <a:p>
            <a:r>
              <a:rPr lang="en-US" b="0" i="0" dirty="0">
                <a:solidFill>
                  <a:srgbClr val="222222"/>
                </a:solidFill>
                <a:effectLst/>
                <a:latin typeface="Lora-Regular"/>
              </a:rPr>
              <a:t>Former BAT employees are part of the company</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i="0" dirty="0">
                <a:solidFill>
                  <a:srgbClr val="222222"/>
                </a:solidFill>
                <a:effectLst/>
                <a:latin typeface="Lora-Regular"/>
              </a:rPr>
              <a:t>One example of this is the California-based company </a:t>
            </a:r>
            <a:r>
              <a:rPr lang="en-US" b="0" i="0" dirty="0" err="1">
                <a:solidFill>
                  <a:srgbClr val="222222"/>
                </a:solidFill>
                <a:effectLst/>
                <a:latin typeface="Lora-Regular"/>
              </a:rPr>
              <a:t>Greenbutts</a:t>
            </a:r>
            <a:r>
              <a:rPr lang="en-US" b="0" i="0" dirty="0">
                <a:solidFill>
                  <a:srgbClr val="222222"/>
                </a:solidFill>
                <a:effectLst/>
                <a:latin typeface="Lora-Regular"/>
              </a:rPr>
              <a:t>, which states it has “developed a biodegradable and water dispersing cigarette filter for use in the global tobacco industry and beyond”.</a:t>
            </a:r>
            <a:r>
              <a:rPr lang="en-US" b="1" i="0" u="none" strike="noStrike" baseline="30000" dirty="0">
                <a:solidFill>
                  <a:srgbClr val="222222"/>
                </a:solidFill>
                <a:effectLst/>
                <a:latin typeface="Lora-Regular"/>
                <a:hlinkClick r:id="rId4"/>
              </a:rPr>
              <a:t>78</a:t>
            </a:r>
            <a:r>
              <a:rPr lang="en-US" b="0" i="0" dirty="0">
                <a:solidFill>
                  <a:srgbClr val="222222"/>
                </a:solidFill>
                <a:effectLst/>
                <a:latin typeface="Lora-Regular"/>
              </a:rPr>
              <a:t> </a:t>
            </a:r>
            <a:r>
              <a:rPr lang="en-US" b="0" i="0" dirty="0" err="1">
                <a:solidFill>
                  <a:srgbClr val="222222"/>
                </a:solidFill>
                <a:effectLst/>
                <a:latin typeface="Lora-Regular"/>
              </a:rPr>
              <a:t>Greenbutts</a:t>
            </a:r>
            <a:r>
              <a:rPr lang="en-US" b="0" i="0" dirty="0">
                <a:solidFill>
                  <a:srgbClr val="222222"/>
                </a:solidFill>
                <a:effectLst/>
                <a:latin typeface="Lora-Regular"/>
              </a:rPr>
              <a:t> states on its website that “[s]</a:t>
            </a:r>
            <a:r>
              <a:rPr lang="en-US" b="0" i="0" dirty="0" err="1">
                <a:solidFill>
                  <a:srgbClr val="222222"/>
                </a:solidFill>
                <a:effectLst/>
                <a:latin typeface="Lora-Regular"/>
              </a:rPr>
              <a:t>ince</a:t>
            </a:r>
            <a:r>
              <a:rPr lang="en-US" b="0" i="0" dirty="0">
                <a:solidFill>
                  <a:srgbClr val="222222"/>
                </a:solidFill>
                <a:effectLst/>
                <a:latin typeface="Lora-Regular"/>
              </a:rPr>
              <a:t> 2010, </a:t>
            </a:r>
            <a:r>
              <a:rPr lang="en-US" b="0" i="0" dirty="0" err="1">
                <a:solidFill>
                  <a:srgbClr val="222222"/>
                </a:solidFill>
                <a:effectLst/>
                <a:latin typeface="Lora-Regular"/>
              </a:rPr>
              <a:t>Greenbutts</a:t>
            </a:r>
            <a:r>
              <a:rPr lang="en-US" b="0" i="0" dirty="0">
                <a:solidFill>
                  <a:srgbClr val="222222"/>
                </a:solidFill>
                <a:effectLst/>
                <a:latin typeface="Lora-Regular"/>
              </a:rPr>
              <a:t>™ has worked with leading R&amp;D institutions, international tobacco companies and industry experts to produce our patented biodegradable filter technology”.</a:t>
            </a:r>
            <a:r>
              <a:rPr lang="en-US" b="1" i="0" u="none" strike="noStrike" baseline="30000" dirty="0">
                <a:solidFill>
                  <a:srgbClr val="222222"/>
                </a:solidFill>
                <a:effectLst/>
                <a:latin typeface="Lora-Regular"/>
                <a:hlinkClick r:id="rId5"/>
              </a:rPr>
              <a:t>79</a:t>
            </a:r>
            <a:endParaRPr lang="en-US" b="1" i="0" u="none" strike="noStrike" baseline="30000" dirty="0">
              <a:solidFill>
                <a:srgbClr val="222222"/>
              </a:solidFill>
              <a:effectLst/>
              <a:latin typeface="Lora-Regular"/>
            </a:endParaRPr>
          </a:p>
          <a:p>
            <a:endParaRPr lang="en-US" dirty="0"/>
          </a:p>
        </p:txBody>
      </p:sp>
      <p:sp>
        <p:nvSpPr>
          <p:cNvPr id="4" name="Slide Number Placeholder 3"/>
          <p:cNvSpPr>
            <a:spLocks noGrp="1"/>
          </p:cNvSpPr>
          <p:nvPr>
            <p:ph type="sldNum" sz="quarter" idx="5"/>
          </p:nvPr>
        </p:nvSpPr>
        <p:spPr/>
        <p:txBody>
          <a:bodyPr/>
          <a:lstStyle/>
          <a:p>
            <a:fld id="{7127DDF2-8957-7348-9535-142A04C1C92A}" type="slidenum">
              <a:rPr lang="en-US" smtClean="0"/>
              <a:pPr/>
              <a:t>10</a:t>
            </a:fld>
            <a:endParaRPr lang="en-US"/>
          </a:p>
        </p:txBody>
      </p:sp>
    </p:spTree>
    <p:extLst>
      <p:ext uri="{BB962C8B-B14F-4D97-AF65-F5344CB8AC3E}">
        <p14:creationId xmlns:p14="http://schemas.microsoft.com/office/powerpoint/2010/main" val="15694009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tx1"/>
        </a:solidFill>
        <a:effectLst/>
      </p:bgPr>
    </p:bg>
    <p:spTree>
      <p:nvGrpSpPr>
        <p:cNvPr id="1" name=""/>
        <p:cNvGrpSpPr/>
        <p:nvPr/>
      </p:nvGrpSpPr>
      <p:grpSpPr>
        <a:xfrm>
          <a:off x="0" y="0"/>
          <a:ext cx="0" cy="0"/>
          <a:chOff x="0" y="0"/>
          <a:chExt cx="0" cy="0"/>
        </a:xfrm>
      </p:grpSpPr>
      <p:pic>
        <p:nvPicPr>
          <p:cNvPr id="6" name="Picture 5" descr="Sheild Tint.png">
            <a:extLst>
              <a:ext uri="{FF2B5EF4-FFF2-40B4-BE49-F238E27FC236}">
                <a16:creationId xmlns:a16="http://schemas.microsoft.com/office/drawing/2014/main" id="{8FD6B5F9-EDFC-7E42-9FC7-6C75F421E478}"/>
              </a:ext>
            </a:extLst>
          </p:cNvPr>
          <p:cNvPicPr>
            <a:picLocks noChangeAspect="1"/>
          </p:cNvPicPr>
          <p:nvPr userDrawn="1"/>
        </p:nvPicPr>
        <p:blipFill>
          <a:blip r:embed="rId2">
            <a:lum bright="6000" contrast="9000"/>
          </a:blip>
          <a:stretch>
            <a:fillRect/>
          </a:stretch>
        </p:blipFill>
        <p:spPr>
          <a:xfrm>
            <a:off x="0" y="576072"/>
            <a:ext cx="4498848" cy="6281928"/>
          </a:xfrm>
          <a:prstGeom prst="rect">
            <a:avLst/>
          </a:prstGeom>
        </p:spPr>
      </p:pic>
      <p:pic>
        <p:nvPicPr>
          <p:cNvPr id="7" name="Picture 6" descr="Company name&#10;&#10;Description automatically generated with medium confidence">
            <a:extLst>
              <a:ext uri="{FF2B5EF4-FFF2-40B4-BE49-F238E27FC236}">
                <a16:creationId xmlns:a16="http://schemas.microsoft.com/office/drawing/2014/main" id="{D610C596-F9AF-E4FB-6A4C-DB1A50A49B85}"/>
              </a:ext>
            </a:extLst>
          </p:cNvPr>
          <p:cNvPicPr>
            <a:picLocks noChangeAspect="1"/>
          </p:cNvPicPr>
          <p:nvPr userDrawn="1"/>
        </p:nvPicPr>
        <p:blipFill rotWithShape="1">
          <a:blip r:embed="rId3"/>
          <a:srcRect l="3754" t="4729" r="3218" b="5067"/>
          <a:stretch/>
        </p:blipFill>
        <p:spPr>
          <a:xfrm>
            <a:off x="0" y="2357737"/>
            <a:ext cx="1975465" cy="1773654"/>
          </a:xfrm>
          <a:prstGeom prst="rect">
            <a:avLst/>
          </a:prstGeom>
          <a:solidFill>
            <a:schemeClr val="accent1"/>
          </a:solidFill>
          <a:ln>
            <a:noFill/>
          </a:ln>
        </p:spPr>
      </p:pic>
      <p:sp>
        <p:nvSpPr>
          <p:cNvPr id="21" name="Text Placeholder 19"/>
          <p:cNvSpPr>
            <a:spLocks noGrp="1"/>
          </p:cNvSpPr>
          <p:nvPr>
            <p:ph type="body" sz="quarter" idx="11" hasCustomPrompt="1"/>
          </p:nvPr>
        </p:nvSpPr>
        <p:spPr>
          <a:xfrm>
            <a:off x="2596896" y="3664673"/>
            <a:ext cx="9595104" cy="650323"/>
          </a:xfrm>
          <a:prstGeom prst="rect">
            <a:avLst/>
          </a:prstGeom>
        </p:spPr>
        <p:txBody>
          <a:bodyPr vert="horz"/>
          <a:lstStyle>
            <a:lvl1pPr algn="ctr">
              <a:buNone/>
              <a:defRPr sz="2200" i="1">
                <a:solidFill>
                  <a:schemeClr val="bg1"/>
                </a:solidFill>
                <a:latin typeface="Georgia"/>
                <a:cs typeface="Georgia"/>
              </a:defRPr>
            </a:lvl1pPr>
          </a:lstStyle>
          <a:p>
            <a:pPr lvl="0"/>
            <a:r>
              <a:rPr lang="en-US"/>
              <a:t>| Subtitle could go here |</a:t>
            </a:r>
          </a:p>
        </p:txBody>
      </p:sp>
      <p:sp>
        <p:nvSpPr>
          <p:cNvPr id="20" name="Text Placeholder 19"/>
          <p:cNvSpPr>
            <a:spLocks noGrp="1"/>
          </p:cNvSpPr>
          <p:nvPr>
            <p:ph type="body" sz="quarter" idx="10" hasCustomPrompt="1"/>
          </p:nvPr>
        </p:nvSpPr>
        <p:spPr>
          <a:xfrm>
            <a:off x="2596896" y="2549787"/>
            <a:ext cx="9595104" cy="1052373"/>
          </a:xfrm>
          <a:prstGeom prst="rect">
            <a:avLst/>
          </a:prstGeom>
        </p:spPr>
        <p:txBody>
          <a:bodyPr vert="horz"/>
          <a:lstStyle>
            <a:lvl1pPr algn="ctr">
              <a:buNone/>
              <a:defRPr sz="6200">
                <a:solidFill>
                  <a:schemeClr val="bg1"/>
                </a:solidFill>
                <a:latin typeface="Georgia"/>
                <a:cs typeface="Georgia"/>
              </a:defRPr>
            </a:lvl1pPr>
          </a:lstStyle>
          <a:p>
            <a:pPr lvl="0"/>
            <a:r>
              <a:rPr lang="en-US"/>
              <a:t>Presentation Title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6">
    <p:bg>
      <p:bgPr>
        <a:solidFill>
          <a:schemeClr val="bg1"/>
        </a:solidFill>
        <a:effectLst/>
      </p:bgPr>
    </p:bg>
    <p:spTree>
      <p:nvGrpSpPr>
        <p:cNvPr id="1" name=""/>
        <p:cNvGrpSpPr/>
        <p:nvPr/>
      </p:nvGrpSpPr>
      <p:grpSpPr>
        <a:xfrm>
          <a:off x="0" y="0"/>
          <a:ext cx="0" cy="0"/>
          <a:chOff x="0" y="0"/>
          <a:chExt cx="0" cy="0"/>
        </a:xfrm>
      </p:grpSpPr>
      <p:sp>
        <p:nvSpPr>
          <p:cNvPr id="13" name="Picture Placeholder 12"/>
          <p:cNvSpPr>
            <a:spLocks noGrp="1"/>
          </p:cNvSpPr>
          <p:nvPr>
            <p:ph type="pic" sz="quarter" idx="12" hasCustomPrompt="1"/>
          </p:nvPr>
        </p:nvSpPr>
        <p:spPr>
          <a:xfrm>
            <a:off x="0" y="0"/>
            <a:ext cx="12192000" cy="6400800"/>
          </a:xfrm>
          <a:prstGeom prst="rect">
            <a:avLst/>
          </a:prstGeom>
        </p:spPr>
        <p:txBody>
          <a:bodyPr vert="horz"/>
          <a:lstStyle>
            <a:lvl1pPr algn="ctr">
              <a:buNone/>
              <a:defRPr sz="2200">
                <a:solidFill>
                  <a:schemeClr val="accent4"/>
                </a:solidFill>
                <a:latin typeface="Tahoma"/>
                <a:cs typeface="Tahoma"/>
              </a:defRPr>
            </a:lvl1pPr>
          </a:lstStyle>
          <a:p>
            <a:r>
              <a:rPr lang="en-US"/>
              <a:t>picture</a:t>
            </a:r>
          </a:p>
        </p:txBody>
      </p:sp>
      <p:sp>
        <p:nvSpPr>
          <p:cNvPr id="20" name="Text Placeholder 19"/>
          <p:cNvSpPr>
            <a:spLocks noGrp="1"/>
          </p:cNvSpPr>
          <p:nvPr>
            <p:ph type="body" sz="quarter" idx="10" hasCustomPrompt="1"/>
          </p:nvPr>
        </p:nvSpPr>
        <p:spPr>
          <a:xfrm>
            <a:off x="4267199" y="2514599"/>
            <a:ext cx="7924800" cy="777240"/>
          </a:xfrm>
          <a:prstGeom prst="rect">
            <a:avLst/>
          </a:prstGeom>
          <a:solidFill>
            <a:schemeClr val="tx2"/>
          </a:solidFill>
        </p:spPr>
        <p:txBody>
          <a:bodyPr vert="horz" anchor="t"/>
          <a:lstStyle>
            <a:lvl1pPr algn="ctr">
              <a:buNone/>
              <a:defRPr sz="4100">
                <a:solidFill>
                  <a:schemeClr val="bg1"/>
                </a:solidFill>
                <a:latin typeface="Georgia"/>
                <a:cs typeface="Georgia"/>
              </a:defRPr>
            </a:lvl1pPr>
          </a:lstStyle>
          <a:p>
            <a:pPr lvl="0"/>
            <a:r>
              <a:rPr lang="en-US"/>
              <a:t>Longer Section Divider</a:t>
            </a:r>
          </a:p>
        </p:txBody>
      </p:sp>
      <p:sp>
        <p:nvSpPr>
          <p:cNvPr id="7" name="Footer Placeholder 1"/>
          <p:cNvSpPr>
            <a:spLocks noGrp="1"/>
          </p:cNvSpPr>
          <p:nvPr>
            <p:ph type="ftr" sz="quarter" idx="3"/>
          </p:nvPr>
        </p:nvSpPr>
        <p:spPr>
          <a:xfrm>
            <a:off x="3967655" y="6455665"/>
            <a:ext cx="4256689" cy="365125"/>
          </a:xfrm>
          <a:prstGeom prst="rect">
            <a:avLst/>
          </a:prstGeom>
        </p:spPr>
        <p:txBody>
          <a:bodyPr vert="horz" lIns="91440" tIns="45720" rIns="91440" bIns="45720" rtlCol="0" anchor="ctr"/>
          <a:lstStyle>
            <a:lvl1pPr algn="ctr">
              <a:defRPr sz="800">
                <a:solidFill>
                  <a:schemeClr val="accent4">
                    <a:alpha val="60000"/>
                  </a:schemeClr>
                </a:solidFill>
                <a:latin typeface="Georgia"/>
                <a:cs typeface="Georgia"/>
              </a:defRPr>
            </a:lvl1pPr>
          </a:lstStyle>
          <a:p>
            <a:r>
              <a:rPr lang="en-US"/>
              <a:t>Institute for Global Tobacco Control | Johns Hopkins Bloomberg School of Public Health</a:t>
            </a:r>
          </a:p>
        </p:txBody>
      </p:sp>
      <p:pic>
        <p:nvPicPr>
          <p:cNvPr id="10" name="Picture 9">
            <a:extLst>
              <a:ext uri="{FF2B5EF4-FFF2-40B4-BE49-F238E27FC236}">
                <a16:creationId xmlns:a16="http://schemas.microsoft.com/office/drawing/2014/main" id="{93814715-6380-5BA2-8132-E974D271557C}"/>
              </a:ext>
            </a:extLst>
          </p:cNvPr>
          <p:cNvPicPr>
            <a:picLocks noChangeAspect="1"/>
          </p:cNvPicPr>
          <p:nvPr userDrawn="1"/>
        </p:nvPicPr>
        <p:blipFill rotWithShape="1">
          <a:blip r:embed="rId2">
            <a:alphaModFix amt="10000"/>
          </a:blip>
          <a:srcRect l="438" t="-374" b="40566"/>
          <a:stretch/>
        </p:blipFill>
        <p:spPr>
          <a:xfrm>
            <a:off x="554708" y="6527408"/>
            <a:ext cx="514441" cy="330592"/>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Slide 7">
    <p:bg>
      <p:bgPr>
        <a:solidFill>
          <a:schemeClr val="bg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4" hasCustomPrompt="1"/>
          </p:nvPr>
        </p:nvSpPr>
        <p:spPr>
          <a:xfrm>
            <a:off x="0" y="228600"/>
            <a:ext cx="12192000" cy="6400800"/>
          </a:xfrm>
          <a:prstGeom prst="rect">
            <a:avLst/>
          </a:prstGeom>
        </p:spPr>
        <p:txBody>
          <a:bodyPr vert="horz"/>
          <a:lstStyle>
            <a:lvl1pPr algn="ctr">
              <a:buNone/>
              <a:defRPr sz="2200">
                <a:solidFill>
                  <a:schemeClr val="accent4"/>
                </a:solidFill>
                <a:latin typeface="Tahoma"/>
                <a:cs typeface="Tahoma"/>
              </a:defRPr>
            </a:lvl1pPr>
          </a:lstStyle>
          <a:p>
            <a:r>
              <a:rPr lang="en-US"/>
              <a:t>picture</a:t>
            </a:r>
          </a:p>
        </p:txBody>
      </p:sp>
      <p:sp>
        <p:nvSpPr>
          <p:cNvPr id="20" name="Text Placeholder 19"/>
          <p:cNvSpPr>
            <a:spLocks noGrp="1"/>
          </p:cNvSpPr>
          <p:nvPr>
            <p:ph type="body" sz="quarter" idx="10" hasCustomPrompt="1"/>
          </p:nvPr>
        </p:nvSpPr>
        <p:spPr>
          <a:xfrm>
            <a:off x="4267201" y="2562348"/>
            <a:ext cx="7924799" cy="795528"/>
          </a:xfrm>
          <a:prstGeom prst="rect">
            <a:avLst/>
          </a:prstGeom>
          <a:solidFill>
            <a:schemeClr val="bg2"/>
          </a:solidFill>
        </p:spPr>
        <p:txBody>
          <a:bodyPr vert="horz"/>
          <a:lstStyle>
            <a:lvl1pPr algn="ctr">
              <a:buNone/>
              <a:defRPr sz="4100">
                <a:solidFill>
                  <a:schemeClr val="accent4"/>
                </a:solidFill>
                <a:latin typeface="Georgia"/>
                <a:cs typeface="Georgia"/>
              </a:defRPr>
            </a:lvl1pPr>
          </a:lstStyle>
          <a:p>
            <a:pPr lvl="0"/>
            <a:r>
              <a:rPr lang="en-US"/>
              <a:t>Longer Section Divider</a:t>
            </a:r>
          </a:p>
        </p:txBody>
      </p:sp>
      <p:pic>
        <p:nvPicPr>
          <p:cNvPr id="11" name="Picture 10" descr="Shield THICKER White Outline.png"/>
          <p:cNvPicPr>
            <a:picLocks noChangeAspect="1"/>
          </p:cNvPicPr>
          <p:nvPr userDrawn="1"/>
        </p:nvPicPr>
        <p:blipFill>
          <a:blip r:embed="rId2">
            <a:alphaModFix amt="30000"/>
          </a:blip>
          <a:srcRect b="34210"/>
          <a:stretch>
            <a:fillRect/>
          </a:stretch>
        </p:blipFill>
        <p:spPr>
          <a:xfrm>
            <a:off x="768097" y="6530974"/>
            <a:ext cx="616535" cy="327026"/>
          </a:xfrm>
          <a:prstGeom prst="rect">
            <a:avLst/>
          </a:prstGeom>
        </p:spPr>
      </p:pic>
      <p:sp>
        <p:nvSpPr>
          <p:cNvPr id="8" name="Footer Placeholder 1">
            <a:extLst>
              <a:ext uri="{FF2B5EF4-FFF2-40B4-BE49-F238E27FC236}">
                <a16:creationId xmlns:a16="http://schemas.microsoft.com/office/drawing/2014/main" id="{E619DE17-A6F7-600E-0F1D-81021EDA84EC}"/>
              </a:ext>
            </a:extLst>
          </p:cNvPr>
          <p:cNvSpPr>
            <a:spLocks noGrp="1"/>
          </p:cNvSpPr>
          <p:nvPr>
            <p:ph type="ftr" sz="quarter" idx="3"/>
          </p:nvPr>
        </p:nvSpPr>
        <p:spPr>
          <a:xfrm>
            <a:off x="3967655" y="6455665"/>
            <a:ext cx="4256689" cy="365125"/>
          </a:xfrm>
          <a:prstGeom prst="rect">
            <a:avLst/>
          </a:prstGeom>
        </p:spPr>
        <p:txBody>
          <a:bodyPr vert="horz" lIns="91440" tIns="45720" rIns="91440" bIns="45720" rtlCol="0" anchor="ctr"/>
          <a:lstStyle>
            <a:lvl1pPr algn="ctr">
              <a:defRPr sz="800">
                <a:solidFill>
                  <a:schemeClr val="accent4">
                    <a:alpha val="60000"/>
                  </a:schemeClr>
                </a:solidFill>
                <a:latin typeface="Georgia"/>
                <a:cs typeface="Georgia"/>
              </a:defRPr>
            </a:lvl1pPr>
          </a:lstStyle>
          <a:p>
            <a:r>
              <a:rPr lang="en-US"/>
              <a:t>Institute for Global Tobacco Control | Johns Hopkins Bloomberg School of Public Health</a:t>
            </a:r>
          </a:p>
        </p:txBody>
      </p:sp>
      <p:pic>
        <p:nvPicPr>
          <p:cNvPr id="10" name="Picture 9">
            <a:extLst>
              <a:ext uri="{FF2B5EF4-FFF2-40B4-BE49-F238E27FC236}">
                <a16:creationId xmlns:a16="http://schemas.microsoft.com/office/drawing/2014/main" id="{773176D5-FF08-554C-BE99-76337350B373}"/>
              </a:ext>
            </a:extLst>
          </p:cNvPr>
          <p:cNvPicPr>
            <a:picLocks noChangeAspect="1"/>
          </p:cNvPicPr>
          <p:nvPr userDrawn="1"/>
        </p:nvPicPr>
        <p:blipFill rotWithShape="1">
          <a:blip r:embed="rId3">
            <a:alphaModFix amt="10000"/>
          </a:blip>
          <a:srcRect l="438" t="-374" b="40566"/>
          <a:stretch/>
        </p:blipFill>
        <p:spPr>
          <a:xfrm>
            <a:off x="554708" y="6527408"/>
            <a:ext cx="514441" cy="330592"/>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ne Column 1">
    <p:bg>
      <p:bgPr>
        <a:solidFill>
          <a:schemeClr val="tx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811280" cy="832559"/>
          </a:xfrm>
          <a:prstGeom prst="rect">
            <a:avLst/>
          </a:prstGeom>
        </p:spPr>
        <p:txBody>
          <a:bodyPr vert="horz"/>
          <a:lstStyle>
            <a:lvl1pPr algn="l">
              <a:buNone/>
              <a:defRPr sz="4100">
                <a:solidFill>
                  <a:schemeClr val="bg2"/>
                </a:solidFill>
                <a:latin typeface="Georgia"/>
                <a:cs typeface="Georgia"/>
              </a:defRPr>
            </a:lvl1pPr>
          </a:lstStyle>
          <a:p>
            <a:pPr lvl="0"/>
            <a:r>
              <a:rPr lang="en-US"/>
              <a:t>Slide Header</a:t>
            </a:r>
          </a:p>
        </p:txBody>
      </p:sp>
      <p:sp>
        <p:nvSpPr>
          <p:cNvPr id="13" name="Text Placeholder 12"/>
          <p:cNvSpPr>
            <a:spLocks noGrp="1"/>
          </p:cNvSpPr>
          <p:nvPr>
            <p:ph type="body" sz="quarter" idx="13" hasCustomPrompt="1"/>
          </p:nvPr>
        </p:nvSpPr>
        <p:spPr>
          <a:xfrm>
            <a:off x="768096" y="1371600"/>
            <a:ext cx="10811280" cy="4242816"/>
          </a:xfrm>
          <a:prstGeom prst="rect">
            <a:avLst/>
          </a:prstGeom>
        </p:spPr>
        <p:txBody>
          <a:bodyPr vert="horz"/>
          <a:lstStyle>
            <a:lvl1pPr marL="0" indent="0">
              <a:spcBef>
                <a:spcPts val="0"/>
              </a:spcBef>
              <a:buNone/>
              <a:defRPr sz="1600" baseline="0">
                <a:solidFill>
                  <a:schemeClr val="bg2"/>
                </a:solidFill>
                <a:latin typeface="Tahoma"/>
                <a:cs typeface="Tahoma"/>
              </a:defRPr>
            </a:lvl1pPr>
            <a:lvl2pPr>
              <a:defRPr sz="1600">
                <a:solidFill>
                  <a:schemeClr val="accent4"/>
                </a:solidFill>
                <a:latin typeface="Tahoma"/>
                <a:cs typeface="Tahoma"/>
              </a:defRPr>
            </a:lvl2pPr>
            <a:lvl3pPr>
              <a:defRPr sz="1600">
                <a:solidFill>
                  <a:schemeClr val="accent4"/>
                </a:solidFill>
                <a:latin typeface="Tahoma"/>
                <a:cs typeface="Tahoma"/>
              </a:defRPr>
            </a:lvl3pPr>
            <a:lvl4pPr>
              <a:defRPr sz="1600">
                <a:solidFill>
                  <a:schemeClr val="accent4"/>
                </a:solidFill>
                <a:latin typeface="Tahoma"/>
                <a:cs typeface="Tahoma"/>
              </a:defRPr>
            </a:lvl4pPr>
            <a:lvl5pPr>
              <a:defRPr sz="1600">
                <a:solidFill>
                  <a:schemeClr val="accent4"/>
                </a:solidFill>
                <a:latin typeface="Tahoma"/>
                <a:cs typeface="Tahoma"/>
              </a:defRPr>
            </a:lvl5pPr>
          </a:lstStyle>
          <a:p>
            <a:pPr lvl="0"/>
            <a:r>
              <a:rPr lang="en-US"/>
              <a:t>Copy here</a:t>
            </a:r>
          </a:p>
        </p:txBody>
      </p:sp>
      <p:pic>
        <p:nvPicPr>
          <p:cNvPr id="6" name="Picture 5" descr="Shield THICKER White Outline.png">
            <a:extLst>
              <a:ext uri="{FF2B5EF4-FFF2-40B4-BE49-F238E27FC236}">
                <a16:creationId xmlns:a16="http://schemas.microsoft.com/office/drawing/2014/main" id="{42DACC03-F397-8240-B1FB-66568D89A418}"/>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1" name="Footer Placeholder 1">
            <a:extLst>
              <a:ext uri="{FF2B5EF4-FFF2-40B4-BE49-F238E27FC236}">
                <a16:creationId xmlns:a16="http://schemas.microsoft.com/office/drawing/2014/main" id="{D8DB2708-881E-8145-689B-FFFFC04FA43C}"/>
              </a:ext>
            </a:extLst>
          </p:cNvPr>
          <p:cNvSpPr txBox="1">
            <a:spLocks/>
          </p:cNvSpPr>
          <p:nvPr userDrawn="1"/>
        </p:nvSpPr>
        <p:spPr>
          <a:xfrm>
            <a:off x="3999854" y="6455664"/>
            <a:ext cx="4192292" cy="365125"/>
          </a:xfrm>
          <a:prstGeom prst="rect">
            <a:avLst/>
          </a:prstGeom>
        </p:spPr>
        <p:txBody>
          <a:bodyPr vert="horz" lIns="91440" tIns="45720" rIns="91440" bIns="45720" rtlCol="0" anchor="ctr"/>
          <a:lstStyle>
            <a:defPPr>
              <a:defRPr lang="en-US"/>
            </a:defPPr>
            <a:lvl1pPr marL="0" algn="ctr" defTabSz="457200" rtl="0" eaLnBrk="1" latinLnBrk="0" hangingPunct="1">
              <a:defRPr sz="800" kern="1200">
                <a:solidFill>
                  <a:schemeClr val="bg2">
                    <a:alpha val="25000"/>
                  </a:schemeClr>
                </a:solidFill>
                <a:latin typeface="Georgia"/>
                <a:ea typeface="+mn-ea"/>
                <a:cs typeface="Georgia"/>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t>Institute for Global Tobacco Control | Johns Hopkins Bloomberg School of Public Health</a:t>
            </a:r>
          </a:p>
        </p:txBody>
      </p:sp>
    </p:spTree>
    <p:extLst>
      <p:ext uri="{BB962C8B-B14F-4D97-AF65-F5344CB8AC3E}">
        <p14:creationId xmlns:p14="http://schemas.microsoft.com/office/powerpoint/2010/main" val="35705548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Column 2">
    <p:bg>
      <p:bgPr>
        <a:solidFill>
          <a:schemeClr val="accent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811280" cy="832559"/>
          </a:xfrm>
          <a:prstGeom prst="rect">
            <a:avLst/>
          </a:prstGeom>
        </p:spPr>
        <p:txBody>
          <a:bodyPr vert="horz"/>
          <a:lstStyle>
            <a:lvl1pPr algn="l">
              <a:buNone/>
              <a:defRPr sz="4100">
                <a:solidFill>
                  <a:schemeClr val="bg2"/>
                </a:solidFill>
                <a:latin typeface="Georgia"/>
                <a:cs typeface="Georgia"/>
              </a:defRPr>
            </a:lvl1pPr>
          </a:lstStyle>
          <a:p>
            <a:pPr lvl="0"/>
            <a:r>
              <a:rPr lang="en-US"/>
              <a:t>Slide Header</a:t>
            </a:r>
          </a:p>
        </p:txBody>
      </p:sp>
      <p:sp>
        <p:nvSpPr>
          <p:cNvPr id="8" name="Text Placeholder 12"/>
          <p:cNvSpPr>
            <a:spLocks noGrp="1"/>
          </p:cNvSpPr>
          <p:nvPr>
            <p:ph type="body" sz="quarter" idx="13" hasCustomPrompt="1"/>
          </p:nvPr>
        </p:nvSpPr>
        <p:spPr>
          <a:xfrm>
            <a:off x="768096" y="1371600"/>
            <a:ext cx="10811280" cy="4242816"/>
          </a:xfrm>
          <a:prstGeom prst="rect">
            <a:avLst/>
          </a:prstGeom>
        </p:spPr>
        <p:txBody>
          <a:bodyPr vert="horz"/>
          <a:lstStyle>
            <a:lvl1pPr marL="0" indent="0">
              <a:spcBef>
                <a:spcPts val="0"/>
              </a:spcBef>
              <a:buNone/>
              <a:defRPr sz="1600" baseline="0">
                <a:solidFill>
                  <a:schemeClr val="bg2"/>
                </a:solidFill>
                <a:latin typeface="Tahoma"/>
                <a:cs typeface="Tahoma"/>
              </a:defRPr>
            </a:lvl1pPr>
            <a:lvl2pPr>
              <a:defRPr sz="1600">
                <a:solidFill>
                  <a:schemeClr val="accent4"/>
                </a:solidFill>
                <a:latin typeface="Tahoma"/>
                <a:cs typeface="Tahoma"/>
              </a:defRPr>
            </a:lvl2pPr>
            <a:lvl3pPr>
              <a:defRPr sz="1600">
                <a:solidFill>
                  <a:schemeClr val="accent4"/>
                </a:solidFill>
                <a:latin typeface="Tahoma"/>
                <a:cs typeface="Tahoma"/>
              </a:defRPr>
            </a:lvl3pPr>
            <a:lvl4pPr>
              <a:defRPr sz="1600">
                <a:solidFill>
                  <a:schemeClr val="accent4"/>
                </a:solidFill>
                <a:latin typeface="Tahoma"/>
                <a:cs typeface="Tahoma"/>
              </a:defRPr>
            </a:lvl4pPr>
            <a:lvl5pPr>
              <a:defRPr sz="1600">
                <a:solidFill>
                  <a:schemeClr val="accent4"/>
                </a:solidFill>
                <a:latin typeface="Tahoma"/>
                <a:cs typeface="Tahoma"/>
              </a:defRPr>
            </a:lvl5pPr>
          </a:lstStyle>
          <a:p>
            <a:pPr lvl="0"/>
            <a:r>
              <a:rPr lang="en-US"/>
              <a:t>Copy here</a:t>
            </a:r>
          </a:p>
        </p:txBody>
      </p:sp>
      <p:pic>
        <p:nvPicPr>
          <p:cNvPr id="6" name="Picture 5" descr="Shield THICKER White Outline.png">
            <a:extLst>
              <a:ext uri="{FF2B5EF4-FFF2-40B4-BE49-F238E27FC236}">
                <a16:creationId xmlns:a16="http://schemas.microsoft.com/office/drawing/2014/main" id="{A90573C2-BF65-8C4C-B94A-2D81C7C85870}"/>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4" name="Footer Placeholder 1">
            <a:extLst>
              <a:ext uri="{FF2B5EF4-FFF2-40B4-BE49-F238E27FC236}">
                <a16:creationId xmlns:a16="http://schemas.microsoft.com/office/drawing/2014/main" id="{1A8D44CD-B1ED-E194-F46A-BEDBD939A6D3}"/>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extLst>
      <p:ext uri="{BB962C8B-B14F-4D97-AF65-F5344CB8AC3E}">
        <p14:creationId xmlns:p14="http://schemas.microsoft.com/office/powerpoint/2010/main" val="2199235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One Column 3">
    <p:bg>
      <p:bgPr>
        <a:solidFill>
          <a:schemeClr val="bg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811280" cy="832559"/>
          </a:xfrm>
          <a:prstGeom prst="rect">
            <a:avLst/>
          </a:prstGeom>
        </p:spPr>
        <p:txBody>
          <a:bodyPr vert="horz"/>
          <a:lstStyle>
            <a:lvl1pPr algn="l">
              <a:buNone/>
              <a:defRPr sz="4100">
                <a:solidFill>
                  <a:schemeClr val="tx2"/>
                </a:solidFill>
                <a:latin typeface="Georgia"/>
                <a:cs typeface="Georgia"/>
              </a:defRPr>
            </a:lvl1pPr>
          </a:lstStyle>
          <a:p>
            <a:pPr lvl="0"/>
            <a:r>
              <a:rPr lang="en-US"/>
              <a:t>Slide Header</a:t>
            </a:r>
          </a:p>
        </p:txBody>
      </p:sp>
      <p:sp>
        <p:nvSpPr>
          <p:cNvPr id="15" name="Rectangle 14"/>
          <p:cNvSpPr/>
          <p:nvPr userDrawn="1"/>
        </p:nvSpPr>
        <p:spPr>
          <a:xfrm>
            <a:off x="0" y="6400800"/>
            <a:ext cx="12192000" cy="457200"/>
          </a:xfrm>
          <a:prstGeom prst="rect">
            <a:avLst/>
          </a:prstGeom>
          <a:solidFill>
            <a:schemeClr val="tx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sp>
        <p:nvSpPr>
          <p:cNvPr id="9" name="Text Placeholder 12"/>
          <p:cNvSpPr>
            <a:spLocks noGrp="1"/>
          </p:cNvSpPr>
          <p:nvPr>
            <p:ph type="body" sz="quarter" idx="13" hasCustomPrompt="1"/>
          </p:nvPr>
        </p:nvSpPr>
        <p:spPr>
          <a:xfrm>
            <a:off x="768096" y="1371600"/>
            <a:ext cx="10811280" cy="4242816"/>
          </a:xfrm>
          <a:prstGeom prst="rect">
            <a:avLst/>
          </a:prstGeom>
        </p:spPr>
        <p:txBody>
          <a:bodyPr vert="horz"/>
          <a:lstStyle>
            <a:lvl1pPr marL="0" indent="0">
              <a:spcBef>
                <a:spcPts val="0"/>
              </a:spcBef>
              <a:buNone/>
              <a:defRPr sz="1600" baseline="0">
                <a:solidFill>
                  <a:schemeClr val="accent5"/>
                </a:solidFill>
                <a:latin typeface="Tahoma"/>
                <a:cs typeface="Tahoma"/>
              </a:defRPr>
            </a:lvl1pPr>
            <a:lvl2pPr>
              <a:defRPr sz="1600">
                <a:solidFill>
                  <a:schemeClr val="accent4"/>
                </a:solidFill>
                <a:latin typeface="Tahoma"/>
                <a:cs typeface="Tahoma"/>
              </a:defRPr>
            </a:lvl2pPr>
            <a:lvl3pPr>
              <a:defRPr sz="1600">
                <a:solidFill>
                  <a:schemeClr val="accent4"/>
                </a:solidFill>
                <a:latin typeface="Tahoma"/>
                <a:cs typeface="Tahoma"/>
              </a:defRPr>
            </a:lvl3pPr>
            <a:lvl4pPr>
              <a:defRPr sz="1600">
                <a:solidFill>
                  <a:schemeClr val="accent4"/>
                </a:solidFill>
                <a:latin typeface="Tahoma"/>
                <a:cs typeface="Tahoma"/>
              </a:defRPr>
            </a:lvl4pPr>
            <a:lvl5pPr>
              <a:defRPr sz="1600">
                <a:solidFill>
                  <a:schemeClr val="accent4"/>
                </a:solidFill>
                <a:latin typeface="Tahoma"/>
                <a:cs typeface="Tahoma"/>
              </a:defRPr>
            </a:lvl5pPr>
          </a:lstStyle>
          <a:p>
            <a:pPr lvl="0"/>
            <a:r>
              <a:rPr lang="en-US"/>
              <a:t>Copy here</a:t>
            </a:r>
          </a:p>
        </p:txBody>
      </p:sp>
      <p:pic>
        <p:nvPicPr>
          <p:cNvPr id="7" name="Picture 6" descr="Shield THICKER White Outline.png">
            <a:extLst>
              <a:ext uri="{FF2B5EF4-FFF2-40B4-BE49-F238E27FC236}">
                <a16:creationId xmlns:a16="http://schemas.microsoft.com/office/drawing/2014/main" id="{3E021408-A675-3C4C-A2F3-4E7031FDB9EA}"/>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1" name="Footer Placeholder 1">
            <a:extLst>
              <a:ext uri="{FF2B5EF4-FFF2-40B4-BE49-F238E27FC236}">
                <a16:creationId xmlns:a16="http://schemas.microsoft.com/office/drawing/2014/main" id="{1780BB76-D7DB-6A8C-816A-13D3AB8342A9}"/>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extLst>
      <p:ext uri="{BB962C8B-B14F-4D97-AF65-F5344CB8AC3E}">
        <p14:creationId xmlns:p14="http://schemas.microsoft.com/office/powerpoint/2010/main" val="10091311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ne Column 4">
    <p:bg>
      <p:bgPr>
        <a:solidFill>
          <a:schemeClr val="bg1"/>
        </a:solidFill>
        <a:effectLst/>
      </p:bgPr>
    </p:bg>
    <p:spTree>
      <p:nvGrpSpPr>
        <p:cNvPr id="1" name=""/>
        <p:cNvGrpSpPr/>
        <p:nvPr/>
      </p:nvGrpSpPr>
      <p:grpSpPr>
        <a:xfrm>
          <a:off x="0" y="0"/>
          <a:ext cx="0" cy="0"/>
          <a:chOff x="0" y="0"/>
          <a:chExt cx="0" cy="0"/>
        </a:xfrm>
      </p:grpSpPr>
      <p:sp>
        <p:nvSpPr>
          <p:cNvPr id="9" name="Rectangle 8"/>
          <p:cNvSpPr/>
          <p:nvPr userDrawn="1"/>
        </p:nvSpPr>
        <p:spPr>
          <a:xfrm>
            <a:off x="0" y="6400800"/>
            <a:ext cx="12192000" cy="45720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sp>
        <p:nvSpPr>
          <p:cNvPr id="20" name="Text Placeholder 19"/>
          <p:cNvSpPr>
            <a:spLocks noGrp="1"/>
          </p:cNvSpPr>
          <p:nvPr>
            <p:ph type="body" sz="quarter" idx="10" hasCustomPrompt="1"/>
          </p:nvPr>
        </p:nvSpPr>
        <p:spPr>
          <a:xfrm>
            <a:off x="768096" y="365761"/>
            <a:ext cx="10811280" cy="832559"/>
          </a:xfrm>
          <a:prstGeom prst="rect">
            <a:avLst/>
          </a:prstGeom>
        </p:spPr>
        <p:txBody>
          <a:bodyPr vert="horz"/>
          <a:lstStyle>
            <a:lvl1pPr algn="l">
              <a:buNone/>
              <a:defRPr sz="4100">
                <a:solidFill>
                  <a:schemeClr val="tx2"/>
                </a:solidFill>
                <a:latin typeface="Georgia"/>
                <a:cs typeface="Georgia"/>
              </a:defRPr>
            </a:lvl1pPr>
          </a:lstStyle>
          <a:p>
            <a:pPr lvl="0"/>
            <a:r>
              <a:rPr lang="en-US"/>
              <a:t>Slide Header</a:t>
            </a:r>
          </a:p>
        </p:txBody>
      </p:sp>
      <p:sp>
        <p:nvSpPr>
          <p:cNvPr id="8" name="Text Placeholder 12"/>
          <p:cNvSpPr>
            <a:spLocks noGrp="1"/>
          </p:cNvSpPr>
          <p:nvPr>
            <p:ph type="body" sz="quarter" idx="13" hasCustomPrompt="1"/>
          </p:nvPr>
        </p:nvSpPr>
        <p:spPr>
          <a:xfrm>
            <a:off x="768096" y="1371600"/>
            <a:ext cx="10811280" cy="4242816"/>
          </a:xfrm>
          <a:prstGeom prst="rect">
            <a:avLst/>
          </a:prstGeom>
        </p:spPr>
        <p:txBody>
          <a:bodyPr vert="horz"/>
          <a:lstStyle>
            <a:lvl1pPr marL="0" indent="0">
              <a:spcBef>
                <a:spcPts val="0"/>
              </a:spcBef>
              <a:buNone/>
              <a:defRPr sz="1600" baseline="0">
                <a:solidFill>
                  <a:schemeClr val="accent5"/>
                </a:solidFill>
                <a:latin typeface="Tahoma"/>
                <a:cs typeface="Tahoma"/>
              </a:defRPr>
            </a:lvl1pPr>
            <a:lvl2pPr>
              <a:defRPr sz="1600">
                <a:solidFill>
                  <a:schemeClr val="accent4"/>
                </a:solidFill>
                <a:latin typeface="Tahoma"/>
                <a:cs typeface="Tahoma"/>
              </a:defRPr>
            </a:lvl2pPr>
            <a:lvl3pPr>
              <a:defRPr sz="1600">
                <a:solidFill>
                  <a:schemeClr val="accent4"/>
                </a:solidFill>
                <a:latin typeface="Tahoma"/>
                <a:cs typeface="Tahoma"/>
              </a:defRPr>
            </a:lvl3pPr>
            <a:lvl4pPr>
              <a:defRPr sz="1600">
                <a:solidFill>
                  <a:schemeClr val="accent4"/>
                </a:solidFill>
                <a:latin typeface="Tahoma"/>
                <a:cs typeface="Tahoma"/>
              </a:defRPr>
            </a:lvl4pPr>
            <a:lvl5pPr>
              <a:defRPr sz="1600">
                <a:solidFill>
                  <a:schemeClr val="accent4"/>
                </a:solidFill>
                <a:latin typeface="Tahoma"/>
                <a:cs typeface="Tahoma"/>
              </a:defRPr>
            </a:lvl5pPr>
          </a:lstStyle>
          <a:p>
            <a:pPr lvl="0"/>
            <a:r>
              <a:rPr lang="en-US"/>
              <a:t>Copy here</a:t>
            </a:r>
          </a:p>
        </p:txBody>
      </p:sp>
      <p:pic>
        <p:nvPicPr>
          <p:cNvPr id="7" name="Picture 6" descr="Shield THICKER White Outline.png">
            <a:extLst>
              <a:ext uri="{FF2B5EF4-FFF2-40B4-BE49-F238E27FC236}">
                <a16:creationId xmlns:a16="http://schemas.microsoft.com/office/drawing/2014/main" id="{CA010A34-2001-CC42-8E6E-A2A14BDDE6EB}"/>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0" name="Footer Placeholder 1">
            <a:extLst>
              <a:ext uri="{FF2B5EF4-FFF2-40B4-BE49-F238E27FC236}">
                <a16:creationId xmlns:a16="http://schemas.microsoft.com/office/drawing/2014/main" id="{F8AFDABF-DDB5-0F1A-0E73-8E114BA89677}"/>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extLst>
      <p:ext uri="{BB962C8B-B14F-4D97-AF65-F5344CB8AC3E}">
        <p14:creationId xmlns:p14="http://schemas.microsoft.com/office/powerpoint/2010/main" val="41428567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ne Column 5">
    <p:bg>
      <p:bgPr>
        <a:solidFill>
          <a:schemeClr val="accent1">
            <a:alpha val="40000"/>
          </a:schemeClr>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811280" cy="832559"/>
          </a:xfrm>
          <a:prstGeom prst="rect">
            <a:avLst/>
          </a:prstGeom>
        </p:spPr>
        <p:txBody>
          <a:bodyPr vert="horz"/>
          <a:lstStyle>
            <a:lvl1pPr algn="l">
              <a:buNone/>
              <a:defRPr sz="4100">
                <a:solidFill>
                  <a:schemeClr val="tx2"/>
                </a:solidFill>
                <a:latin typeface="Georgia"/>
                <a:cs typeface="Georgia"/>
              </a:defRPr>
            </a:lvl1pPr>
          </a:lstStyle>
          <a:p>
            <a:pPr lvl="0"/>
            <a:r>
              <a:rPr lang="en-US"/>
              <a:t>Slide Header</a:t>
            </a:r>
          </a:p>
        </p:txBody>
      </p:sp>
      <p:sp>
        <p:nvSpPr>
          <p:cNvPr id="7" name="Rectangle 6"/>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sp>
        <p:nvSpPr>
          <p:cNvPr id="8" name="Text Placeholder 12"/>
          <p:cNvSpPr>
            <a:spLocks noGrp="1"/>
          </p:cNvSpPr>
          <p:nvPr>
            <p:ph type="body" sz="quarter" idx="13" hasCustomPrompt="1"/>
          </p:nvPr>
        </p:nvSpPr>
        <p:spPr>
          <a:xfrm>
            <a:off x="768096" y="1371600"/>
            <a:ext cx="10811280" cy="4242816"/>
          </a:xfrm>
          <a:prstGeom prst="rect">
            <a:avLst/>
          </a:prstGeom>
        </p:spPr>
        <p:txBody>
          <a:bodyPr vert="horz"/>
          <a:lstStyle>
            <a:lvl1pPr marL="0" indent="0">
              <a:spcBef>
                <a:spcPts val="0"/>
              </a:spcBef>
              <a:buNone/>
              <a:defRPr sz="1600" baseline="0">
                <a:solidFill>
                  <a:schemeClr val="accent5"/>
                </a:solidFill>
                <a:latin typeface="Tahoma"/>
                <a:cs typeface="Tahoma"/>
              </a:defRPr>
            </a:lvl1pPr>
            <a:lvl2pPr>
              <a:defRPr sz="1600">
                <a:solidFill>
                  <a:schemeClr val="accent4"/>
                </a:solidFill>
                <a:latin typeface="Tahoma"/>
                <a:cs typeface="Tahoma"/>
              </a:defRPr>
            </a:lvl2pPr>
            <a:lvl3pPr>
              <a:defRPr sz="1600">
                <a:solidFill>
                  <a:schemeClr val="accent4"/>
                </a:solidFill>
                <a:latin typeface="Tahoma"/>
                <a:cs typeface="Tahoma"/>
              </a:defRPr>
            </a:lvl3pPr>
            <a:lvl4pPr>
              <a:defRPr sz="1600">
                <a:solidFill>
                  <a:schemeClr val="accent4"/>
                </a:solidFill>
                <a:latin typeface="Tahoma"/>
                <a:cs typeface="Tahoma"/>
              </a:defRPr>
            </a:lvl4pPr>
            <a:lvl5pPr>
              <a:defRPr sz="1600">
                <a:solidFill>
                  <a:schemeClr val="accent4"/>
                </a:solidFill>
                <a:latin typeface="Tahoma"/>
                <a:cs typeface="Tahoma"/>
              </a:defRPr>
            </a:lvl5pPr>
          </a:lstStyle>
          <a:p>
            <a:pPr lvl="0"/>
            <a:r>
              <a:rPr lang="en-US"/>
              <a:t>Copy here</a:t>
            </a:r>
          </a:p>
        </p:txBody>
      </p:sp>
      <p:pic>
        <p:nvPicPr>
          <p:cNvPr id="9" name="Picture 8" descr="Shield THICKER White Outline.png">
            <a:extLst>
              <a:ext uri="{FF2B5EF4-FFF2-40B4-BE49-F238E27FC236}">
                <a16:creationId xmlns:a16="http://schemas.microsoft.com/office/drawing/2014/main" id="{0A07B8BE-43FA-E14B-A72A-DE2ED9A9F3A0}"/>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1" name="Footer Placeholder 1">
            <a:extLst>
              <a:ext uri="{FF2B5EF4-FFF2-40B4-BE49-F238E27FC236}">
                <a16:creationId xmlns:a16="http://schemas.microsoft.com/office/drawing/2014/main" id="{FEB2C33A-913F-1B48-3C9A-4673BBE291A5}"/>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One Column 6">
    <p:bg>
      <p:bgPr>
        <a:solidFill>
          <a:schemeClr val="tx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1371601"/>
            <a:ext cx="10668000" cy="3687899"/>
          </a:xfrm>
          <a:prstGeom prst="rect">
            <a:avLst/>
          </a:prstGeom>
        </p:spPr>
        <p:txBody>
          <a:bodyPr vert="horz"/>
          <a:lstStyle>
            <a:lvl1pPr algn="ctr">
              <a:buNone/>
              <a:defRPr sz="5600" baseline="0">
                <a:solidFill>
                  <a:schemeClr val="bg2"/>
                </a:solidFill>
                <a:latin typeface="Georgia"/>
                <a:cs typeface="Georgia"/>
              </a:defRPr>
            </a:lvl1pPr>
          </a:lstStyle>
          <a:p>
            <a:pPr lvl="0"/>
            <a:r>
              <a:rPr lang="en-US"/>
              <a:t>Quote about topic</a:t>
            </a:r>
          </a:p>
        </p:txBody>
      </p:sp>
      <p:pic>
        <p:nvPicPr>
          <p:cNvPr id="6" name="Picture 5" descr="Shield THICKER White Outline.png">
            <a:extLst>
              <a:ext uri="{FF2B5EF4-FFF2-40B4-BE49-F238E27FC236}">
                <a16:creationId xmlns:a16="http://schemas.microsoft.com/office/drawing/2014/main" id="{F2A975BC-3E41-094C-A5A8-E07EFECE3A05}"/>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7" name="Footer Placeholder 1">
            <a:extLst>
              <a:ext uri="{FF2B5EF4-FFF2-40B4-BE49-F238E27FC236}">
                <a16:creationId xmlns:a16="http://schemas.microsoft.com/office/drawing/2014/main" id="{E6BF1C4C-F777-D824-FA47-3E6D298E25AF}"/>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ne Column 7">
    <p:bg>
      <p:bgPr>
        <a:solidFill>
          <a:schemeClr val="accent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1371601"/>
            <a:ext cx="10668000" cy="3687899"/>
          </a:xfrm>
          <a:prstGeom prst="rect">
            <a:avLst/>
          </a:prstGeom>
        </p:spPr>
        <p:txBody>
          <a:bodyPr vert="horz"/>
          <a:lstStyle>
            <a:lvl1pPr algn="ctr">
              <a:buNone/>
              <a:defRPr sz="5600" baseline="0">
                <a:solidFill>
                  <a:schemeClr val="bg2"/>
                </a:solidFill>
                <a:latin typeface="Georgia"/>
                <a:cs typeface="Georgia"/>
              </a:defRPr>
            </a:lvl1pPr>
          </a:lstStyle>
          <a:p>
            <a:pPr lvl="0"/>
            <a:r>
              <a:rPr lang="en-US"/>
              <a:t>Quote about topic</a:t>
            </a:r>
          </a:p>
        </p:txBody>
      </p:sp>
      <p:pic>
        <p:nvPicPr>
          <p:cNvPr id="5" name="Picture 4" descr="Shield THICKER White Outline.png">
            <a:extLst>
              <a:ext uri="{FF2B5EF4-FFF2-40B4-BE49-F238E27FC236}">
                <a16:creationId xmlns:a16="http://schemas.microsoft.com/office/drawing/2014/main" id="{AFA674D2-7896-564C-8B62-8FCBE7B29FA8}"/>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6" name="Footer Placeholder 1">
            <a:extLst>
              <a:ext uri="{FF2B5EF4-FFF2-40B4-BE49-F238E27FC236}">
                <a16:creationId xmlns:a16="http://schemas.microsoft.com/office/drawing/2014/main" id="{C5B5B002-A753-E890-5A7D-1524A62B2B47}"/>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One Column 8">
    <p:bg>
      <p:bgPr>
        <a:solidFill>
          <a:schemeClr val="bg2"/>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1371601"/>
            <a:ext cx="10668000" cy="3687899"/>
          </a:xfrm>
          <a:prstGeom prst="rect">
            <a:avLst/>
          </a:prstGeom>
        </p:spPr>
        <p:txBody>
          <a:bodyPr vert="horz"/>
          <a:lstStyle>
            <a:lvl1pPr algn="ctr">
              <a:buNone/>
              <a:defRPr sz="5600" baseline="0">
                <a:solidFill>
                  <a:schemeClr val="tx2"/>
                </a:solidFill>
                <a:latin typeface="Georgia"/>
                <a:cs typeface="Georgia"/>
              </a:defRPr>
            </a:lvl1pPr>
          </a:lstStyle>
          <a:p>
            <a:pPr lvl="0"/>
            <a:r>
              <a:rPr lang="en-US"/>
              <a:t>Quote about topic</a:t>
            </a:r>
          </a:p>
        </p:txBody>
      </p:sp>
      <p:sp>
        <p:nvSpPr>
          <p:cNvPr id="9" name="Rectangle 8"/>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7" name="Picture 6" descr="Shield THICKER White Outline.png">
            <a:extLst>
              <a:ext uri="{FF2B5EF4-FFF2-40B4-BE49-F238E27FC236}">
                <a16:creationId xmlns:a16="http://schemas.microsoft.com/office/drawing/2014/main" id="{6E75913E-6B94-8D4F-80D5-914A9E43F6DD}"/>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8" name="Footer Placeholder 1">
            <a:extLst>
              <a:ext uri="{FF2B5EF4-FFF2-40B4-BE49-F238E27FC236}">
                <a16:creationId xmlns:a16="http://schemas.microsoft.com/office/drawing/2014/main" id="{14C2247D-02B3-55F6-AE1A-92CA577FE47A}"/>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tx1"/>
        </a:solidFill>
        <a:effectLst/>
      </p:bgPr>
    </p:bg>
    <p:spTree>
      <p:nvGrpSpPr>
        <p:cNvPr id="1" name=""/>
        <p:cNvGrpSpPr/>
        <p:nvPr/>
      </p:nvGrpSpPr>
      <p:grpSpPr>
        <a:xfrm>
          <a:off x="0" y="0"/>
          <a:ext cx="0" cy="0"/>
          <a:chOff x="0" y="0"/>
          <a:chExt cx="0" cy="0"/>
        </a:xfrm>
      </p:grpSpPr>
      <p:pic>
        <p:nvPicPr>
          <p:cNvPr id="8" name="Picture 7" descr="Sheild Tint.png">
            <a:extLst>
              <a:ext uri="{FF2B5EF4-FFF2-40B4-BE49-F238E27FC236}">
                <a16:creationId xmlns:a16="http://schemas.microsoft.com/office/drawing/2014/main" id="{8B76E1FB-7F68-DD4C-A5A4-4C8D4767AC97}"/>
              </a:ext>
            </a:extLst>
          </p:cNvPr>
          <p:cNvPicPr>
            <a:picLocks noChangeAspect="1"/>
          </p:cNvPicPr>
          <p:nvPr userDrawn="1"/>
        </p:nvPicPr>
        <p:blipFill>
          <a:blip r:embed="rId2">
            <a:lum bright="6000" contrast="9000"/>
          </a:blip>
          <a:stretch>
            <a:fillRect/>
          </a:stretch>
        </p:blipFill>
        <p:spPr>
          <a:xfrm>
            <a:off x="0" y="576072"/>
            <a:ext cx="4498848" cy="6281928"/>
          </a:xfrm>
          <a:prstGeom prst="rect">
            <a:avLst/>
          </a:prstGeom>
        </p:spPr>
      </p:pic>
      <p:sp>
        <p:nvSpPr>
          <p:cNvPr id="21" name="Text Placeholder 19"/>
          <p:cNvSpPr>
            <a:spLocks noGrp="1"/>
          </p:cNvSpPr>
          <p:nvPr>
            <p:ph type="body" sz="quarter" idx="11" hasCustomPrompt="1"/>
          </p:nvPr>
        </p:nvSpPr>
        <p:spPr>
          <a:xfrm>
            <a:off x="0" y="3664673"/>
            <a:ext cx="12192000" cy="650323"/>
          </a:xfrm>
          <a:prstGeom prst="rect">
            <a:avLst/>
          </a:prstGeom>
        </p:spPr>
        <p:txBody>
          <a:bodyPr vert="horz"/>
          <a:lstStyle>
            <a:lvl1pPr algn="ctr">
              <a:buNone/>
              <a:defRPr sz="2200" i="0" baseline="0">
                <a:solidFill>
                  <a:schemeClr val="bg1"/>
                </a:solidFill>
                <a:latin typeface="Georgia"/>
                <a:cs typeface="Georgia"/>
              </a:defRPr>
            </a:lvl1pPr>
          </a:lstStyle>
          <a:p>
            <a:pPr lvl="0"/>
            <a:r>
              <a:rPr lang="en-US"/>
              <a:t>Subtitle, Department, Institute, Center Names</a:t>
            </a:r>
          </a:p>
        </p:txBody>
      </p:sp>
      <p:sp>
        <p:nvSpPr>
          <p:cNvPr id="20" name="Text Placeholder 19"/>
          <p:cNvSpPr>
            <a:spLocks noGrp="1"/>
          </p:cNvSpPr>
          <p:nvPr>
            <p:ph type="body" sz="quarter" idx="10" hasCustomPrompt="1"/>
          </p:nvPr>
        </p:nvSpPr>
        <p:spPr>
          <a:xfrm>
            <a:off x="0" y="2549787"/>
            <a:ext cx="12192000" cy="1052373"/>
          </a:xfrm>
          <a:prstGeom prst="rect">
            <a:avLst/>
          </a:prstGeom>
        </p:spPr>
        <p:txBody>
          <a:bodyPr vert="horz"/>
          <a:lstStyle>
            <a:lvl1pPr algn="ctr">
              <a:buNone/>
              <a:defRPr sz="6200">
                <a:solidFill>
                  <a:schemeClr val="bg1"/>
                </a:solidFill>
                <a:latin typeface="Georgia"/>
                <a:cs typeface="Georgia"/>
              </a:defRPr>
            </a:lvl1pPr>
          </a:lstStyle>
          <a:p>
            <a:pPr lvl="0"/>
            <a:r>
              <a:rPr lang="en-US"/>
              <a:t>Presentation Title</a:t>
            </a:r>
          </a:p>
        </p:txBody>
      </p:sp>
      <p:pic>
        <p:nvPicPr>
          <p:cNvPr id="6" name="Picture 5" descr="Company name&#10;&#10;Description automatically generated with medium confidence">
            <a:extLst>
              <a:ext uri="{FF2B5EF4-FFF2-40B4-BE49-F238E27FC236}">
                <a16:creationId xmlns:a16="http://schemas.microsoft.com/office/drawing/2014/main" id="{1D40EB55-5ED6-DF5D-3782-5DD7DC69AF0F}"/>
              </a:ext>
            </a:extLst>
          </p:cNvPr>
          <p:cNvPicPr>
            <a:picLocks noChangeAspect="1"/>
          </p:cNvPicPr>
          <p:nvPr userDrawn="1"/>
        </p:nvPicPr>
        <p:blipFill rotWithShape="1">
          <a:blip r:embed="rId3"/>
          <a:srcRect l="3754" t="4729" r="3218" b="5067"/>
          <a:stretch/>
        </p:blipFill>
        <p:spPr>
          <a:xfrm>
            <a:off x="0" y="2357737"/>
            <a:ext cx="1975465" cy="1773654"/>
          </a:xfrm>
          <a:prstGeom prst="rect">
            <a:avLst/>
          </a:prstGeom>
          <a:solidFill>
            <a:schemeClr val="accent1"/>
          </a:solid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One Column 9">
    <p:bg>
      <p:bgPr>
        <a:solidFill>
          <a:schemeClr val="bg2"/>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1371601"/>
            <a:ext cx="10668000" cy="3687899"/>
          </a:xfrm>
          <a:prstGeom prst="rect">
            <a:avLst/>
          </a:prstGeom>
        </p:spPr>
        <p:txBody>
          <a:bodyPr vert="horz"/>
          <a:lstStyle>
            <a:lvl1pPr algn="ctr">
              <a:buNone/>
              <a:defRPr sz="5600" baseline="0">
                <a:solidFill>
                  <a:schemeClr val="tx2"/>
                </a:solidFill>
                <a:latin typeface="Georgia"/>
                <a:cs typeface="Georgia"/>
              </a:defRPr>
            </a:lvl1pPr>
          </a:lstStyle>
          <a:p>
            <a:pPr lvl="0"/>
            <a:r>
              <a:rPr lang="en-US"/>
              <a:t>Quote about topic</a:t>
            </a:r>
          </a:p>
        </p:txBody>
      </p:sp>
      <p:sp>
        <p:nvSpPr>
          <p:cNvPr id="7" name="Rectangle 6"/>
          <p:cNvSpPr/>
          <p:nvPr userDrawn="1"/>
        </p:nvSpPr>
        <p:spPr>
          <a:xfrm>
            <a:off x="0" y="6400800"/>
            <a:ext cx="12192000" cy="45720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8" name="Picture 7" descr="Shield THICKER White Outline.png">
            <a:extLst>
              <a:ext uri="{FF2B5EF4-FFF2-40B4-BE49-F238E27FC236}">
                <a16:creationId xmlns:a16="http://schemas.microsoft.com/office/drawing/2014/main" id="{D71FF2D6-30A7-614F-96D0-8CB190740707}"/>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0" name="Footer Placeholder 1">
            <a:extLst>
              <a:ext uri="{FF2B5EF4-FFF2-40B4-BE49-F238E27FC236}">
                <a16:creationId xmlns:a16="http://schemas.microsoft.com/office/drawing/2014/main" id="{C8631093-F6E1-CCE2-206E-238C8FB6C76F}"/>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One Column 10">
    <p:bg>
      <p:bgPr>
        <a:solidFill>
          <a:schemeClr val="accent1">
            <a:alpha val="40000"/>
          </a:schemeClr>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1371601"/>
            <a:ext cx="10668000" cy="3687899"/>
          </a:xfrm>
          <a:prstGeom prst="rect">
            <a:avLst/>
          </a:prstGeom>
        </p:spPr>
        <p:txBody>
          <a:bodyPr vert="horz"/>
          <a:lstStyle>
            <a:lvl1pPr algn="ctr">
              <a:buNone/>
              <a:defRPr sz="5600" baseline="0">
                <a:solidFill>
                  <a:schemeClr val="tx2"/>
                </a:solidFill>
                <a:latin typeface="Georgia"/>
                <a:cs typeface="Georgia"/>
              </a:defRPr>
            </a:lvl1pPr>
          </a:lstStyle>
          <a:p>
            <a:pPr lvl="0"/>
            <a:r>
              <a:rPr lang="en-US"/>
              <a:t>Quote about topic</a:t>
            </a:r>
          </a:p>
        </p:txBody>
      </p:sp>
      <p:sp>
        <p:nvSpPr>
          <p:cNvPr id="5" name="Rectangle 4"/>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6" name="Picture 5" descr="Shield THICKER White Outline.png">
            <a:extLst>
              <a:ext uri="{FF2B5EF4-FFF2-40B4-BE49-F238E27FC236}">
                <a16:creationId xmlns:a16="http://schemas.microsoft.com/office/drawing/2014/main" id="{54384F14-FA15-5B40-8230-D65C64E07F6B}"/>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7" name="Footer Placeholder 1">
            <a:extLst>
              <a:ext uri="{FF2B5EF4-FFF2-40B4-BE49-F238E27FC236}">
                <a16:creationId xmlns:a16="http://schemas.microsoft.com/office/drawing/2014/main" id="{9113CEFC-1649-C600-0FB0-519B32E77A63}"/>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One Column 11">
    <p:bg>
      <p:bgPr>
        <a:solidFill>
          <a:schemeClr val="tx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4100">
                <a:solidFill>
                  <a:schemeClr val="bg2"/>
                </a:solidFill>
                <a:latin typeface="Georgia"/>
                <a:cs typeface="Georgia"/>
              </a:defRPr>
            </a:lvl1pPr>
          </a:lstStyle>
          <a:p>
            <a:pPr lvl="0"/>
            <a:r>
              <a:rPr lang="en-US"/>
              <a:t>Presentation Outline</a:t>
            </a:r>
          </a:p>
        </p:txBody>
      </p:sp>
      <p:sp>
        <p:nvSpPr>
          <p:cNvPr id="9" name="Text Placeholder 8"/>
          <p:cNvSpPr>
            <a:spLocks noGrp="1"/>
          </p:cNvSpPr>
          <p:nvPr>
            <p:ph type="body" sz="quarter" idx="11" hasCustomPrompt="1"/>
          </p:nvPr>
        </p:nvSpPr>
        <p:spPr>
          <a:xfrm>
            <a:off x="768351" y="1371600"/>
            <a:ext cx="10680192" cy="4242816"/>
          </a:xfrm>
          <a:prstGeom prst="rect">
            <a:avLst/>
          </a:prstGeom>
        </p:spPr>
        <p:txBody>
          <a:bodyPr vert="horz"/>
          <a:lstStyle>
            <a:lvl1pPr>
              <a:defRPr sz="3000">
                <a:solidFill>
                  <a:schemeClr val="bg2"/>
                </a:solidFill>
                <a:latin typeface="Georgia"/>
                <a:cs typeface="Georgia"/>
              </a:defRPr>
            </a:lvl1pPr>
            <a:lvl2pPr>
              <a:defRPr sz="2700">
                <a:solidFill>
                  <a:schemeClr val="bg2"/>
                </a:solidFill>
                <a:latin typeface="Georgia"/>
                <a:cs typeface="Georgia"/>
              </a:defRPr>
            </a:lvl2pPr>
            <a:lvl3pPr>
              <a:defRPr>
                <a:solidFill>
                  <a:schemeClr val="bg2"/>
                </a:solidFill>
                <a:latin typeface="Georgia"/>
                <a:cs typeface="Georgia"/>
              </a:defRPr>
            </a:lvl3pPr>
            <a:lvl4pPr>
              <a:defRPr>
                <a:solidFill>
                  <a:schemeClr val="bg2"/>
                </a:solidFill>
                <a:latin typeface="Georgia"/>
                <a:cs typeface="Georgia"/>
              </a:defRPr>
            </a:lvl4pPr>
            <a:lvl5pPr>
              <a:defRPr sz="1600">
                <a:solidFill>
                  <a:schemeClr val="bg2"/>
                </a:solidFill>
                <a:latin typeface="Georgia"/>
                <a:cs typeface="Georgia"/>
              </a:defRPr>
            </a:lvl5pPr>
          </a:lstStyle>
          <a:p>
            <a:pPr lvl="0"/>
            <a:r>
              <a:rPr lang="en-US"/>
              <a:t>Click to edit outline</a:t>
            </a:r>
          </a:p>
          <a:p>
            <a:pPr lvl="1"/>
            <a:r>
              <a:rPr lang="en-US"/>
              <a:t>Second level</a:t>
            </a:r>
          </a:p>
          <a:p>
            <a:pPr lvl="2"/>
            <a:r>
              <a:rPr lang="en-US"/>
              <a:t>Third level</a:t>
            </a:r>
          </a:p>
          <a:p>
            <a:pPr lvl="3"/>
            <a:r>
              <a:rPr lang="en-US"/>
              <a:t>Fourth level</a:t>
            </a:r>
          </a:p>
          <a:p>
            <a:pPr lvl="4"/>
            <a:r>
              <a:rPr lang="en-US"/>
              <a:t>Fifth level</a:t>
            </a:r>
          </a:p>
        </p:txBody>
      </p:sp>
      <p:pic>
        <p:nvPicPr>
          <p:cNvPr id="7" name="Picture 6" descr="Shield THICKER White Outline.png">
            <a:extLst>
              <a:ext uri="{FF2B5EF4-FFF2-40B4-BE49-F238E27FC236}">
                <a16:creationId xmlns:a16="http://schemas.microsoft.com/office/drawing/2014/main" id="{29F63ADC-582C-8748-B6BA-E979D7B1B96F}"/>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8" name="Footer Placeholder 1">
            <a:extLst>
              <a:ext uri="{FF2B5EF4-FFF2-40B4-BE49-F238E27FC236}">
                <a16:creationId xmlns:a16="http://schemas.microsoft.com/office/drawing/2014/main" id="{1221C989-28AA-697E-D246-E7B575808D20}"/>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One Column 12">
    <p:bg>
      <p:bgPr>
        <a:solidFill>
          <a:schemeClr val="accent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4100">
                <a:solidFill>
                  <a:schemeClr val="bg2"/>
                </a:solidFill>
                <a:latin typeface="Georgia"/>
                <a:cs typeface="Georgia"/>
              </a:defRPr>
            </a:lvl1pPr>
          </a:lstStyle>
          <a:p>
            <a:pPr lvl="0"/>
            <a:r>
              <a:rPr lang="en-US"/>
              <a:t>Presentation Outline</a:t>
            </a:r>
          </a:p>
        </p:txBody>
      </p:sp>
      <p:sp>
        <p:nvSpPr>
          <p:cNvPr id="6" name="Text Placeholder 8"/>
          <p:cNvSpPr>
            <a:spLocks noGrp="1"/>
          </p:cNvSpPr>
          <p:nvPr>
            <p:ph type="body" sz="quarter" idx="11" hasCustomPrompt="1"/>
          </p:nvPr>
        </p:nvSpPr>
        <p:spPr>
          <a:xfrm>
            <a:off x="768351" y="1371600"/>
            <a:ext cx="10680192" cy="4242816"/>
          </a:xfrm>
          <a:prstGeom prst="rect">
            <a:avLst/>
          </a:prstGeom>
        </p:spPr>
        <p:txBody>
          <a:bodyPr vert="horz"/>
          <a:lstStyle>
            <a:lvl1pPr>
              <a:defRPr sz="3000">
                <a:solidFill>
                  <a:schemeClr val="bg2"/>
                </a:solidFill>
                <a:latin typeface="Georgia"/>
                <a:cs typeface="Georgia"/>
              </a:defRPr>
            </a:lvl1pPr>
            <a:lvl2pPr>
              <a:defRPr sz="2700">
                <a:solidFill>
                  <a:schemeClr val="bg2"/>
                </a:solidFill>
                <a:latin typeface="Georgia"/>
                <a:cs typeface="Georgia"/>
              </a:defRPr>
            </a:lvl2pPr>
            <a:lvl3pPr>
              <a:defRPr>
                <a:solidFill>
                  <a:schemeClr val="bg2"/>
                </a:solidFill>
                <a:latin typeface="Georgia"/>
                <a:cs typeface="Georgia"/>
              </a:defRPr>
            </a:lvl3pPr>
            <a:lvl4pPr>
              <a:defRPr>
                <a:solidFill>
                  <a:schemeClr val="bg2"/>
                </a:solidFill>
                <a:latin typeface="Georgia"/>
                <a:cs typeface="Georgia"/>
              </a:defRPr>
            </a:lvl4pPr>
            <a:lvl5pPr>
              <a:defRPr sz="1600">
                <a:solidFill>
                  <a:schemeClr val="bg2"/>
                </a:solidFill>
                <a:latin typeface="Georgia"/>
                <a:cs typeface="Georgia"/>
              </a:defRPr>
            </a:lvl5pPr>
          </a:lstStyle>
          <a:p>
            <a:pPr lvl="0"/>
            <a:r>
              <a:rPr lang="en-US"/>
              <a:t>Click to edit outline</a:t>
            </a:r>
          </a:p>
          <a:p>
            <a:pPr lvl="1"/>
            <a:r>
              <a:rPr lang="en-US"/>
              <a:t>Second level</a:t>
            </a:r>
          </a:p>
          <a:p>
            <a:pPr lvl="2"/>
            <a:r>
              <a:rPr lang="en-US"/>
              <a:t>Third level</a:t>
            </a:r>
          </a:p>
          <a:p>
            <a:pPr lvl="3"/>
            <a:r>
              <a:rPr lang="en-US"/>
              <a:t>Fourth level</a:t>
            </a:r>
          </a:p>
          <a:p>
            <a:pPr lvl="4"/>
            <a:r>
              <a:rPr lang="en-US"/>
              <a:t>Fifth level</a:t>
            </a:r>
          </a:p>
        </p:txBody>
      </p:sp>
      <p:pic>
        <p:nvPicPr>
          <p:cNvPr id="7" name="Picture 6" descr="Shield THICKER White Outline.png">
            <a:extLst>
              <a:ext uri="{FF2B5EF4-FFF2-40B4-BE49-F238E27FC236}">
                <a16:creationId xmlns:a16="http://schemas.microsoft.com/office/drawing/2014/main" id="{B7D914E0-B90D-D646-A50F-4FC45D088FBA}"/>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8" name="Footer Placeholder 1">
            <a:extLst>
              <a:ext uri="{FF2B5EF4-FFF2-40B4-BE49-F238E27FC236}">
                <a16:creationId xmlns:a16="http://schemas.microsoft.com/office/drawing/2014/main" id="{A5FBF21E-B6AC-454D-1037-972545F60688}"/>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One Column 13">
    <p:bg>
      <p:bgPr>
        <a:solidFill>
          <a:schemeClr val="bg2"/>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4100">
                <a:solidFill>
                  <a:schemeClr val="tx1"/>
                </a:solidFill>
                <a:latin typeface="Georgia"/>
                <a:cs typeface="Georgia"/>
              </a:defRPr>
            </a:lvl1pPr>
          </a:lstStyle>
          <a:p>
            <a:pPr lvl="0"/>
            <a:r>
              <a:rPr lang="en-US"/>
              <a:t>Presentation Outline</a:t>
            </a:r>
          </a:p>
        </p:txBody>
      </p:sp>
      <p:sp>
        <p:nvSpPr>
          <p:cNvPr id="8" name="Rectangle 7"/>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sp>
        <p:nvSpPr>
          <p:cNvPr id="10" name="Text Placeholder 8"/>
          <p:cNvSpPr>
            <a:spLocks noGrp="1"/>
          </p:cNvSpPr>
          <p:nvPr>
            <p:ph type="body" sz="quarter" idx="11" hasCustomPrompt="1"/>
          </p:nvPr>
        </p:nvSpPr>
        <p:spPr>
          <a:xfrm>
            <a:off x="768351" y="1371600"/>
            <a:ext cx="10680192" cy="4242816"/>
          </a:xfrm>
          <a:prstGeom prst="rect">
            <a:avLst/>
          </a:prstGeom>
        </p:spPr>
        <p:txBody>
          <a:bodyPr vert="horz"/>
          <a:lstStyle>
            <a:lvl1pPr>
              <a:defRPr sz="3000">
                <a:solidFill>
                  <a:schemeClr val="accent5"/>
                </a:solidFill>
                <a:latin typeface="Georgia"/>
                <a:cs typeface="Georgia"/>
              </a:defRPr>
            </a:lvl1pPr>
            <a:lvl2pPr>
              <a:defRPr sz="2700">
                <a:solidFill>
                  <a:schemeClr val="accent5"/>
                </a:solidFill>
                <a:latin typeface="Georgia"/>
                <a:cs typeface="Georgia"/>
              </a:defRPr>
            </a:lvl2pPr>
            <a:lvl3pPr>
              <a:defRPr>
                <a:solidFill>
                  <a:schemeClr val="accent5"/>
                </a:solidFill>
                <a:latin typeface="Georgia"/>
                <a:cs typeface="Georgia"/>
              </a:defRPr>
            </a:lvl3pPr>
            <a:lvl4pPr>
              <a:defRPr>
                <a:solidFill>
                  <a:schemeClr val="accent5"/>
                </a:solidFill>
                <a:latin typeface="Georgia"/>
                <a:cs typeface="Georgia"/>
              </a:defRPr>
            </a:lvl4pPr>
            <a:lvl5pPr>
              <a:defRPr sz="1600">
                <a:solidFill>
                  <a:schemeClr val="accent5"/>
                </a:solidFill>
                <a:latin typeface="Georgia"/>
                <a:cs typeface="Georgia"/>
              </a:defRPr>
            </a:lvl5pPr>
          </a:lstStyle>
          <a:p>
            <a:pPr lvl="0"/>
            <a:r>
              <a:rPr lang="en-US"/>
              <a:t>Click to edit outline</a:t>
            </a:r>
          </a:p>
          <a:p>
            <a:pPr lvl="1"/>
            <a:r>
              <a:rPr lang="en-US"/>
              <a:t>Second level</a:t>
            </a:r>
          </a:p>
          <a:p>
            <a:pPr lvl="2"/>
            <a:r>
              <a:rPr lang="en-US"/>
              <a:t>Third level</a:t>
            </a:r>
          </a:p>
          <a:p>
            <a:pPr lvl="3"/>
            <a:r>
              <a:rPr lang="en-US"/>
              <a:t>Fourth level</a:t>
            </a:r>
          </a:p>
          <a:p>
            <a:pPr lvl="4"/>
            <a:r>
              <a:rPr lang="en-US"/>
              <a:t>Fifth level</a:t>
            </a:r>
          </a:p>
        </p:txBody>
      </p:sp>
      <p:pic>
        <p:nvPicPr>
          <p:cNvPr id="7" name="Picture 6" descr="Shield THICKER White Outline.png">
            <a:extLst>
              <a:ext uri="{FF2B5EF4-FFF2-40B4-BE49-F238E27FC236}">
                <a16:creationId xmlns:a16="http://schemas.microsoft.com/office/drawing/2014/main" id="{CF70FDB8-CCFA-244F-9D8D-04DAD4C8536F}"/>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1" name="Footer Placeholder 1">
            <a:extLst>
              <a:ext uri="{FF2B5EF4-FFF2-40B4-BE49-F238E27FC236}">
                <a16:creationId xmlns:a16="http://schemas.microsoft.com/office/drawing/2014/main" id="{B4DC5965-BCF6-DC16-0BD6-D75DAD1A470F}"/>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One Column 14">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6400800"/>
            <a:ext cx="12192000" cy="45720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4100">
                <a:solidFill>
                  <a:schemeClr val="tx2"/>
                </a:solidFill>
                <a:latin typeface="Georgia"/>
                <a:cs typeface="Georgia"/>
              </a:defRPr>
            </a:lvl1pPr>
          </a:lstStyle>
          <a:p>
            <a:pPr lvl="0"/>
            <a:r>
              <a:rPr lang="en-US"/>
              <a:t>Presentation Outline</a:t>
            </a:r>
          </a:p>
        </p:txBody>
      </p:sp>
      <p:sp>
        <p:nvSpPr>
          <p:cNvPr id="8" name="Text Placeholder 8"/>
          <p:cNvSpPr>
            <a:spLocks noGrp="1"/>
          </p:cNvSpPr>
          <p:nvPr>
            <p:ph type="body" sz="quarter" idx="11" hasCustomPrompt="1"/>
          </p:nvPr>
        </p:nvSpPr>
        <p:spPr>
          <a:xfrm>
            <a:off x="768351" y="1371600"/>
            <a:ext cx="10680192" cy="4242816"/>
          </a:xfrm>
          <a:prstGeom prst="rect">
            <a:avLst/>
          </a:prstGeom>
        </p:spPr>
        <p:txBody>
          <a:bodyPr vert="horz"/>
          <a:lstStyle>
            <a:lvl1pPr>
              <a:defRPr sz="3000">
                <a:solidFill>
                  <a:schemeClr val="accent5"/>
                </a:solidFill>
                <a:latin typeface="Georgia"/>
                <a:cs typeface="Georgia"/>
              </a:defRPr>
            </a:lvl1pPr>
            <a:lvl2pPr>
              <a:defRPr sz="2700">
                <a:solidFill>
                  <a:schemeClr val="accent5"/>
                </a:solidFill>
                <a:latin typeface="Georgia"/>
                <a:cs typeface="Georgia"/>
              </a:defRPr>
            </a:lvl2pPr>
            <a:lvl3pPr>
              <a:defRPr>
                <a:solidFill>
                  <a:schemeClr val="accent5"/>
                </a:solidFill>
                <a:latin typeface="Georgia"/>
                <a:cs typeface="Georgia"/>
              </a:defRPr>
            </a:lvl3pPr>
            <a:lvl4pPr>
              <a:defRPr>
                <a:solidFill>
                  <a:schemeClr val="accent5"/>
                </a:solidFill>
                <a:latin typeface="Georgia"/>
                <a:cs typeface="Georgia"/>
              </a:defRPr>
            </a:lvl4pPr>
            <a:lvl5pPr>
              <a:defRPr sz="1600">
                <a:solidFill>
                  <a:schemeClr val="accent5"/>
                </a:solidFill>
                <a:latin typeface="Georgia"/>
                <a:cs typeface="Georgia"/>
              </a:defRPr>
            </a:lvl5pPr>
          </a:lstStyle>
          <a:p>
            <a:pPr lvl="0"/>
            <a:r>
              <a:rPr lang="en-US"/>
              <a:t>Click to edit outline</a:t>
            </a:r>
          </a:p>
          <a:p>
            <a:pPr lvl="1"/>
            <a:r>
              <a:rPr lang="en-US"/>
              <a:t>Second level</a:t>
            </a:r>
          </a:p>
          <a:p>
            <a:pPr lvl="2"/>
            <a:r>
              <a:rPr lang="en-US"/>
              <a:t>Third level</a:t>
            </a:r>
          </a:p>
          <a:p>
            <a:pPr lvl="3"/>
            <a:r>
              <a:rPr lang="en-US"/>
              <a:t>Fourth level</a:t>
            </a:r>
          </a:p>
          <a:p>
            <a:pPr lvl="4"/>
            <a:r>
              <a:rPr lang="en-US"/>
              <a:t>Fifth level</a:t>
            </a:r>
          </a:p>
        </p:txBody>
      </p:sp>
      <p:pic>
        <p:nvPicPr>
          <p:cNvPr id="7" name="Picture 6" descr="Shield THICKER White Outline.png">
            <a:extLst>
              <a:ext uri="{FF2B5EF4-FFF2-40B4-BE49-F238E27FC236}">
                <a16:creationId xmlns:a16="http://schemas.microsoft.com/office/drawing/2014/main" id="{51DD0138-C90E-BB4D-935B-0D0BFA0E6E78}"/>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0" name="Footer Placeholder 1">
            <a:extLst>
              <a:ext uri="{FF2B5EF4-FFF2-40B4-BE49-F238E27FC236}">
                <a16:creationId xmlns:a16="http://schemas.microsoft.com/office/drawing/2014/main" id="{1E106FBA-0F33-FAC0-830A-8BA13A58E2D5}"/>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One Column 15">
    <p:bg>
      <p:bgPr>
        <a:solidFill>
          <a:schemeClr val="accent1">
            <a:alpha val="40000"/>
          </a:schemeClr>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4100">
                <a:solidFill>
                  <a:schemeClr val="tx1"/>
                </a:solidFill>
                <a:latin typeface="Georgia"/>
                <a:cs typeface="Georgia"/>
              </a:defRPr>
            </a:lvl1pPr>
          </a:lstStyle>
          <a:p>
            <a:pPr lvl="0"/>
            <a:r>
              <a:rPr lang="en-US"/>
              <a:t>Presentation Outline</a:t>
            </a:r>
          </a:p>
        </p:txBody>
      </p:sp>
      <p:sp>
        <p:nvSpPr>
          <p:cNvPr id="6" name="Rectangle 5"/>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sp>
        <p:nvSpPr>
          <p:cNvPr id="8" name="Text Placeholder 8"/>
          <p:cNvSpPr>
            <a:spLocks noGrp="1"/>
          </p:cNvSpPr>
          <p:nvPr>
            <p:ph type="body" sz="quarter" idx="11" hasCustomPrompt="1"/>
          </p:nvPr>
        </p:nvSpPr>
        <p:spPr>
          <a:xfrm>
            <a:off x="768351" y="1371600"/>
            <a:ext cx="10680192" cy="4242816"/>
          </a:xfrm>
          <a:prstGeom prst="rect">
            <a:avLst/>
          </a:prstGeom>
        </p:spPr>
        <p:txBody>
          <a:bodyPr vert="horz"/>
          <a:lstStyle>
            <a:lvl1pPr>
              <a:defRPr sz="3000">
                <a:solidFill>
                  <a:schemeClr val="accent5"/>
                </a:solidFill>
                <a:latin typeface="Georgia"/>
                <a:cs typeface="Georgia"/>
              </a:defRPr>
            </a:lvl1pPr>
            <a:lvl2pPr>
              <a:defRPr sz="2700">
                <a:solidFill>
                  <a:schemeClr val="accent5"/>
                </a:solidFill>
                <a:latin typeface="Georgia"/>
                <a:cs typeface="Georgia"/>
              </a:defRPr>
            </a:lvl2pPr>
            <a:lvl3pPr>
              <a:defRPr>
                <a:solidFill>
                  <a:schemeClr val="accent5"/>
                </a:solidFill>
                <a:latin typeface="Georgia"/>
                <a:cs typeface="Georgia"/>
              </a:defRPr>
            </a:lvl3pPr>
            <a:lvl4pPr>
              <a:defRPr>
                <a:solidFill>
                  <a:schemeClr val="accent5"/>
                </a:solidFill>
                <a:latin typeface="Georgia"/>
                <a:cs typeface="Georgia"/>
              </a:defRPr>
            </a:lvl4pPr>
            <a:lvl5pPr>
              <a:defRPr sz="1600">
                <a:solidFill>
                  <a:schemeClr val="accent5"/>
                </a:solidFill>
                <a:latin typeface="Georgia"/>
                <a:cs typeface="Georgia"/>
              </a:defRPr>
            </a:lvl5pPr>
          </a:lstStyle>
          <a:p>
            <a:pPr lvl="0"/>
            <a:r>
              <a:rPr lang="en-US"/>
              <a:t>Click to edit outline</a:t>
            </a:r>
          </a:p>
          <a:p>
            <a:pPr lvl="1"/>
            <a:r>
              <a:rPr lang="en-US"/>
              <a:t>Second level</a:t>
            </a:r>
          </a:p>
          <a:p>
            <a:pPr lvl="2"/>
            <a:r>
              <a:rPr lang="en-US"/>
              <a:t>Third level</a:t>
            </a:r>
          </a:p>
          <a:p>
            <a:pPr lvl="3"/>
            <a:r>
              <a:rPr lang="en-US"/>
              <a:t>Fourth level</a:t>
            </a:r>
          </a:p>
          <a:p>
            <a:pPr lvl="4"/>
            <a:r>
              <a:rPr lang="en-US"/>
              <a:t>Fifth level</a:t>
            </a:r>
          </a:p>
        </p:txBody>
      </p:sp>
      <p:pic>
        <p:nvPicPr>
          <p:cNvPr id="7" name="Picture 6" descr="Shield THICKER White Outline.png">
            <a:extLst>
              <a:ext uri="{FF2B5EF4-FFF2-40B4-BE49-F238E27FC236}">
                <a16:creationId xmlns:a16="http://schemas.microsoft.com/office/drawing/2014/main" id="{EBD10E39-4624-904C-9282-1F5D9759C9BB}"/>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9" name="Footer Placeholder 1">
            <a:extLst>
              <a:ext uri="{FF2B5EF4-FFF2-40B4-BE49-F238E27FC236}">
                <a16:creationId xmlns:a16="http://schemas.microsoft.com/office/drawing/2014/main" id="{9D25CB60-AD31-DBC6-699C-5FE791348C12}"/>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One Column 16">
    <p:bg>
      <p:bgPr>
        <a:solidFill>
          <a:schemeClr val="tx1"/>
        </a:solidFill>
        <a:effectLst/>
      </p:bgPr>
    </p:bg>
    <p:spTree>
      <p:nvGrpSpPr>
        <p:cNvPr id="1" name=""/>
        <p:cNvGrpSpPr/>
        <p:nvPr/>
      </p:nvGrpSpPr>
      <p:grpSpPr>
        <a:xfrm>
          <a:off x="0" y="0"/>
          <a:ext cx="0" cy="0"/>
          <a:chOff x="0" y="0"/>
          <a:chExt cx="0" cy="0"/>
        </a:xfrm>
      </p:grpSpPr>
      <p:pic>
        <p:nvPicPr>
          <p:cNvPr id="8" name="Picture 7" descr="Sheild Tint.png">
            <a:extLst>
              <a:ext uri="{FF2B5EF4-FFF2-40B4-BE49-F238E27FC236}">
                <a16:creationId xmlns:a16="http://schemas.microsoft.com/office/drawing/2014/main" id="{BD2A9476-154B-7948-9116-874667BA7F34}"/>
              </a:ext>
            </a:extLst>
          </p:cNvPr>
          <p:cNvPicPr>
            <a:picLocks noChangeAspect="1"/>
          </p:cNvPicPr>
          <p:nvPr userDrawn="1"/>
        </p:nvPicPr>
        <p:blipFill>
          <a:blip r:embed="rId2">
            <a:lum bright="6000" contrast="9000"/>
          </a:blip>
          <a:stretch>
            <a:fillRect/>
          </a:stretch>
        </p:blipFill>
        <p:spPr>
          <a:xfrm>
            <a:off x="0" y="576072"/>
            <a:ext cx="4498848" cy="6281928"/>
          </a:xfrm>
          <a:prstGeom prst="rect">
            <a:avLst/>
          </a:prstGeom>
        </p:spPr>
      </p:pic>
      <p:sp>
        <p:nvSpPr>
          <p:cNvPr id="20" name="Text Placeholder 19"/>
          <p:cNvSpPr>
            <a:spLocks noGrp="1"/>
          </p:cNvSpPr>
          <p:nvPr>
            <p:ph type="body" sz="quarter" idx="10" hasCustomPrompt="1"/>
          </p:nvPr>
        </p:nvSpPr>
        <p:spPr>
          <a:xfrm>
            <a:off x="1524000" y="1828801"/>
            <a:ext cx="9144000" cy="638629"/>
          </a:xfrm>
          <a:prstGeom prst="rect">
            <a:avLst/>
          </a:prstGeom>
        </p:spPr>
        <p:txBody>
          <a:bodyPr vert="horz"/>
          <a:lstStyle>
            <a:lvl1pPr algn="l">
              <a:buNone/>
              <a:defRPr sz="3000" baseline="0">
                <a:solidFill>
                  <a:schemeClr val="bg1"/>
                </a:solidFill>
                <a:latin typeface="Georgia"/>
                <a:cs typeface="Georgia"/>
              </a:defRPr>
            </a:lvl1pPr>
          </a:lstStyle>
          <a:p>
            <a:pPr lvl="0"/>
            <a:r>
              <a:rPr lang="en-US"/>
              <a:t>Subtitle or statement to go here.</a:t>
            </a:r>
          </a:p>
          <a:p>
            <a:pPr lvl="0"/>
            <a:endParaRPr lang="en-US"/>
          </a:p>
          <a:p>
            <a:pPr lvl="0"/>
            <a:endParaRPr lang="en-US"/>
          </a:p>
          <a:p>
            <a:pPr lvl="0"/>
            <a:endParaRPr lang="en-US"/>
          </a:p>
          <a:p>
            <a:pPr lvl="0"/>
            <a:endParaRPr lang="en-US"/>
          </a:p>
        </p:txBody>
      </p:sp>
      <p:sp>
        <p:nvSpPr>
          <p:cNvPr id="11" name="Text Placeholder 10"/>
          <p:cNvSpPr>
            <a:spLocks noGrp="1"/>
          </p:cNvSpPr>
          <p:nvPr>
            <p:ph type="body" sz="quarter" idx="12" hasCustomPrompt="1"/>
          </p:nvPr>
        </p:nvSpPr>
        <p:spPr>
          <a:xfrm>
            <a:off x="1524000" y="2720976"/>
            <a:ext cx="9144000" cy="3021013"/>
          </a:xfrm>
          <a:prstGeom prst="rect">
            <a:avLst/>
          </a:prstGeom>
        </p:spPr>
        <p:txBody>
          <a:bodyPr vert="horz"/>
          <a:lstStyle>
            <a:lvl1pPr marL="0" indent="0">
              <a:spcBef>
                <a:spcPts val="0"/>
              </a:spcBef>
              <a:buNone/>
              <a:defRPr sz="1600" baseline="0">
                <a:solidFill>
                  <a:schemeClr val="bg1"/>
                </a:solidFill>
                <a:latin typeface="Tahoma"/>
                <a:cs typeface="Tahoma"/>
              </a:defRPr>
            </a:lvl1pPr>
          </a:lstStyle>
          <a:p>
            <a:pPr lvl="0"/>
            <a:r>
              <a:rPr lang="en-US"/>
              <a:t>Copy here. Could be a few sentences or could be a bulleted list.</a:t>
            </a:r>
          </a:p>
        </p:txBody>
      </p:sp>
      <p:sp>
        <p:nvSpPr>
          <p:cNvPr id="7" name="Footer Placeholder 1">
            <a:extLst>
              <a:ext uri="{FF2B5EF4-FFF2-40B4-BE49-F238E27FC236}">
                <a16:creationId xmlns:a16="http://schemas.microsoft.com/office/drawing/2014/main" id="{511DF6A1-D054-5FA8-5ED4-D468D957ED8F}"/>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One Column 17">
    <p:bg>
      <p:bgPr>
        <a:solidFill>
          <a:schemeClr val="bg1"/>
        </a:solidFill>
        <a:effectLst/>
      </p:bgPr>
    </p:bg>
    <p:spTree>
      <p:nvGrpSpPr>
        <p:cNvPr id="1" name=""/>
        <p:cNvGrpSpPr/>
        <p:nvPr/>
      </p:nvGrpSpPr>
      <p:grpSpPr>
        <a:xfrm>
          <a:off x="0" y="0"/>
          <a:ext cx="0" cy="0"/>
          <a:chOff x="0" y="0"/>
          <a:chExt cx="0" cy="0"/>
        </a:xfrm>
      </p:grpSpPr>
      <p:pic>
        <p:nvPicPr>
          <p:cNvPr id="11" name="Picture 10" descr="Sheild Tint.png">
            <a:extLst>
              <a:ext uri="{FF2B5EF4-FFF2-40B4-BE49-F238E27FC236}">
                <a16:creationId xmlns:a16="http://schemas.microsoft.com/office/drawing/2014/main" id="{85EAD8DD-6BC6-9747-ABEF-670B1F87E60E}"/>
              </a:ext>
            </a:extLst>
          </p:cNvPr>
          <p:cNvPicPr>
            <a:picLocks noChangeAspect="1"/>
          </p:cNvPicPr>
          <p:nvPr userDrawn="1"/>
        </p:nvPicPr>
        <p:blipFill>
          <a:blip r:embed="rId2">
            <a:lum bright="6000" contrast="9000"/>
            <a:alphaModFix amt="6000"/>
          </a:blip>
          <a:stretch>
            <a:fillRect/>
          </a:stretch>
        </p:blipFill>
        <p:spPr>
          <a:xfrm>
            <a:off x="0" y="576072"/>
            <a:ext cx="4498848" cy="6281928"/>
          </a:xfrm>
          <a:prstGeom prst="rect">
            <a:avLst/>
          </a:prstGeom>
        </p:spPr>
      </p:pic>
      <p:sp>
        <p:nvSpPr>
          <p:cNvPr id="8" name="Text Placeholder 19"/>
          <p:cNvSpPr>
            <a:spLocks noGrp="1"/>
          </p:cNvSpPr>
          <p:nvPr>
            <p:ph type="body" sz="quarter" idx="10" hasCustomPrompt="1"/>
          </p:nvPr>
        </p:nvSpPr>
        <p:spPr>
          <a:xfrm>
            <a:off x="1524000" y="1828801"/>
            <a:ext cx="9144000" cy="638629"/>
          </a:xfrm>
          <a:prstGeom prst="rect">
            <a:avLst/>
          </a:prstGeom>
        </p:spPr>
        <p:txBody>
          <a:bodyPr vert="horz"/>
          <a:lstStyle>
            <a:lvl1pPr algn="l">
              <a:buNone/>
              <a:defRPr sz="3000" baseline="0">
                <a:solidFill>
                  <a:schemeClr val="tx2"/>
                </a:solidFill>
                <a:latin typeface="Georgia"/>
                <a:cs typeface="Georgia"/>
              </a:defRPr>
            </a:lvl1pPr>
          </a:lstStyle>
          <a:p>
            <a:pPr lvl="0"/>
            <a:r>
              <a:rPr lang="en-US"/>
              <a:t>Subtitle or statement to go here.</a:t>
            </a:r>
          </a:p>
          <a:p>
            <a:pPr lvl="0"/>
            <a:endParaRPr lang="en-US"/>
          </a:p>
          <a:p>
            <a:pPr lvl="0"/>
            <a:endParaRPr lang="en-US"/>
          </a:p>
          <a:p>
            <a:pPr lvl="0"/>
            <a:endParaRPr lang="en-US"/>
          </a:p>
          <a:p>
            <a:pPr lvl="0"/>
            <a:endParaRPr lang="en-US"/>
          </a:p>
        </p:txBody>
      </p:sp>
      <p:sp>
        <p:nvSpPr>
          <p:cNvPr id="10" name="Text Placeholder 10"/>
          <p:cNvSpPr>
            <a:spLocks noGrp="1"/>
          </p:cNvSpPr>
          <p:nvPr>
            <p:ph type="body" sz="quarter" idx="12" hasCustomPrompt="1"/>
          </p:nvPr>
        </p:nvSpPr>
        <p:spPr>
          <a:xfrm>
            <a:off x="1524000" y="2720976"/>
            <a:ext cx="9144000" cy="3021013"/>
          </a:xfrm>
          <a:prstGeom prst="rect">
            <a:avLst/>
          </a:prstGeom>
        </p:spPr>
        <p:txBody>
          <a:bodyPr vert="horz"/>
          <a:lstStyle>
            <a:lvl1pPr marL="0" indent="0">
              <a:spcBef>
                <a:spcPts val="0"/>
              </a:spcBef>
              <a:buNone/>
              <a:defRPr sz="1600" baseline="0">
                <a:solidFill>
                  <a:schemeClr val="accent5"/>
                </a:solidFill>
                <a:latin typeface="Tahoma"/>
                <a:cs typeface="Tahoma"/>
              </a:defRPr>
            </a:lvl1pPr>
          </a:lstStyle>
          <a:p>
            <a:pPr lvl="0"/>
            <a:r>
              <a:rPr lang="en-US"/>
              <a:t>Copy here. Could be a few sentences or could be a bulleted list.</a:t>
            </a:r>
          </a:p>
        </p:txBody>
      </p:sp>
      <p:sp>
        <p:nvSpPr>
          <p:cNvPr id="9" name="Rectangle 8"/>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sp>
        <p:nvSpPr>
          <p:cNvPr id="7" name="Footer Placeholder 1">
            <a:extLst>
              <a:ext uri="{FF2B5EF4-FFF2-40B4-BE49-F238E27FC236}">
                <a16:creationId xmlns:a16="http://schemas.microsoft.com/office/drawing/2014/main" id="{28DB81AC-67D1-6479-A45F-B0CA48F6AB28}"/>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One Column 18">
    <p:bg>
      <p:bgPr>
        <a:solidFill>
          <a:schemeClr val="bg1"/>
        </a:solidFill>
        <a:effectLst/>
      </p:bgPr>
    </p:bg>
    <p:spTree>
      <p:nvGrpSpPr>
        <p:cNvPr id="1" name=""/>
        <p:cNvGrpSpPr/>
        <p:nvPr/>
      </p:nvGrpSpPr>
      <p:grpSpPr>
        <a:xfrm>
          <a:off x="0" y="0"/>
          <a:ext cx="0" cy="0"/>
          <a:chOff x="0" y="0"/>
          <a:chExt cx="0" cy="0"/>
        </a:xfrm>
      </p:grpSpPr>
      <p:pic>
        <p:nvPicPr>
          <p:cNvPr id="11" name="Picture 10" descr="Sheild Tint.png">
            <a:extLst>
              <a:ext uri="{FF2B5EF4-FFF2-40B4-BE49-F238E27FC236}">
                <a16:creationId xmlns:a16="http://schemas.microsoft.com/office/drawing/2014/main" id="{6EFD82A9-3C3E-8746-8E17-4A18A574048E}"/>
              </a:ext>
            </a:extLst>
          </p:cNvPr>
          <p:cNvPicPr>
            <a:picLocks noChangeAspect="1"/>
          </p:cNvPicPr>
          <p:nvPr userDrawn="1"/>
        </p:nvPicPr>
        <p:blipFill>
          <a:blip r:embed="rId2">
            <a:lum bright="6000" contrast="9000"/>
            <a:alphaModFix amt="6000"/>
          </a:blip>
          <a:stretch>
            <a:fillRect/>
          </a:stretch>
        </p:blipFill>
        <p:spPr>
          <a:xfrm>
            <a:off x="0" y="576072"/>
            <a:ext cx="4498848" cy="6281928"/>
          </a:xfrm>
          <a:prstGeom prst="rect">
            <a:avLst/>
          </a:prstGeom>
        </p:spPr>
      </p:pic>
      <p:sp>
        <p:nvSpPr>
          <p:cNvPr id="8" name="Text Placeholder 19"/>
          <p:cNvSpPr>
            <a:spLocks noGrp="1"/>
          </p:cNvSpPr>
          <p:nvPr>
            <p:ph type="body" sz="quarter" idx="10" hasCustomPrompt="1"/>
          </p:nvPr>
        </p:nvSpPr>
        <p:spPr>
          <a:xfrm>
            <a:off x="1524000" y="1828801"/>
            <a:ext cx="9144000" cy="638629"/>
          </a:xfrm>
          <a:prstGeom prst="rect">
            <a:avLst/>
          </a:prstGeom>
        </p:spPr>
        <p:txBody>
          <a:bodyPr vert="horz"/>
          <a:lstStyle>
            <a:lvl1pPr algn="l">
              <a:buNone/>
              <a:defRPr sz="3000" baseline="0">
                <a:solidFill>
                  <a:schemeClr val="tx2"/>
                </a:solidFill>
                <a:latin typeface="Georgia"/>
                <a:cs typeface="Georgia"/>
              </a:defRPr>
            </a:lvl1pPr>
          </a:lstStyle>
          <a:p>
            <a:pPr lvl="0"/>
            <a:r>
              <a:rPr lang="en-US"/>
              <a:t>Subtitle or statement to go here.</a:t>
            </a:r>
          </a:p>
          <a:p>
            <a:pPr lvl="0"/>
            <a:endParaRPr lang="en-US"/>
          </a:p>
          <a:p>
            <a:pPr lvl="0"/>
            <a:endParaRPr lang="en-US"/>
          </a:p>
          <a:p>
            <a:pPr lvl="0"/>
            <a:endParaRPr lang="en-US"/>
          </a:p>
          <a:p>
            <a:pPr lvl="0"/>
            <a:endParaRPr lang="en-US"/>
          </a:p>
        </p:txBody>
      </p:sp>
      <p:sp>
        <p:nvSpPr>
          <p:cNvPr id="10" name="Text Placeholder 10"/>
          <p:cNvSpPr>
            <a:spLocks noGrp="1"/>
          </p:cNvSpPr>
          <p:nvPr>
            <p:ph type="body" sz="quarter" idx="12" hasCustomPrompt="1"/>
          </p:nvPr>
        </p:nvSpPr>
        <p:spPr>
          <a:xfrm>
            <a:off x="1524000" y="2720976"/>
            <a:ext cx="9144000" cy="3021013"/>
          </a:xfrm>
          <a:prstGeom prst="rect">
            <a:avLst/>
          </a:prstGeom>
        </p:spPr>
        <p:txBody>
          <a:bodyPr vert="horz"/>
          <a:lstStyle>
            <a:lvl1pPr marL="0" indent="0">
              <a:spcBef>
                <a:spcPts val="0"/>
              </a:spcBef>
              <a:buNone/>
              <a:defRPr sz="1600" baseline="0">
                <a:solidFill>
                  <a:schemeClr val="accent5"/>
                </a:solidFill>
                <a:latin typeface="Tahoma"/>
                <a:cs typeface="Tahoma"/>
              </a:defRPr>
            </a:lvl1pPr>
          </a:lstStyle>
          <a:p>
            <a:pPr lvl="0"/>
            <a:r>
              <a:rPr lang="en-US"/>
              <a:t>Copy here. Could be a few sentences or could be a bulleted list.</a:t>
            </a:r>
          </a:p>
        </p:txBody>
      </p:sp>
      <p:sp>
        <p:nvSpPr>
          <p:cNvPr id="16" name="Rectangle 15"/>
          <p:cNvSpPr/>
          <p:nvPr userDrawn="1"/>
        </p:nvSpPr>
        <p:spPr>
          <a:xfrm>
            <a:off x="0" y="6400800"/>
            <a:ext cx="12192000" cy="4572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sp>
        <p:nvSpPr>
          <p:cNvPr id="7" name="Footer Placeholder 1">
            <a:extLst>
              <a:ext uri="{FF2B5EF4-FFF2-40B4-BE49-F238E27FC236}">
                <a16:creationId xmlns:a16="http://schemas.microsoft.com/office/drawing/2014/main" id="{FA24AE5A-1AF6-B70E-5038-50E5BCD5C0C4}"/>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B373D19-C994-9D4D-B5EB-B8F2DEC88844}"/>
              </a:ext>
            </a:extLst>
          </p:cNvPr>
          <p:cNvPicPr>
            <a:picLocks noChangeAspect="1"/>
          </p:cNvPicPr>
          <p:nvPr userDrawn="1"/>
        </p:nvPicPr>
        <p:blipFill rotWithShape="1">
          <a:blip r:embed="rId2">
            <a:alphaModFix amt="10000"/>
          </a:blip>
          <a:srcRect l="35060" b="17287"/>
          <a:stretch/>
        </p:blipFill>
        <p:spPr>
          <a:xfrm>
            <a:off x="-1" y="428165"/>
            <a:ext cx="4718983" cy="6429836"/>
          </a:xfrm>
          <a:prstGeom prst="rect">
            <a:avLst/>
          </a:prstGeom>
        </p:spPr>
      </p:pic>
      <p:sp>
        <p:nvSpPr>
          <p:cNvPr id="21" name="Text Placeholder 19"/>
          <p:cNvSpPr>
            <a:spLocks noGrp="1"/>
          </p:cNvSpPr>
          <p:nvPr>
            <p:ph type="body" sz="quarter" idx="11" hasCustomPrompt="1"/>
          </p:nvPr>
        </p:nvSpPr>
        <p:spPr>
          <a:xfrm>
            <a:off x="2596896" y="3664673"/>
            <a:ext cx="9595104" cy="650323"/>
          </a:xfrm>
          <a:prstGeom prst="rect">
            <a:avLst/>
          </a:prstGeom>
        </p:spPr>
        <p:txBody>
          <a:bodyPr vert="horz"/>
          <a:lstStyle>
            <a:lvl1pPr algn="ctr">
              <a:buNone/>
              <a:defRPr sz="2200" i="1" baseline="0">
                <a:solidFill>
                  <a:schemeClr val="tx1"/>
                </a:solidFill>
                <a:latin typeface="Georgia"/>
                <a:cs typeface="Georgia"/>
              </a:defRPr>
            </a:lvl1pPr>
          </a:lstStyle>
          <a:p>
            <a:pPr lvl="0"/>
            <a:r>
              <a:rPr lang="en-US"/>
              <a:t>| Subtitle could go here |</a:t>
            </a:r>
          </a:p>
        </p:txBody>
      </p:sp>
      <p:sp>
        <p:nvSpPr>
          <p:cNvPr id="20" name="Text Placeholder 19"/>
          <p:cNvSpPr>
            <a:spLocks noGrp="1"/>
          </p:cNvSpPr>
          <p:nvPr>
            <p:ph type="body" sz="quarter" idx="10" hasCustomPrompt="1"/>
          </p:nvPr>
        </p:nvSpPr>
        <p:spPr>
          <a:xfrm>
            <a:off x="2596896" y="2549787"/>
            <a:ext cx="9595104" cy="1052373"/>
          </a:xfrm>
          <a:prstGeom prst="rect">
            <a:avLst/>
          </a:prstGeom>
        </p:spPr>
        <p:txBody>
          <a:bodyPr vert="horz"/>
          <a:lstStyle>
            <a:lvl1pPr algn="ctr">
              <a:buNone/>
              <a:defRPr sz="6200">
                <a:solidFill>
                  <a:schemeClr val="tx2"/>
                </a:solidFill>
                <a:latin typeface="Georgia"/>
                <a:cs typeface="Georgia"/>
              </a:defRPr>
            </a:lvl1pPr>
          </a:lstStyle>
          <a:p>
            <a:pPr lvl="0"/>
            <a:r>
              <a:rPr lang="en-US"/>
              <a:t>Presentation Title</a:t>
            </a:r>
          </a:p>
        </p:txBody>
      </p:sp>
      <p:pic>
        <p:nvPicPr>
          <p:cNvPr id="6" name="Picture 5" descr="Company name&#10;&#10;Description automatically generated with medium confidence">
            <a:extLst>
              <a:ext uri="{FF2B5EF4-FFF2-40B4-BE49-F238E27FC236}">
                <a16:creationId xmlns:a16="http://schemas.microsoft.com/office/drawing/2014/main" id="{B28AEBCD-F269-8D01-101A-BFF71D2F4C6C}"/>
              </a:ext>
            </a:extLst>
          </p:cNvPr>
          <p:cNvPicPr>
            <a:picLocks noChangeAspect="1"/>
          </p:cNvPicPr>
          <p:nvPr userDrawn="1"/>
        </p:nvPicPr>
        <p:blipFill rotWithShape="1">
          <a:blip r:embed="rId3"/>
          <a:srcRect l="3754" t="4729" r="3218" b="5067"/>
          <a:stretch/>
        </p:blipFill>
        <p:spPr>
          <a:xfrm>
            <a:off x="0" y="2357737"/>
            <a:ext cx="1975465" cy="1773654"/>
          </a:xfrm>
          <a:prstGeom prst="rect">
            <a:avLst/>
          </a:prstGeom>
          <a:solidFill>
            <a:schemeClr val="accent1"/>
          </a:solid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One Column 19">
    <p:bg>
      <p:bgPr>
        <a:solidFill>
          <a:schemeClr val="tx1"/>
        </a:solidFill>
        <a:effectLst/>
      </p:bgPr>
    </p:bg>
    <p:spTree>
      <p:nvGrpSpPr>
        <p:cNvPr id="1" name=""/>
        <p:cNvGrpSpPr/>
        <p:nvPr/>
      </p:nvGrpSpPr>
      <p:grpSpPr>
        <a:xfrm>
          <a:off x="0" y="0"/>
          <a:ext cx="0" cy="0"/>
          <a:chOff x="0" y="0"/>
          <a:chExt cx="0" cy="0"/>
        </a:xfrm>
      </p:grpSpPr>
      <p:sp>
        <p:nvSpPr>
          <p:cNvPr id="12" name="Chart Placeholder 11"/>
          <p:cNvSpPr>
            <a:spLocks noGrp="1"/>
          </p:cNvSpPr>
          <p:nvPr>
            <p:ph type="chart" sz="quarter" idx="12" hasCustomPrompt="1"/>
          </p:nvPr>
        </p:nvSpPr>
        <p:spPr>
          <a:xfrm>
            <a:off x="768095" y="1828800"/>
            <a:ext cx="10668000" cy="4192588"/>
          </a:xfrm>
          <a:prstGeom prst="rect">
            <a:avLst/>
          </a:prstGeom>
        </p:spPr>
        <p:txBody>
          <a:bodyPr vert="horz"/>
          <a:lstStyle>
            <a:lvl1pPr>
              <a:buNone/>
              <a:defRPr sz="1600">
                <a:solidFill>
                  <a:schemeClr val="bg2"/>
                </a:solidFill>
                <a:latin typeface="Georgia"/>
                <a:cs typeface="Georgia"/>
              </a:defRPr>
            </a:lvl1pPr>
          </a:lstStyle>
          <a:p>
            <a:r>
              <a:rPr lang="en-US"/>
              <a:t>Chart</a:t>
            </a:r>
          </a:p>
        </p:txBody>
      </p:sp>
      <p:sp>
        <p:nvSpPr>
          <p:cNvPr id="7"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bg2"/>
                </a:solidFill>
                <a:latin typeface="Georgia"/>
                <a:cs typeface="Georgia"/>
              </a:defRPr>
            </a:lvl1pPr>
          </a:lstStyle>
          <a:p>
            <a:pPr lvl="0"/>
            <a:r>
              <a:rPr lang="en-US"/>
              <a:t>Click to add title</a:t>
            </a:r>
          </a:p>
        </p:txBody>
      </p:sp>
      <p:pic>
        <p:nvPicPr>
          <p:cNvPr id="8" name="Picture 7" descr="Shield THICKER White Outline.png">
            <a:extLst>
              <a:ext uri="{FF2B5EF4-FFF2-40B4-BE49-F238E27FC236}">
                <a16:creationId xmlns:a16="http://schemas.microsoft.com/office/drawing/2014/main" id="{69E6E1DC-9529-3548-ABAA-E09C5E6AFF3E}"/>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9" name="Footer Placeholder 1">
            <a:extLst>
              <a:ext uri="{FF2B5EF4-FFF2-40B4-BE49-F238E27FC236}">
                <a16:creationId xmlns:a16="http://schemas.microsoft.com/office/drawing/2014/main" id="{74124AFB-00DD-D362-166B-172F3B7156D3}"/>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One Column 20">
    <p:bg>
      <p:bgPr>
        <a:solidFill>
          <a:schemeClr val="bg1"/>
        </a:solidFill>
        <a:effectLst/>
      </p:bgPr>
    </p:bg>
    <p:spTree>
      <p:nvGrpSpPr>
        <p:cNvPr id="1" name=""/>
        <p:cNvGrpSpPr/>
        <p:nvPr/>
      </p:nvGrpSpPr>
      <p:grpSpPr>
        <a:xfrm>
          <a:off x="0" y="0"/>
          <a:ext cx="0" cy="0"/>
          <a:chOff x="0" y="0"/>
          <a:chExt cx="0" cy="0"/>
        </a:xfrm>
      </p:grpSpPr>
      <p:sp>
        <p:nvSpPr>
          <p:cNvPr id="12" name="Chart Placeholder 11"/>
          <p:cNvSpPr>
            <a:spLocks noGrp="1"/>
          </p:cNvSpPr>
          <p:nvPr>
            <p:ph type="chart" sz="quarter" idx="12" hasCustomPrompt="1"/>
          </p:nvPr>
        </p:nvSpPr>
        <p:spPr>
          <a:xfrm>
            <a:off x="768095" y="1828800"/>
            <a:ext cx="10668000" cy="4192588"/>
          </a:xfrm>
          <a:prstGeom prst="rect">
            <a:avLst/>
          </a:prstGeom>
        </p:spPr>
        <p:txBody>
          <a:bodyPr vert="horz"/>
          <a:lstStyle>
            <a:lvl1pPr>
              <a:buNone/>
              <a:defRPr sz="1600">
                <a:solidFill>
                  <a:schemeClr val="accent4"/>
                </a:solidFill>
                <a:latin typeface="Georgia"/>
                <a:cs typeface="Georgia"/>
              </a:defRPr>
            </a:lvl1pPr>
          </a:lstStyle>
          <a:p>
            <a:r>
              <a:rPr lang="en-US"/>
              <a:t>Chart</a:t>
            </a:r>
          </a:p>
        </p:txBody>
      </p:sp>
      <p:sp>
        <p:nvSpPr>
          <p:cNvPr id="7"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tx1"/>
                </a:solidFill>
                <a:latin typeface="Georgia"/>
                <a:cs typeface="Georgia"/>
              </a:defRPr>
            </a:lvl1pPr>
          </a:lstStyle>
          <a:p>
            <a:pPr lvl="0"/>
            <a:r>
              <a:rPr lang="en-US"/>
              <a:t>Click to add title</a:t>
            </a:r>
          </a:p>
        </p:txBody>
      </p:sp>
      <p:sp>
        <p:nvSpPr>
          <p:cNvPr id="5" name="Rectangle 4"/>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10" name="Picture 9" descr="Shield THICKER White Outline.png">
            <a:extLst>
              <a:ext uri="{FF2B5EF4-FFF2-40B4-BE49-F238E27FC236}">
                <a16:creationId xmlns:a16="http://schemas.microsoft.com/office/drawing/2014/main" id="{F6908152-EE9F-D24E-B5BF-715A2F5F94FF}"/>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8" name="Footer Placeholder 1">
            <a:extLst>
              <a:ext uri="{FF2B5EF4-FFF2-40B4-BE49-F238E27FC236}">
                <a16:creationId xmlns:a16="http://schemas.microsoft.com/office/drawing/2014/main" id="{F9F993FA-88D1-2B67-FBAE-D155185FEA43}"/>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ne Column 21">
    <p:bg>
      <p:bgPr>
        <a:solidFill>
          <a:schemeClr val="bg1"/>
        </a:solidFill>
        <a:effectLst/>
      </p:bgPr>
    </p:bg>
    <p:spTree>
      <p:nvGrpSpPr>
        <p:cNvPr id="1" name=""/>
        <p:cNvGrpSpPr/>
        <p:nvPr/>
      </p:nvGrpSpPr>
      <p:grpSpPr>
        <a:xfrm>
          <a:off x="0" y="0"/>
          <a:ext cx="0" cy="0"/>
          <a:chOff x="0" y="0"/>
          <a:chExt cx="0" cy="0"/>
        </a:xfrm>
      </p:grpSpPr>
      <p:sp>
        <p:nvSpPr>
          <p:cNvPr id="9" name="Rectangle 8"/>
          <p:cNvSpPr/>
          <p:nvPr userDrawn="1"/>
        </p:nvSpPr>
        <p:spPr>
          <a:xfrm>
            <a:off x="0" y="6400800"/>
            <a:ext cx="12192000" cy="45720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sp>
        <p:nvSpPr>
          <p:cNvPr id="12" name="Chart Placeholder 11"/>
          <p:cNvSpPr>
            <a:spLocks noGrp="1"/>
          </p:cNvSpPr>
          <p:nvPr>
            <p:ph type="chart" sz="quarter" idx="12" hasCustomPrompt="1"/>
          </p:nvPr>
        </p:nvSpPr>
        <p:spPr>
          <a:xfrm>
            <a:off x="768095" y="1828800"/>
            <a:ext cx="10668000" cy="4192588"/>
          </a:xfrm>
          <a:prstGeom prst="rect">
            <a:avLst/>
          </a:prstGeom>
        </p:spPr>
        <p:txBody>
          <a:bodyPr vert="horz"/>
          <a:lstStyle>
            <a:lvl1pPr>
              <a:buNone/>
              <a:defRPr sz="1600">
                <a:solidFill>
                  <a:schemeClr val="accent4"/>
                </a:solidFill>
                <a:latin typeface="Georgia"/>
                <a:cs typeface="Georgia"/>
              </a:defRPr>
            </a:lvl1pPr>
          </a:lstStyle>
          <a:p>
            <a:r>
              <a:rPr lang="en-US"/>
              <a:t>Chart</a:t>
            </a:r>
          </a:p>
        </p:txBody>
      </p:sp>
      <p:sp>
        <p:nvSpPr>
          <p:cNvPr id="7"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tx1"/>
                </a:solidFill>
                <a:latin typeface="Georgia"/>
                <a:cs typeface="Georgia"/>
              </a:defRPr>
            </a:lvl1pPr>
          </a:lstStyle>
          <a:p>
            <a:pPr lvl="0"/>
            <a:r>
              <a:rPr lang="en-US"/>
              <a:t>Click to add title</a:t>
            </a:r>
          </a:p>
        </p:txBody>
      </p:sp>
      <p:pic>
        <p:nvPicPr>
          <p:cNvPr id="10" name="Picture 9" descr="Shield THICKER White Outline.png">
            <a:extLst>
              <a:ext uri="{FF2B5EF4-FFF2-40B4-BE49-F238E27FC236}">
                <a16:creationId xmlns:a16="http://schemas.microsoft.com/office/drawing/2014/main" id="{2D19B1FB-FF5B-4643-93C7-799D8AB0A7AB}"/>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1" name="Footer Placeholder 1">
            <a:extLst>
              <a:ext uri="{FF2B5EF4-FFF2-40B4-BE49-F238E27FC236}">
                <a16:creationId xmlns:a16="http://schemas.microsoft.com/office/drawing/2014/main" id="{6B2C38E7-D26D-6A3C-50E4-BFE2658BCDAC}"/>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One Column 22">
    <p:bg>
      <p:bgPr>
        <a:solidFill>
          <a:schemeClr val="accent1">
            <a:alpha val="40000"/>
          </a:schemeClr>
        </a:solidFill>
        <a:effectLst/>
      </p:bgPr>
    </p:bg>
    <p:spTree>
      <p:nvGrpSpPr>
        <p:cNvPr id="1" name=""/>
        <p:cNvGrpSpPr/>
        <p:nvPr/>
      </p:nvGrpSpPr>
      <p:grpSpPr>
        <a:xfrm>
          <a:off x="0" y="0"/>
          <a:ext cx="0" cy="0"/>
          <a:chOff x="0" y="0"/>
          <a:chExt cx="0" cy="0"/>
        </a:xfrm>
      </p:grpSpPr>
      <p:sp>
        <p:nvSpPr>
          <p:cNvPr id="12" name="Chart Placeholder 11"/>
          <p:cNvSpPr>
            <a:spLocks noGrp="1"/>
          </p:cNvSpPr>
          <p:nvPr>
            <p:ph type="chart" sz="quarter" idx="12" hasCustomPrompt="1"/>
          </p:nvPr>
        </p:nvSpPr>
        <p:spPr>
          <a:xfrm>
            <a:off x="768095" y="1828800"/>
            <a:ext cx="10668000" cy="4192588"/>
          </a:xfrm>
          <a:prstGeom prst="rect">
            <a:avLst/>
          </a:prstGeom>
        </p:spPr>
        <p:txBody>
          <a:bodyPr vert="horz"/>
          <a:lstStyle>
            <a:lvl1pPr>
              <a:buNone/>
              <a:defRPr sz="1600">
                <a:solidFill>
                  <a:schemeClr val="accent4"/>
                </a:solidFill>
                <a:latin typeface="Georgia"/>
                <a:cs typeface="Georgia"/>
              </a:defRPr>
            </a:lvl1pPr>
          </a:lstStyle>
          <a:p>
            <a:r>
              <a:rPr lang="en-US"/>
              <a:t>Chart</a:t>
            </a:r>
          </a:p>
        </p:txBody>
      </p:sp>
      <p:sp>
        <p:nvSpPr>
          <p:cNvPr id="7"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tx2"/>
                </a:solidFill>
                <a:latin typeface="Georgia"/>
                <a:cs typeface="Georgia"/>
              </a:defRPr>
            </a:lvl1pPr>
          </a:lstStyle>
          <a:p>
            <a:pPr lvl="0"/>
            <a:r>
              <a:rPr lang="en-US"/>
              <a:t>Click to add title</a:t>
            </a:r>
          </a:p>
        </p:txBody>
      </p:sp>
      <p:sp>
        <p:nvSpPr>
          <p:cNvPr id="6" name="Rectangle 5"/>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8" name="Picture 7" descr="Shield THICKER White Outline.png">
            <a:extLst>
              <a:ext uri="{FF2B5EF4-FFF2-40B4-BE49-F238E27FC236}">
                <a16:creationId xmlns:a16="http://schemas.microsoft.com/office/drawing/2014/main" id="{460E0481-D4B4-D441-8807-6E50A44AFC97}"/>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9" name="Footer Placeholder 1">
            <a:extLst>
              <a:ext uri="{FF2B5EF4-FFF2-40B4-BE49-F238E27FC236}">
                <a16:creationId xmlns:a16="http://schemas.microsoft.com/office/drawing/2014/main" id="{A4CC3689-FC1C-C500-280A-2D292F0D5399}"/>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One Column 23">
    <p:bg>
      <p:bgPr>
        <a:solidFill>
          <a:schemeClr val="tx1"/>
        </a:solidFill>
        <a:effectLst/>
      </p:bgPr>
    </p:bg>
    <p:spTree>
      <p:nvGrpSpPr>
        <p:cNvPr id="1" name=""/>
        <p:cNvGrpSpPr/>
        <p:nvPr/>
      </p:nvGrpSpPr>
      <p:grpSpPr>
        <a:xfrm>
          <a:off x="0" y="0"/>
          <a:ext cx="0" cy="0"/>
          <a:chOff x="0" y="0"/>
          <a:chExt cx="0" cy="0"/>
        </a:xfrm>
      </p:grpSpPr>
      <p:pic>
        <p:nvPicPr>
          <p:cNvPr id="5" name="Picture 4" descr="Sheild Tint.png">
            <a:extLst>
              <a:ext uri="{FF2B5EF4-FFF2-40B4-BE49-F238E27FC236}">
                <a16:creationId xmlns:a16="http://schemas.microsoft.com/office/drawing/2014/main" id="{70CB8A51-C543-E449-8D77-00E8E5986FF6}"/>
              </a:ext>
            </a:extLst>
          </p:cNvPr>
          <p:cNvPicPr>
            <a:picLocks noChangeAspect="1"/>
          </p:cNvPicPr>
          <p:nvPr userDrawn="1"/>
        </p:nvPicPr>
        <p:blipFill>
          <a:blip r:embed="rId2">
            <a:lum bright="6000" contrast="9000"/>
          </a:blip>
          <a:stretch>
            <a:fillRect/>
          </a:stretch>
        </p:blipFill>
        <p:spPr>
          <a:xfrm>
            <a:off x="0" y="576072"/>
            <a:ext cx="4498848" cy="6281928"/>
          </a:xfrm>
          <a:prstGeom prst="rect">
            <a:avLst/>
          </a:prstGeom>
        </p:spPr>
      </p:pic>
      <p:sp>
        <p:nvSpPr>
          <p:cNvPr id="20" name="Text Placeholder 19"/>
          <p:cNvSpPr>
            <a:spLocks noGrp="1"/>
          </p:cNvSpPr>
          <p:nvPr>
            <p:ph type="body" sz="quarter" idx="10" hasCustomPrompt="1"/>
          </p:nvPr>
        </p:nvSpPr>
        <p:spPr>
          <a:xfrm>
            <a:off x="1524000" y="1828800"/>
            <a:ext cx="9144000" cy="3416382"/>
          </a:xfrm>
          <a:prstGeom prst="rect">
            <a:avLst/>
          </a:prstGeom>
        </p:spPr>
        <p:txBody>
          <a:bodyPr vert="horz"/>
          <a:lstStyle>
            <a:lvl1pPr algn="ctr">
              <a:buNone/>
              <a:defRPr sz="3000" baseline="0">
                <a:solidFill>
                  <a:schemeClr val="bg1"/>
                </a:solidFill>
                <a:latin typeface="Georgia"/>
                <a:cs typeface="Georgia"/>
              </a:defRPr>
            </a:lvl1pPr>
          </a:lstStyle>
          <a:p>
            <a:pPr lvl="0"/>
            <a:r>
              <a:rPr lang="en-US"/>
              <a:t>Closing Statement</a:t>
            </a:r>
          </a:p>
        </p:txBody>
      </p:sp>
      <p:sp>
        <p:nvSpPr>
          <p:cNvPr id="7" name="Footer Placeholder 1">
            <a:extLst>
              <a:ext uri="{FF2B5EF4-FFF2-40B4-BE49-F238E27FC236}">
                <a16:creationId xmlns:a16="http://schemas.microsoft.com/office/drawing/2014/main" id="{20FB3B04-1628-0EB1-CEC6-0A35CCE2DD81}"/>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One Column 24">
    <p:bg>
      <p:bgPr>
        <a:solidFill>
          <a:schemeClr val="bg1"/>
        </a:solidFill>
        <a:effectLst/>
      </p:bgPr>
    </p:bg>
    <p:spTree>
      <p:nvGrpSpPr>
        <p:cNvPr id="1" name=""/>
        <p:cNvGrpSpPr/>
        <p:nvPr/>
      </p:nvGrpSpPr>
      <p:grpSpPr>
        <a:xfrm>
          <a:off x="0" y="0"/>
          <a:ext cx="0" cy="0"/>
          <a:chOff x="0" y="0"/>
          <a:chExt cx="0" cy="0"/>
        </a:xfrm>
      </p:grpSpPr>
      <p:pic>
        <p:nvPicPr>
          <p:cNvPr id="7" name="Picture 6" descr="Sheild Tint.png">
            <a:extLst>
              <a:ext uri="{FF2B5EF4-FFF2-40B4-BE49-F238E27FC236}">
                <a16:creationId xmlns:a16="http://schemas.microsoft.com/office/drawing/2014/main" id="{0F5E799B-B1A7-9748-A115-99CB62755BA0}"/>
              </a:ext>
            </a:extLst>
          </p:cNvPr>
          <p:cNvPicPr>
            <a:picLocks noChangeAspect="1"/>
          </p:cNvPicPr>
          <p:nvPr userDrawn="1"/>
        </p:nvPicPr>
        <p:blipFill>
          <a:blip r:embed="rId2">
            <a:lum bright="6000" contrast="9000"/>
            <a:alphaModFix amt="6000"/>
          </a:blip>
          <a:stretch>
            <a:fillRect/>
          </a:stretch>
        </p:blipFill>
        <p:spPr>
          <a:xfrm>
            <a:off x="0" y="576072"/>
            <a:ext cx="4498848" cy="6281928"/>
          </a:xfrm>
          <a:prstGeom prst="rect">
            <a:avLst/>
          </a:prstGeom>
        </p:spPr>
      </p:pic>
      <p:sp>
        <p:nvSpPr>
          <p:cNvPr id="20" name="Text Placeholder 19"/>
          <p:cNvSpPr>
            <a:spLocks noGrp="1"/>
          </p:cNvSpPr>
          <p:nvPr>
            <p:ph type="body" sz="quarter" idx="10" hasCustomPrompt="1"/>
          </p:nvPr>
        </p:nvSpPr>
        <p:spPr>
          <a:xfrm>
            <a:off x="1524000" y="1828800"/>
            <a:ext cx="9144000" cy="3416382"/>
          </a:xfrm>
          <a:prstGeom prst="rect">
            <a:avLst/>
          </a:prstGeom>
        </p:spPr>
        <p:txBody>
          <a:bodyPr vert="horz"/>
          <a:lstStyle>
            <a:lvl1pPr algn="ctr">
              <a:buNone/>
              <a:defRPr sz="3000" baseline="0">
                <a:solidFill>
                  <a:schemeClr val="tx2"/>
                </a:solidFill>
                <a:latin typeface="Georgia"/>
                <a:cs typeface="Georgia"/>
              </a:defRPr>
            </a:lvl1pPr>
          </a:lstStyle>
          <a:p>
            <a:pPr lvl="0"/>
            <a:r>
              <a:rPr lang="en-US"/>
              <a:t>Closing Statement</a:t>
            </a:r>
          </a:p>
        </p:txBody>
      </p:sp>
      <p:sp>
        <p:nvSpPr>
          <p:cNvPr id="12" name="Rectangle 11"/>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sp>
        <p:nvSpPr>
          <p:cNvPr id="8" name="Footer Placeholder 1">
            <a:extLst>
              <a:ext uri="{FF2B5EF4-FFF2-40B4-BE49-F238E27FC236}">
                <a16:creationId xmlns:a16="http://schemas.microsoft.com/office/drawing/2014/main" id="{EDDDFC79-39CD-7265-8CF3-9DF49F86DBCF}"/>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One Column 25">
    <p:bg>
      <p:bgPr>
        <a:solidFill>
          <a:schemeClr val="bg1"/>
        </a:solidFill>
        <a:effectLst/>
      </p:bgPr>
    </p:bg>
    <p:spTree>
      <p:nvGrpSpPr>
        <p:cNvPr id="1" name=""/>
        <p:cNvGrpSpPr/>
        <p:nvPr/>
      </p:nvGrpSpPr>
      <p:grpSpPr>
        <a:xfrm>
          <a:off x="0" y="0"/>
          <a:ext cx="0" cy="0"/>
          <a:chOff x="0" y="0"/>
          <a:chExt cx="0" cy="0"/>
        </a:xfrm>
      </p:grpSpPr>
      <p:pic>
        <p:nvPicPr>
          <p:cNvPr id="8" name="Picture 7" descr="Sheild Tint.png">
            <a:extLst>
              <a:ext uri="{FF2B5EF4-FFF2-40B4-BE49-F238E27FC236}">
                <a16:creationId xmlns:a16="http://schemas.microsoft.com/office/drawing/2014/main" id="{249873F3-E3CA-CC42-B010-0351B2892BF6}"/>
              </a:ext>
            </a:extLst>
          </p:cNvPr>
          <p:cNvPicPr>
            <a:picLocks noChangeAspect="1"/>
          </p:cNvPicPr>
          <p:nvPr userDrawn="1"/>
        </p:nvPicPr>
        <p:blipFill>
          <a:blip r:embed="rId2">
            <a:lum bright="6000" contrast="9000"/>
            <a:alphaModFix amt="6000"/>
          </a:blip>
          <a:stretch>
            <a:fillRect/>
          </a:stretch>
        </p:blipFill>
        <p:spPr>
          <a:xfrm>
            <a:off x="0" y="576072"/>
            <a:ext cx="4498848" cy="6281928"/>
          </a:xfrm>
          <a:prstGeom prst="rect">
            <a:avLst/>
          </a:prstGeom>
        </p:spPr>
      </p:pic>
      <p:sp>
        <p:nvSpPr>
          <p:cNvPr id="20" name="Text Placeholder 19"/>
          <p:cNvSpPr>
            <a:spLocks noGrp="1"/>
          </p:cNvSpPr>
          <p:nvPr>
            <p:ph type="body" sz="quarter" idx="10" hasCustomPrompt="1"/>
          </p:nvPr>
        </p:nvSpPr>
        <p:spPr>
          <a:xfrm>
            <a:off x="1524000" y="1828800"/>
            <a:ext cx="9144000" cy="3416382"/>
          </a:xfrm>
          <a:prstGeom prst="rect">
            <a:avLst/>
          </a:prstGeom>
        </p:spPr>
        <p:txBody>
          <a:bodyPr vert="horz"/>
          <a:lstStyle>
            <a:lvl1pPr algn="ctr">
              <a:buNone/>
              <a:defRPr sz="3000" baseline="0">
                <a:solidFill>
                  <a:schemeClr val="tx2"/>
                </a:solidFill>
                <a:latin typeface="Georgia"/>
                <a:cs typeface="Georgia"/>
              </a:defRPr>
            </a:lvl1pPr>
          </a:lstStyle>
          <a:p>
            <a:pPr lvl="0"/>
            <a:r>
              <a:rPr lang="en-US"/>
              <a:t>Closing Statement</a:t>
            </a:r>
          </a:p>
        </p:txBody>
      </p:sp>
      <p:sp>
        <p:nvSpPr>
          <p:cNvPr id="6" name="Rectangle 5"/>
          <p:cNvSpPr/>
          <p:nvPr userDrawn="1"/>
        </p:nvSpPr>
        <p:spPr>
          <a:xfrm>
            <a:off x="0" y="6400800"/>
            <a:ext cx="12192000" cy="45720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sp>
        <p:nvSpPr>
          <p:cNvPr id="9" name="Footer Placeholder 1">
            <a:extLst>
              <a:ext uri="{FF2B5EF4-FFF2-40B4-BE49-F238E27FC236}">
                <a16:creationId xmlns:a16="http://schemas.microsoft.com/office/drawing/2014/main" id="{A9B1F66E-AB62-F09C-E904-C6B47989F0EC}"/>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ne Column 26">
    <p:bg>
      <p:bgPr>
        <a:solidFill>
          <a:schemeClr val="bg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4" hasCustomPrompt="1"/>
          </p:nvPr>
        </p:nvSpPr>
        <p:spPr>
          <a:xfrm>
            <a:off x="768096" y="685800"/>
            <a:ext cx="10668000" cy="5489282"/>
          </a:xfrm>
          <a:prstGeom prst="rect">
            <a:avLst/>
          </a:prstGeom>
        </p:spPr>
        <p:txBody>
          <a:bodyPr vert="horz"/>
          <a:lstStyle>
            <a:lvl1pPr algn="ctr">
              <a:buNone/>
              <a:defRPr sz="1600">
                <a:solidFill>
                  <a:schemeClr val="accent4"/>
                </a:solidFill>
                <a:latin typeface="Tahoma"/>
                <a:cs typeface="Tahoma"/>
              </a:defRPr>
            </a:lvl1pPr>
          </a:lstStyle>
          <a:p>
            <a:r>
              <a:rPr lang="en-US"/>
              <a:t>Picture</a:t>
            </a:r>
          </a:p>
        </p:txBody>
      </p:sp>
      <p:sp>
        <p:nvSpPr>
          <p:cNvPr id="7" name="Rectangle 6"/>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8" name="Picture 7" descr="Shield THICKER White Outline.png">
            <a:extLst>
              <a:ext uri="{FF2B5EF4-FFF2-40B4-BE49-F238E27FC236}">
                <a16:creationId xmlns:a16="http://schemas.microsoft.com/office/drawing/2014/main" id="{F7B5CEB1-4E07-E84D-9D12-510EFFD7DAA3}"/>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0" name="Footer Placeholder 1">
            <a:extLst>
              <a:ext uri="{FF2B5EF4-FFF2-40B4-BE49-F238E27FC236}">
                <a16:creationId xmlns:a16="http://schemas.microsoft.com/office/drawing/2014/main" id="{5B719B7B-5DAE-EDD6-5E1E-CE10BF87CF9A}"/>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One Column 27">
    <p:bg>
      <p:bgPr>
        <a:solidFill>
          <a:schemeClr val="bg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4" hasCustomPrompt="1"/>
          </p:nvPr>
        </p:nvSpPr>
        <p:spPr>
          <a:xfrm>
            <a:off x="768096" y="685800"/>
            <a:ext cx="10668000" cy="5489282"/>
          </a:xfrm>
          <a:prstGeom prst="rect">
            <a:avLst/>
          </a:prstGeom>
        </p:spPr>
        <p:txBody>
          <a:bodyPr vert="horz"/>
          <a:lstStyle>
            <a:lvl1pPr algn="ctr">
              <a:buNone/>
              <a:defRPr sz="1600">
                <a:solidFill>
                  <a:schemeClr val="accent4"/>
                </a:solidFill>
                <a:latin typeface="Tahoma"/>
                <a:cs typeface="Tahoma"/>
              </a:defRPr>
            </a:lvl1pPr>
          </a:lstStyle>
          <a:p>
            <a:r>
              <a:rPr lang="en-US"/>
              <a:t>Picture</a:t>
            </a:r>
          </a:p>
        </p:txBody>
      </p:sp>
      <p:sp>
        <p:nvSpPr>
          <p:cNvPr id="6" name="Rectangle 5"/>
          <p:cNvSpPr/>
          <p:nvPr userDrawn="1"/>
        </p:nvSpPr>
        <p:spPr>
          <a:xfrm>
            <a:off x="0" y="6400800"/>
            <a:ext cx="12192000" cy="45720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7" name="Picture 6" descr="Shield THICKER White Outline.png">
            <a:extLst>
              <a:ext uri="{FF2B5EF4-FFF2-40B4-BE49-F238E27FC236}">
                <a16:creationId xmlns:a16="http://schemas.microsoft.com/office/drawing/2014/main" id="{35947CD8-9F51-B34C-80F3-F8D519ADE93C}"/>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8" name="Footer Placeholder 1">
            <a:extLst>
              <a:ext uri="{FF2B5EF4-FFF2-40B4-BE49-F238E27FC236}">
                <a16:creationId xmlns:a16="http://schemas.microsoft.com/office/drawing/2014/main" id="{02EBE76C-CC79-740A-5E91-38BC28B6F160}"/>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One Column 28">
    <p:bg>
      <p:bgPr>
        <a:solidFill>
          <a:schemeClr val="bg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4" hasCustomPrompt="1"/>
          </p:nvPr>
        </p:nvSpPr>
        <p:spPr>
          <a:xfrm>
            <a:off x="0" y="0"/>
            <a:ext cx="12192000" cy="6858000"/>
          </a:xfrm>
          <a:prstGeom prst="rect">
            <a:avLst/>
          </a:prstGeom>
        </p:spPr>
        <p:txBody>
          <a:bodyPr vert="horz"/>
          <a:lstStyle>
            <a:lvl1pPr algn="ctr">
              <a:buNone/>
              <a:defRPr sz="1600">
                <a:solidFill>
                  <a:schemeClr val="accent4"/>
                </a:solidFill>
                <a:latin typeface="Tahoma"/>
                <a:cs typeface="Tahoma"/>
              </a:defRPr>
            </a:lvl1pPr>
          </a:lstStyle>
          <a:p>
            <a:r>
              <a:rPr lang="en-US"/>
              <a:t>Picture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4">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E607C9A-4006-B24F-A9D6-AF4830A5AB0D}"/>
              </a:ext>
            </a:extLst>
          </p:cNvPr>
          <p:cNvPicPr>
            <a:picLocks noChangeAspect="1"/>
          </p:cNvPicPr>
          <p:nvPr userDrawn="1"/>
        </p:nvPicPr>
        <p:blipFill rotWithShape="1">
          <a:blip r:embed="rId2">
            <a:alphaModFix amt="10000"/>
          </a:blip>
          <a:srcRect l="35060" b="17287"/>
          <a:stretch/>
        </p:blipFill>
        <p:spPr>
          <a:xfrm>
            <a:off x="-1" y="428165"/>
            <a:ext cx="4718983" cy="6429836"/>
          </a:xfrm>
          <a:prstGeom prst="rect">
            <a:avLst/>
          </a:prstGeom>
        </p:spPr>
      </p:pic>
      <p:sp>
        <p:nvSpPr>
          <p:cNvPr id="21" name="Text Placeholder 19"/>
          <p:cNvSpPr>
            <a:spLocks noGrp="1"/>
          </p:cNvSpPr>
          <p:nvPr>
            <p:ph type="body" sz="quarter" idx="11" hasCustomPrompt="1"/>
          </p:nvPr>
        </p:nvSpPr>
        <p:spPr>
          <a:xfrm>
            <a:off x="2596896" y="3664673"/>
            <a:ext cx="9595104" cy="650323"/>
          </a:xfrm>
          <a:prstGeom prst="rect">
            <a:avLst/>
          </a:prstGeom>
        </p:spPr>
        <p:txBody>
          <a:bodyPr vert="horz"/>
          <a:lstStyle>
            <a:lvl1pPr algn="ctr">
              <a:buNone/>
              <a:defRPr sz="2200" i="0" baseline="0">
                <a:solidFill>
                  <a:schemeClr val="tx2"/>
                </a:solidFill>
                <a:latin typeface="Georgia"/>
                <a:cs typeface="Georgia"/>
              </a:defRPr>
            </a:lvl1pPr>
          </a:lstStyle>
          <a:p>
            <a:pPr lvl="0"/>
            <a:r>
              <a:rPr lang="en-US"/>
              <a:t>Subtitle, Department, Institute, Center Names</a:t>
            </a:r>
          </a:p>
        </p:txBody>
      </p:sp>
      <p:sp>
        <p:nvSpPr>
          <p:cNvPr id="20" name="Text Placeholder 19"/>
          <p:cNvSpPr>
            <a:spLocks noGrp="1"/>
          </p:cNvSpPr>
          <p:nvPr>
            <p:ph type="body" sz="quarter" idx="10" hasCustomPrompt="1"/>
          </p:nvPr>
        </p:nvSpPr>
        <p:spPr>
          <a:xfrm>
            <a:off x="2596896" y="2549787"/>
            <a:ext cx="9595104" cy="1052373"/>
          </a:xfrm>
          <a:prstGeom prst="rect">
            <a:avLst/>
          </a:prstGeom>
        </p:spPr>
        <p:txBody>
          <a:bodyPr vert="horz"/>
          <a:lstStyle>
            <a:lvl1pPr algn="ctr">
              <a:buNone/>
              <a:defRPr sz="6200">
                <a:solidFill>
                  <a:schemeClr val="tx2"/>
                </a:solidFill>
                <a:latin typeface="Georgia"/>
                <a:cs typeface="Georgia"/>
              </a:defRPr>
            </a:lvl1pPr>
          </a:lstStyle>
          <a:p>
            <a:pPr lvl="0"/>
            <a:r>
              <a:rPr lang="en-US"/>
              <a:t>Presentation Title</a:t>
            </a:r>
          </a:p>
        </p:txBody>
      </p:sp>
      <p:pic>
        <p:nvPicPr>
          <p:cNvPr id="6" name="Picture 5" descr="Company name&#10;&#10;Description automatically generated with medium confidence">
            <a:extLst>
              <a:ext uri="{FF2B5EF4-FFF2-40B4-BE49-F238E27FC236}">
                <a16:creationId xmlns:a16="http://schemas.microsoft.com/office/drawing/2014/main" id="{0FB789F9-F6A0-3390-B690-1D268FE60E80}"/>
              </a:ext>
            </a:extLst>
          </p:cNvPr>
          <p:cNvPicPr>
            <a:picLocks noChangeAspect="1"/>
          </p:cNvPicPr>
          <p:nvPr userDrawn="1"/>
        </p:nvPicPr>
        <p:blipFill rotWithShape="1">
          <a:blip r:embed="rId3"/>
          <a:srcRect l="3754" t="4729" r="3218" b="5067"/>
          <a:stretch/>
        </p:blipFill>
        <p:spPr>
          <a:xfrm>
            <a:off x="0" y="2357737"/>
            <a:ext cx="1975465" cy="1773654"/>
          </a:xfrm>
          <a:prstGeom prst="rect">
            <a:avLst/>
          </a:prstGeom>
          <a:solidFill>
            <a:schemeClr val="accent1"/>
          </a:solid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s 1">
    <p:bg>
      <p:bgPr>
        <a:solidFill>
          <a:schemeClr val="tx1"/>
        </a:solidFill>
        <a:effectLst/>
      </p:bgPr>
    </p:bg>
    <p:spTree>
      <p:nvGrpSpPr>
        <p:cNvPr id="1" name=""/>
        <p:cNvGrpSpPr/>
        <p:nvPr/>
      </p:nvGrpSpPr>
      <p:grpSpPr>
        <a:xfrm>
          <a:off x="0" y="0"/>
          <a:ext cx="0" cy="0"/>
          <a:chOff x="0" y="0"/>
          <a:chExt cx="0" cy="0"/>
        </a:xfrm>
      </p:grpSpPr>
      <p:sp>
        <p:nvSpPr>
          <p:cNvPr id="10" name="Picture Placeholder 9"/>
          <p:cNvSpPr>
            <a:spLocks noGrp="1"/>
          </p:cNvSpPr>
          <p:nvPr>
            <p:ph type="pic" sz="quarter" idx="12" hasCustomPrompt="1"/>
          </p:nvPr>
        </p:nvSpPr>
        <p:spPr>
          <a:xfrm>
            <a:off x="768096" y="1371600"/>
            <a:ext cx="5120640" cy="4572000"/>
          </a:xfrm>
          <a:prstGeom prst="rect">
            <a:avLst/>
          </a:prstGeom>
        </p:spPr>
        <p:txBody>
          <a:bodyPr vert="horz"/>
          <a:lstStyle>
            <a:lvl1pPr>
              <a:buNone/>
              <a:defRPr sz="1600">
                <a:solidFill>
                  <a:schemeClr val="bg2"/>
                </a:solidFill>
                <a:latin typeface="Tahoma"/>
                <a:cs typeface="Tahoma"/>
              </a:defRPr>
            </a:lvl1pPr>
          </a:lstStyle>
          <a:p>
            <a:r>
              <a:rPr lang="en-US"/>
              <a:t>Picture</a:t>
            </a:r>
          </a:p>
        </p:txBody>
      </p:sp>
      <p:sp>
        <p:nvSpPr>
          <p:cNvPr id="20" name="Text Placeholder 19"/>
          <p:cNvSpPr>
            <a:spLocks noGrp="1"/>
          </p:cNvSpPr>
          <p:nvPr>
            <p:ph type="body" sz="quarter" idx="10" hasCustomPrompt="1"/>
          </p:nvPr>
        </p:nvSpPr>
        <p:spPr>
          <a:xfrm>
            <a:off x="768096" y="365761"/>
            <a:ext cx="10811280" cy="832559"/>
          </a:xfrm>
          <a:prstGeom prst="rect">
            <a:avLst/>
          </a:prstGeom>
        </p:spPr>
        <p:txBody>
          <a:bodyPr vert="horz"/>
          <a:lstStyle>
            <a:lvl1pPr algn="l">
              <a:buNone/>
              <a:defRPr sz="4100">
                <a:solidFill>
                  <a:schemeClr val="bg2"/>
                </a:solidFill>
                <a:latin typeface="Georgia"/>
                <a:cs typeface="Georgia"/>
              </a:defRPr>
            </a:lvl1pPr>
          </a:lstStyle>
          <a:p>
            <a:pPr lvl="0"/>
            <a:r>
              <a:rPr lang="en-US"/>
              <a:t>Slide Header</a:t>
            </a:r>
          </a:p>
        </p:txBody>
      </p:sp>
      <p:sp>
        <p:nvSpPr>
          <p:cNvPr id="13" name="Text Placeholder 12"/>
          <p:cNvSpPr>
            <a:spLocks noGrp="1"/>
          </p:cNvSpPr>
          <p:nvPr>
            <p:ph type="body" sz="quarter" idx="13" hasCustomPrompt="1"/>
          </p:nvPr>
        </p:nvSpPr>
        <p:spPr>
          <a:xfrm>
            <a:off x="6458736" y="1371600"/>
            <a:ext cx="5120640" cy="3384550"/>
          </a:xfrm>
          <a:prstGeom prst="rect">
            <a:avLst/>
          </a:prstGeom>
        </p:spPr>
        <p:txBody>
          <a:bodyPr vert="horz"/>
          <a:lstStyle>
            <a:lvl1pPr marL="0" indent="0">
              <a:spcBef>
                <a:spcPts val="0"/>
              </a:spcBef>
              <a:buNone/>
              <a:defRPr sz="1600" baseline="0">
                <a:solidFill>
                  <a:schemeClr val="bg2"/>
                </a:solidFill>
                <a:latin typeface="Tahoma"/>
                <a:cs typeface="Tahoma"/>
              </a:defRPr>
            </a:lvl1pPr>
            <a:lvl2pPr>
              <a:defRPr sz="1600">
                <a:solidFill>
                  <a:schemeClr val="accent4"/>
                </a:solidFill>
                <a:latin typeface="Tahoma"/>
                <a:cs typeface="Tahoma"/>
              </a:defRPr>
            </a:lvl2pPr>
            <a:lvl3pPr>
              <a:defRPr sz="1600">
                <a:solidFill>
                  <a:schemeClr val="accent4"/>
                </a:solidFill>
                <a:latin typeface="Tahoma"/>
                <a:cs typeface="Tahoma"/>
              </a:defRPr>
            </a:lvl3pPr>
            <a:lvl4pPr>
              <a:defRPr sz="1600">
                <a:solidFill>
                  <a:schemeClr val="accent4"/>
                </a:solidFill>
                <a:latin typeface="Tahoma"/>
                <a:cs typeface="Tahoma"/>
              </a:defRPr>
            </a:lvl4pPr>
            <a:lvl5pPr>
              <a:defRPr sz="1600">
                <a:solidFill>
                  <a:schemeClr val="accent4"/>
                </a:solidFill>
                <a:latin typeface="Tahoma"/>
                <a:cs typeface="Tahoma"/>
              </a:defRPr>
            </a:lvl5pPr>
          </a:lstStyle>
          <a:p>
            <a:pPr lvl="0"/>
            <a:r>
              <a:rPr lang="en-US"/>
              <a:t>Captions or other descriptive copy could go here. Compelling visuals can enhance the presentation.</a:t>
            </a:r>
          </a:p>
          <a:p>
            <a:pPr lvl="0"/>
            <a:endParaRPr lang="en-US"/>
          </a:p>
          <a:p>
            <a:pPr lvl="0"/>
            <a:r>
              <a:rPr lang="en-US"/>
              <a:t>• A bulleted list could go here</a:t>
            </a:r>
          </a:p>
          <a:p>
            <a:pPr lvl="0"/>
            <a:r>
              <a:rPr lang="en-US"/>
              <a:t>• Descriptive copy could go here.</a:t>
            </a:r>
          </a:p>
          <a:p>
            <a:pPr lvl="0"/>
            <a:r>
              <a:rPr lang="en-US"/>
              <a:t>• More data could go here.</a:t>
            </a:r>
          </a:p>
        </p:txBody>
      </p:sp>
      <p:pic>
        <p:nvPicPr>
          <p:cNvPr id="8" name="Picture 7" descr="Shield THICKER White Outline.png">
            <a:extLst>
              <a:ext uri="{FF2B5EF4-FFF2-40B4-BE49-F238E27FC236}">
                <a16:creationId xmlns:a16="http://schemas.microsoft.com/office/drawing/2014/main" id="{BA59CBBA-DF53-9648-A56E-841CCD60071C}"/>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9" name="Footer Placeholder 1">
            <a:extLst>
              <a:ext uri="{FF2B5EF4-FFF2-40B4-BE49-F238E27FC236}">
                <a16:creationId xmlns:a16="http://schemas.microsoft.com/office/drawing/2014/main" id="{4F513730-E84C-67E3-BE5A-6B5F5265BA8C}"/>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s 2">
    <p:bg>
      <p:bgPr>
        <a:solidFill>
          <a:schemeClr val="accent1"/>
        </a:solidFill>
        <a:effectLst/>
      </p:bgPr>
    </p:bg>
    <p:spTree>
      <p:nvGrpSpPr>
        <p:cNvPr id="1" name=""/>
        <p:cNvGrpSpPr/>
        <p:nvPr/>
      </p:nvGrpSpPr>
      <p:grpSpPr>
        <a:xfrm>
          <a:off x="0" y="0"/>
          <a:ext cx="0" cy="0"/>
          <a:chOff x="0" y="0"/>
          <a:chExt cx="0" cy="0"/>
        </a:xfrm>
      </p:grpSpPr>
      <p:sp>
        <p:nvSpPr>
          <p:cNvPr id="10" name="Picture Placeholder 9"/>
          <p:cNvSpPr>
            <a:spLocks noGrp="1"/>
          </p:cNvSpPr>
          <p:nvPr>
            <p:ph type="pic" sz="quarter" idx="12" hasCustomPrompt="1"/>
          </p:nvPr>
        </p:nvSpPr>
        <p:spPr>
          <a:xfrm>
            <a:off x="768096" y="1371600"/>
            <a:ext cx="5120640" cy="4572000"/>
          </a:xfrm>
          <a:prstGeom prst="rect">
            <a:avLst/>
          </a:prstGeom>
        </p:spPr>
        <p:txBody>
          <a:bodyPr vert="horz"/>
          <a:lstStyle>
            <a:lvl1pPr>
              <a:buNone/>
              <a:defRPr sz="1600">
                <a:solidFill>
                  <a:schemeClr val="bg2"/>
                </a:solidFill>
                <a:latin typeface="Tahoma"/>
                <a:cs typeface="Tahoma"/>
              </a:defRPr>
            </a:lvl1pPr>
          </a:lstStyle>
          <a:p>
            <a:r>
              <a:rPr lang="en-US"/>
              <a:t>Picture</a:t>
            </a:r>
          </a:p>
        </p:txBody>
      </p:sp>
      <p:sp>
        <p:nvSpPr>
          <p:cNvPr id="20" name="Text Placeholder 19"/>
          <p:cNvSpPr>
            <a:spLocks noGrp="1"/>
          </p:cNvSpPr>
          <p:nvPr>
            <p:ph type="body" sz="quarter" idx="10" hasCustomPrompt="1"/>
          </p:nvPr>
        </p:nvSpPr>
        <p:spPr>
          <a:xfrm>
            <a:off x="768096" y="365761"/>
            <a:ext cx="10811280" cy="832559"/>
          </a:xfrm>
          <a:prstGeom prst="rect">
            <a:avLst/>
          </a:prstGeom>
        </p:spPr>
        <p:txBody>
          <a:bodyPr vert="horz"/>
          <a:lstStyle>
            <a:lvl1pPr algn="l">
              <a:buNone/>
              <a:defRPr sz="4100">
                <a:solidFill>
                  <a:schemeClr val="bg2"/>
                </a:solidFill>
                <a:latin typeface="Georgia"/>
                <a:cs typeface="Georgia"/>
              </a:defRPr>
            </a:lvl1pPr>
          </a:lstStyle>
          <a:p>
            <a:pPr lvl="0"/>
            <a:r>
              <a:rPr lang="en-US"/>
              <a:t>Slide Header</a:t>
            </a:r>
          </a:p>
        </p:txBody>
      </p:sp>
      <p:sp>
        <p:nvSpPr>
          <p:cNvPr id="13" name="Text Placeholder 12"/>
          <p:cNvSpPr>
            <a:spLocks noGrp="1"/>
          </p:cNvSpPr>
          <p:nvPr>
            <p:ph type="body" sz="quarter" idx="13" hasCustomPrompt="1"/>
          </p:nvPr>
        </p:nvSpPr>
        <p:spPr>
          <a:xfrm>
            <a:off x="6458736" y="1371600"/>
            <a:ext cx="5120640" cy="3384550"/>
          </a:xfrm>
          <a:prstGeom prst="rect">
            <a:avLst/>
          </a:prstGeom>
        </p:spPr>
        <p:txBody>
          <a:bodyPr vert="horz"/>
          <a:lstStyle>
            <a:lvl1pPr marL="0" indent="0">
              <a:spcBef>
                <a:spcPts val="0"/>
              </a:spcBef>
              <a:buNone/>
              <a:defRPr sz="1600" baseline="0">
                <a:solidFill>
                  <a:schemeClr val="bg2"/>
                </a:solidFill>
                <a:latin typeface="Tahoma"/>
                <a:cs typeface="Tahoma"/>
              </a:defRPr>
            </a:lvl1pPr>
            <a:lvl2pPr>
              <a:defRPr sz="1600">
                <a:solidFill>
                  <a:schemeClr val="accent4"/>
                </a:solidFill>
                <a:latin typeface="Tahoma"/>
                <a:cs typeface="Tahoma"/>
              </a:defRPr>
            </a:lvl2pPr>
            <a:lvl3pPr>
              <a:defRPr sz="1600">
                <a:solidFill>
                  <a:schemeClr val="accent4"/>
                </a:solidFill>
                <a:latin typeface="Tahoma"/>
                <a:cs typeface="Tahoma"/>
              </a:defRPr>
            </a:lvl3pPr>
            <a:lvl4pPr>
              <a:defRPr sz="1600">
                <a:solidFill>
                  <a:schemeClr val="accent4"/>
                </a:solidFill>
                <a:latin typeface="Tahoma"/>
                <a:cs typeface="Tahoma"/>
              </a:defRPr>
            </a:lvl4pPr>
            <a:lvl5pPr>
              <a:defRPr sz="1600">
                <a:solidFill>
                  <a:schemeClr val="accent4"/>
                </a:solidFill>
                <a:latin typeface="Tahoma"/>
                <a:cs typeface="Tahoma"/>
              </a:defRPr>
            </a:lvl5pPr>
          </a:lstStyle>
          <a:p>
            <a:pPr lvl="0"/>
            <a:r>
              <a:rPr lang="en-US"/>
              <a:t>Captions or other descriptive copy could go here. Compelling visuals can enhance the presentation.</a:t>
            </a:r>
          </a:p>
          <a:p>
            <a:pPr lvl="0"/>
            <a:endParaRPr lang="en-US"/>
          </a:p>
          <a:p>
            <a:pPr lvl="0"/>
            <a:r>
              <a:rPr lang="en-US"/>
              <a:t>• A bulleted list could go here</a:t>
            </a:r>
          </a:p>
          <a:p>
            <a:pPr lvl="0"/>
            <a:r>
              <a:rPr lang="en-US"/>
              <a:t>• Descriptive copy could go here.</a:t>
            </a:r>
          </a:p>
          <a:p>
            <a:pPr lvl="0"/>
            <a:r>
              <a:rPr lang="en-US"/>
              <a:t>• More data could go here.</a:t>
            </a:r>
          </a:p>
        </p:txBody>
      </p:sp>
      <p:pic>
        <p:nvPicPr>
          <p:cNvPr id="8" name="Picture 7" descr="Shield THICKER White Outline.png">
            <a:extLst>
              <a:ext uri="{FF2B5EF4-FFF2-40B4-BE49-F238E27FC236}">
                <a16:creationId xmlns:a16="http://schemas.microsoft.com/office/drawing/2014/main" id="{FF8513AA-538E-B841-8AD5-412F04782428}"/>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9" name="Footer Placeholder 1">
            <a:extLst>
              <a:ext uri="{FF2B5EF4-FFF2-40B4-BE49-F238E27FC236}">
                <a16:creationId xmlns:a16="http://schemas.microsoft.com/office/drawing/2014/main" id="{57AEABB9-2505-0961-EBD2-F0A7B26DE5C5}"/>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s 3">
    <p:bg>
      <p:bgPr>
        <a:solidFill>
          <a:schemeClr val="bg1"/>
        </a:solidFill>
        <a:effectLst/>
      </p:bgPr>
    </p:bg>
    <p:spTree>
      <p:nvGrpSpPr>
        <p:cNvPr id="1" name=""/>
        <p:cNvGrpSpPr/>
        <p:nvPr/>
      </p:nvGrpSpPr>
      <p:grpSpPr>
        <a:xfrm>
          <a:off x="0" y="0"/>
          <a:ext cx="0" cy="0"/>
          <a:chOff x="0" y="0"/>
          <a:chExt cx="0" cy="0"/>
        </a:xfrm>
      </p:grpSpPr>
      <p:sp>
        <p:nvSpPr>
          <p:cNvPr id="10" name="Picture Placeholder 9"/>
          <p:cNvSpPr>
            <a:spLocks noGrp="1"/>
          </p:cNvSpPr>
          <p:nvPr>
            <p:ph type="pic" sz="quarter" idx="12" hasCustomPrompt="1"/>
          </p:nvPr>
        </p:nvSpPr>
        <p:spPr>
          <a:xfrm>
            <a:off x="768096" y="1371600"/>
            <a:ext cx="5120640" cy="45720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20" name="Text Placeholder 19"/>
          <p:cNvSpPr>
            <a:spLocks noGrp="1"/>
          </p:cNvSpPr>
          <p:nvPr>
            <p:ph type="body" sz="quarter" idx="10" hasCustomPrompt="1"/>
          </p:nvPr>
        </p:nvSpPr>
        <p:spPr>
          <a:xfrm>
            <a:off x="768096" y="365761"/>
            <a:ext cx="10811280" cy="832559"/>
          </a:xfrm>
          <a:prstGeom prst="rect">
            <a:avLst/>
          </a:prstGeom>
        </p:spPr>
        <p:txBody>
          <a:bodyPr vert="horz"/>
          <a:lstStyle>
            <a:lvl1pPr algn="l">
              <a:buNone/>
              <a:defRPr sz="4100">
                <a:solidFill>
                  <a:schemeClr val="tx2"/>
                </a:solidFill>
                <a:latin typeface="Georgia"/>
                <a:cs typeface="Georgia"/>
              </a:defRPr>
            </a:lvl1pPr>
          </a:lstStyle>
          <a:p>
            <a:pPr lvl="0"/>
            <a:r>
              <a:rPr lang="en-US"/>
              <a:t>Slide Header</a:t>
            </a:r>
          </a:p>
        </p:txBody>
      </p:sp>
      <p:sp>
        <p:nvSpPr>
          <p:cNvPr id="13" name="Text Placeholder 12"/>
          <p:cNvSpPr>
            <a:spLocks noGrp="1"/>
          </p:cNvSpPr>
          <p:nvPr>
            <p:ph type="body" sz="quarter" idx="13" hasCustomPrompt="1"/>
          </p:nvPr>
        </p:nvSpPr>
        <p:spPr>
          <a:xfrm>
            <a:off x="6458736" y="1371600"/>
            <a:ext cx="5120640" cy="3384550"/>
          </a:xfrm>
          <a:prstGeom prst="rect">
            <a:avLst/>
          </a:prstGeom>
        </p:spPr>
        <p:txBody>
          <a:bodyPr vert="horz"/>
          <a:lstStyle>
            <a:lvl1pPr marL="0" indent="0">
              <a:spcBef>
                <a:spcPts val="0"/>
              </a:spcBef>
              <a:buNone/>
              <a:defRPr sz="1600" baseline="0">
                <a:solidFill>
                  <a:schemeClr val="accent5"/>
                </a:solidFill>
                <a:latin typeface="Tahoma"/>
                <a:cs typeface="Tahoma"/>
              </a:defRPr>
            </a:lvl1pPr>
            <a:lvl2pPr>
              <a:defRPr sz="1600">
                <a:solidFill>
                  <a:schemeClr val="accent4"/>
                </a:solidFill>
                <a:latin typeface="Tahoma"/>
                <a:cs typeface="Tahoma"/>
              </a:defRPr>
            </a:lvl2pPr>
            <a:lvl3pPr>
              <a:defRPr sz="1600">
                <a:solidFill>
                  <a:schemeClr val="accent4"/>
                </a:solidFill>
                <a:latin typeface="Tahoma"/>
                <a:cs typeface="Tahoma"/>
              </a:defRPr>
            </a:lvl3pPr>
            <a:lvl4pPr>
              <a:defRPr sz="1600">
                <a:solidFill>
                  <a:schemeClr val="accent4"/>
                </a:solidFill>
                <a:latin typeface="Tahoma"/>
                <a:cs typeface="Tahoma"/>
              </a:defRPr>
            </a:lvl4pPr>
            <a:lvl5pPr>
              <a:defRPr sz="1600">
                <a:solidFill>
                  <a:schemeClr val="accent4"/>
                </a:solidFill>
                <a:latin typeface="Tahoma"/>
                <a:cs typeface="Tahoma"/>
              </a:defRPr>
            </a:lvl5pPr>
          </a:lstStyle>
          <a:p>
            <a:pPr lvl="0"/>
            <a:r>
              <a:rPr lang="en-US"/>
              <a:t>Captions or other descriptive copy could go here. Compelling visuals can enhance the presentation.</a:t>
            </a:r>
          </a:p>
          <a:p>
            <a:pPr lvl="0"/>
            <a:endParaRPr lang="en-US"/>
          </a:p>
          <a:p>
            <a:pPr lvl="0"/>
            <a:r>
              <a:rPr lang="en-US"/>
              <a:t>• A bulleted list could go here</a:t>
            </a:r>
          </a:p>
          <a:p>
            <a:pPr lvl="0"/>
            <a:r>
              <a:rPr lang="en-US"/>
              <a:t>• Descriptive copy could go here.</a:t>
            </a:r>
          </a:p>
          <a:p>
            <a:pPr lvl="0"/>
            <a:r>
              <a:rPr lang="en-US"/>
              <a:t>• More data could go here.</a:t>
            </a:r>
          </a:p>
        </p:txBody>
      </p:sp>
      <p:sp>
        <p:nvSpPr>
          <p:cNvPr id="15" name="Rectangle 14"/>
          <p:cNvSpPr/>
          <p:nvPr userDrawn="1"/>
        </p:nvSpPr>
        <p:spPr>
          <a:xfrm>
            <a:off x="0" y="6400800"/>
            <a:ext cx="12192000" cy="457200"/>
          </a:xfrm>
          <a:prstGeom prst="rect">
            <a:avLst/>
          </a:prstGeom>
          <a:solidFill>
            <a:schemeClr val="tx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9" name="Picture 8" descr="Shield THICKER White Outline.png">
            <a:extLst>
              <a:ext uri="{FF2B5EF4-FFF2-40B4-BE49-F238E27FC236}">
                <a16:creationId xmlns:a16="http://schemas.microsoft.com/office/drawing/2014/main" id="{EC70DA64-38B5-D946-8EBD-6A578EFD009F}"/>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1" name="Footer Placeholder 1">
            <a:extLst>
              <a:ext uri="{FF2B5EF4-FFF2-40B4-BE49-F238E27FC236}">
                <a16:creationId xmlns:a16="http://schemas.microsoft.com/office/drawing/2014/main" id="{F2B21563-23B0-1325-0F87-33C05954348E}"/>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s 4">
    <p:bg>
      <p:bgPr>
        <a:solidFill>
          <a:schemeClr val="bg1"/>
        </a:solidFill>
        <a:effectLst/>
      </p:bgPr>
    </p:bg>
    <p:spTree>
      <p:nvGrpSpPr>
        <p:cNvPr id="1" name=""/>
        <p:cNvGrpSpPr/>
        <p:nvPr/>
      </p:nvGrpSpPr>
      <p:grpSpPr>
        <a:xfrm>
          <a:off x="0" y="0"/>
          <a:ext cx="0" cy="0"/>
          <a:chOff x="0" y="0"/>
          <a:chExt cx="0" cy="0"/>
        </a:xfrm>
      </p:grpSpPr>
      <p:sp>
        <p:nvSpPr>
          <p:cNvPr id="9" name="Rectangle 8"/>
          <p:cNvSpPr/>
          <p:nvPr userDrawn="1"/>
        </p:nvSpPr>
        <p:spPr>
          <a:xfrm>
            <a:off x="0" y="6400800"/>
            <a:ext cx="12192000" cy="45720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sp>
        <p:nvSpPr>
          <p:cNvPr id="10" name="Picture Placeholder 9"/>
          <p:cNvSpPr>
            <a:spLocks noGrp="1"/>
          </p:cNvSpPr>
          <p:nvPr>
            <p:ph type="pic" sz="quarter" idx="12" hasCustomPrompt="1"/>
          </p:nvPr>
        </p:nvSpPr>
        <p:spPr>
          <a:xfrm>
            <a:off x="768096" y="1371600"/>
            <a:ext cx="5120640" cy="45720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20" name="Text Placeholder 19"/>
          <p:cNvSpPr>
            <a:spLocks noGrp="1"/>
          </p:cNvSpPr>
          <p:nvPr>
            <p:ph type="body" sz="quarter" idx="10" hasCustomPrompt="1"/>
          </p:nvPr>
        </p:nvSpPr>
        <p:spPr>
          <a:xfrm>
            <a:off x="768096" y="365761"/>
            <a:ext cx="10811280" cy="832559"/>
          </a:xfrm>
          <a:prstGeom prst="rect">
            <a:avLst/>
          </a:prstGeom>
        </p:spPr>
        <p:txBody>
          <a:bodyPr vert="horz"/>
          <a:lstStyle>
            <a:lvl1pPr algn="l">
              <a:buNone/>
              <a:defRPr sz="4100">
                <a:solidFill>
                  <a:schemeClr val="tx2"/>
                </a:solidFill>
                <a:latin typeface="Georgia"/>
                <a:cs typeface="Georgia"/>
              </a:defRPr>
            </a:lvl1pPr>
          </a:lstStyle>
          <a:p>
            <a:pPr lvl="0"/>
            <a:r>
              <a:rPr lang="en-US"/>
              <a:t>Slide Header</a:t>
            </a:r>
          </a:p>
        </p:txBody>
      </p:sp>
      <p:sp>
        <p:nvSpPr>
          <p:cNvPr id="13" name="Text Placeholder 12"/>
          <p:cNvSpPr>
            <a:spLocks noGrp="1"/>
          </p:cNvSpPr>
          <p:nvPr>
            <p:ph type="body" sz="quarter" idx="13" hasCustomPrompt="1"/>
          </p:nvPr>
        </p:nvSpPr>
        <p:spPr>
          <a:xfrm>
            <a:off x="6458736" y="1371600"/>
            <a:ext cx="5120640" cy="3384550"/>
          </a:xfrm>
          <a:prstGeom prst="rect">
            <a:avLst/>
          </a:prstGeom>
        </p:spPr>
        <p:txBody>
          <a:bodyPr vert="horz"/>
          <a:lstStyle>
            <a:lvl1pPr marL="0" indent="0">
              <a:spcBef>
                <a:spcPts val="0"/>
              </a:spcBef>
              <a:buNone/>
              <a:defRPr sz="1600" baseline="0">
                <a:solidFill>
                  <a:schemeClr val="accent5"/>
                </a:solidFill>
                <a:latin typeface="Tahoma"/>
                <a:cs typeface="Tahoma"/>
              </a:defRPr>
            </a:lvl1pPr>
            <a:lvl2pPr>
              <a:defRPr sz="1600">
                <a:solidFill>
                  <a:schemeClr val="accent4"/>
                </a:solidFill>
                <a:latin typeface="Tahoma"/>
                <a:cs typeface="Tahoma"/>
              </a:defRPr>
            </a:lvl2pPr>
            <a:lvl3pPr>
              <a:defRPr sz="1600">
                <a:solidFill>
                  <a:schemeClr val="accent4"/>
                </a:solidFill>
                <a:latin typeface="Tahoma"/>
                <a:cs typeface="Tahoma"/>
              </a:defRPr>
            </a:lvl3pPr>
            <a:lvl4pPr>
              <a:defRPr sz="1600">
                <a:solidFill>
                  <a:schemeClr val="accent4"/>
                </a:solidFill>
                <a:latin typeface="Tahoma"/>
                <a:cs typeface="Tahoma"/>
              </a:defRPr>
            </a:lvl4pPr>
            <a:lvl5pPr>
              <a:defRPr sz="1600">
                <a:solidFill>
                  <a:schemeClr val="accent4"/>
                </a:solidFill>
                <a:latin typeface="Tahoma"/>
                <a:cs typeface="Tahoma"/>
              </a:defRPr>
            </a:lvl5pPr>
          </a:lstStyle>
          <a:p>
            <a:pPr lvl="0"/>
            <a:r>
              <a:rPr lang="en-US"/>
              <a:t>Captions or other descriptive copy could go here. Compelling visuals can enhance the presentation.</a:t>
            </a:r>
          </a:p>
          <a:p>
            <a:pPr lvl="0"/>
            <a:endParaRPr lang="en-US"/>
          </a:p>
          <a:p>
            <a:pPr lvl="0"/>
            <a:r>
              <a:rPr lang="en-US"/>
              <a:t>• A bulleted list could go here</a:t>
            </a:r>
          </a:p>
          <a:p>
            <a:pPr lvl="0"/>
            <a:r>
              <a:rPr lang="en-US"/>
              <a:t>• Descriptive copy could go here.</a:t>
            </a:r>
          </a:p>
          <a:p>
            <a:pPr lvl="0"/>
            <a:r>
              <a:rPr lang="en-US"/>
              <a:t>• More data could go here.</a:t>
            </a:r>
          </a:p>
        </p:txBody>
      </p:sp>
      <p:pic>
        <p:nvPicPr>
          <p:cNvPr id="8" name="Picture 7" descr="Shield THICKER White Outline.png">
            <a:extLst>
              <a:ext uri="{FF2B5EF4-FFF2-40B4-BE49-F238E27FC236}">
                <a16:creationId xmlns:a16="http://schemas.microsoft.com/office/drawing/2014/main" id="{8EE5647F-35F1-8B45-8819-04CB9866AC15}"/>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2" name="Footer Placeholder 1">
            <a:extLst>
              <a:ext uri="{FF2B5EF4-FFF2-40B4-BE49-F238E27FC236}">
                <a16:creationId xmlns:a16="http://schemas.microsoft.com/office/drawing/2014/main" id="{D3F70538-4F9F-6219-4AAF-59F952906240}"/>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s 5">
    <p:bg>
      <p:bgPr>
        <a:solidFill>
          <a:schemeClr val="accent1">
            <a:alpha val="40000"/>
          </a:schemeClr>
        </a:solidFill>
        <a:effectLst/>
      </p:bgPr>
    </p:bg>
    <p:spTree>
      <p:nvGrpSpPr>
        <p:cNvPr id="1" name=""/>
        <p:cNvGrpSpPr/>
        <p:nvPr/>
      </p:nvGrpSpPr>
      <p:grpSpPr>
        <a:xfrm>
          <a:off x="0" y="0"/>
          <a:ext cx="0" cy="0"/>
          <a:chOff x="0" y="0"/>
          <a:chExt cx="0" cy="0"/>
        </a:xfrm>
      </p:grpSpPr>
      <p:sp>
        <p:nvSpPr>
          <p:cNvPr id="10" name="Picture Placeholder 9"/>
          <p:cNvSpPr>
            <a:spLocks noGrp="1"/>
          </p:cNvSpPr>
          <p:nvPr>
            <p:ph type="pic" sz="quarter" idx="12" hasCustomPrompt="1"/>
          </p:nvPr>
        </p:nvSpPr>
        <p:spPr>
          <a:xfrm>
            <a:off x="768096" y="1371600"/>
            <a:ext cx="5120640" cy="45720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20" name="Text Placeholder 19"/>
          <p:cNvSpPr>
            <a:spLocks noGrp="1"/>
          </p:cNvSpPr>
          <p:nvPr>
            <p:ph type="body" sz="quarter" idx="10" hasCustomPrompt="1"/>
          </p:nvPr>
        </p:nvSpPr>
        <p:spPr>
          <a:xfrm>
            <a:off x="768096" y="365761"/>
            <a:ext cx="10811280" cy="832559"/>
          </a:xfrm>
          <a:prstGeom prst="rect">
            <a:avLst/>
          </a:prstGeom>
        </p:spPr>
        <p:txBody>
          <a:bodyPr vert="horz"/>
          <a:lstStyle>
            <a:lvl1pPr algn="l">
              <a:buNone/>
              <a:defRPr sz="4100">
                <a:solidFill>
                  <a:schemeClr val="tx2"/>
                </a:solidFill>
                <a:latin typeface="Georgia"/>
                <a:cs typeface="Georgia"/>
              </a:defRPr>
            </a:lvl1pPr>
          </a:lstStyle>
          <a:p>
            <a:pPr lvl="0"/>
            <a:r>
              <a:rPr lang="en-US"/>
              <a:t>Slide Header</a:t>
            </a:r>
          </a:p>
        </p:txBody>
      </p:sp>
      <p:sp>
        <p:nvSpPr>
          <p:cNvPr id="13" name="Text Placeholder 12"/>
          <p:cNvSpPr>
            <a:spLocks noGrp="1"/>
          </p:cNvSpPr>
          <p:nvPr>
            <p:ph type="body" sz="quarter" idx="13" hasCustomPrompt="1"/>
          </p:nvPr>
        </p:nvSpPr>
        <p:spPr>
          <a:xfrm>
            <a:off x="6458736" y="1371600"/>
            <a:ext cx="5120640" cy="3384550"/>
          </a:xfrm>
          <a:prstGeom prst="rect">
            <a:avLst/>
          </a:prstGeom>
        </p:spPr>
        <p:txBody>
          <a:bodyPr vert="horz"/>
          <a:lstStyle>
            <a:lvl1pPr marL="0" indent="0">
              <a:spcBef>
                <a:spcPts val="0"/>
              </a:spcBef>
              <a:buNone/>
              <a:defRPr sz="1600" baseline="0">
                <a:solidFill>
                  <a:schemeClr val="accent5"/>
                </a:solidFill>
                <a:latin typeface="Tahoma"/>
                <a:cs typeface="Tahoma"/>
              </a:defRPr>
            </a:lvl1pPr>
            <a:lvl2pPr>
              <a:defRPr sz="1600">
                <a:solidFill>
                  <a:schemeClr val="accent4"/>
                </a:solidFill>
                <a:latin typeface="Tahoma"/>
                <a:cs typeface="Tahoma"/>
              </a:defRPr>
            </a:lvl2pPr>
            <a:lvl3pPr>
              <a:defRPr sz="1600">
                <a:solidFill>
                  <a:schemeClr val="accent4"/>
                </a:solidFill>
                <a:latin typeface="Tahoma"/>
                <a:cs typeface="Tahoma"/>
              </a:defRPr>
            </a:lvl3pPr>
            <a:lvl4pPr>
              <a:defRPr sz="1600">
                <a:solidFill>
                  <a:schemeClr val="accent4"/>
                </a:solidFill>
                <a:latin typeface="Tahoma"/>
                <a:cs typeface="Tahoma"/>
              </a:defRPr>
            </a:lvl4pPr>
            <a:lvl5pPr>
              <a:defRPr sz="1600">
                <a:solidFill>
                  <a:schemeClr val="accent4"/>
                </a:solidFill>
                <a:latin typeface="Tahoma"/>
                <a:cs typeface="Tahoma"/>
              </a:defRPr>
            </a:lvl5pPr>
          </a:lstStyle>
          <a:p>
            <a:pPr lvl="0"/>
            <a:r>
              <a:rPr lang="en-US"/>
              <a:t>Captions or other descriptive copy could go here. Compelling visuals can enhance the presentation.</a:t>
            </a:r>
          </a:p>
          <a:p>
            <a:pPr lvl="0"/>
            <a:endParaRPr lang="en-US"/>
          </a:p>
          <a:p>
            <a:pPr lvl="0"/>
            <a:r>
              <a:rPr lang="en-US"/>
              <a:t>• A bulleted list could go here</a:t>
            </a:r>
          </a:p>
          <a:p>
            <a:pPr lvl="0"/>
            <a:r>
              <a:rPr lang="en-US"/>
              <a:t>• Descriptive copy could go here.</a:t>
            </a:r>
          </a:p>
          <a:p>
            <a:pPr lvl="0"/>
            <a:r>
              <a:rPr lang="en-US"/>
              <a:t>• More data could go here.</a:t>
            </a:r>
          </a:p>
        </p:txBody>
      </p:sp>
      <p:sp>
        <p:nvSpPr>
          <p:cNvPr id="7" name="Rectangle 6"/>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8" name="Picture 7" descr="Shield THICKER White Outline.png">
            <a:extLst>
              <a:ext uri="{FF2B5EF4-FFF2-40B4-BE49-F238E27FC236}">
                <a16:creationId xmlns:a16="http://schemas.microsoft.com/office/drawing/2014/main" id="{BD5CEAC6-4D52-8643-BD20-C929FAE0178E}"/>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9" name="Footer Placeholder 1">
            <a:extLst>
              <a:ext uri="{FF2B5EF4-FFF2-40B4-BE49-F238E27FC236}">
                <a16:creationId xmlns:a16="http://schemas.microsoft.com/office/drawing/2014/main" id="{208CDCEB-BDBB-A4F1-37CD-67DD9F320148}"/>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extLst>
      <p:ext uri="{BB962C8B-B14F-4D97-AF65-F5344CB8AC3E}">
        <p14:creationId xmlns:p14="http://schemas.microsoft.com/office/powerpoint/2010/main" val="352834410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s 6">
    <p:bg>
      <p:bgPr>
        <a:solidFill>
          <a:schemeClr val="bg1"/>
        </a:solidFill>
        <a:effectLst/>
      </p:bgPr>
    </p:bg>
    <p:spTree>
      <p:nvGrpSpPr>
        <p:cNvPr id="1" name=""/>
        <p:cNvGrpSpPr/>
        <p:nvPr/>
      </p:nvGrpSpPr>
      <p:grpSpPr>
        <a:xfrm>
          <a:off x="0" y="0"/>
          <a:ext cx="0" cy="0"/>
          <a:chOff x="0" y="0"/>
          <a:chExt cx="0" cy="0"/>
        </a:xfrm>
      </p:grpSpPr>
      <p:sp>
        <p:nvSpPr>
          <p:cNvPr id="10" name="Picture Placeholder 9"/>
          <p:cNvSpPr>
            <a:spLocks noGrp="1"/>
          </p:cNvSpPr>
          <p:nvPr>
            <p:ph type="pic" sz="quarter" idx="12" hasCustomPrompt="1"/>
          </p:nvPr>
        </p:nvSpPr>
        <p:spPr>
          <a:xfrm>
            <a:off x="768096" y="1371600"/>
            <a:ext cx="4632960" cy="48006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20" name="Text Placeholder 19"/>
          <p:cNvSpPr>
            <a:spLocks noGrp="1"/>
          </p:cNvSpPr>
          <p:nvPr>
            <p:ph type="body" sz="quarter" idx="10" hasCustomPrompt="1"/>
          </p:nvPr>
        </p:nvSpPr>
        <p:spPr>
          <a:xfrm>
            <a:off x="768096" y="365761"/>
            <a:ext cx="10664040" cy="832559"/>
          </a:xfrm>
          <a:prstGeom prst="rect">
            <a:avLst/>
          </a:prstGeom>
        </p:spPr>
        <p:txBody>
          <a:bodyPr vert="horz"/>
          <a:lstStyle>
            <a:lvl1pPr algn="l">
              <a:buNone/>
              <a:defRPr sz="4100">
                <a:solidFill>
                  <a:schemeClr val="tx2"/>
                </a:solidFill>
                <a:latin typeface="Georgia"/>
                <a:cs typeface="Georgia"/>
              </a:defRPr>
            </a:lvl1pPr>
          </a:lstStyle>
          <a:p>
            <a:pPr lvl="0"/>
            <a:r>
              <a:rPr lang="en-US"/>
              <a:t>Slide Header</a:t>
            </a:r>
          </a:p>
        </p:txBody>
      </p:sp>
      <p:sp>
        <p:nvSpPr>
          <p:cNvPr id="13" name="Text Placeholder 12"/>
          <p:cNvSpPr>
            <a:spLocks noGrp="1"/>
          </p:cNvSpPr>
          <p:nvPr>
            <p:ph type="body" sz="quarter" idx="13" hasCustomPrompt="1"/>
          </p:nvPr>
        </p:nvSpPr>
        <p:spPr>
          <a:xfrm>
            <a:off x="5911880" y="4396974"/>
            <a:ext cx="5517611" cy="1318197"/>
          </a:xfrm>
          <a:prstGeom prst="rect">
            <a:avLst/>
          </a:prstGeom>
        </p:spPr>
        <p:txBody>
          <a:bodyPr vert="horz"/>
          <a:lstStyle>
            <a:lvl1pPr marL="0" indent="0">
              <a:spcBef>
                <a:spcPts val="0"/>
              </a:spcBef>
              <a:buNone/>
              <a:defRPr sz="1600" baseline="0">
                <a:solidFill>
                  <a:schemeClr val="accent4"/>
                </a:solidFill>
                <a:latin typeface="Tahoma"/>
                <a:cs typeface="Tahoma"/>
              </a:defRPr>
            </a:lvl1pPr>
            <a:lvl2pPr>
              <a:defRPr sz="1600">
                <a:solidFill>
                  <a:schemeClr val="accent4"/>
                </a:solidFill>
                <a:latin typeface="Tahoma"/>
                <a:cs typeface="Tahoma"/>
              </a:defRPr>
            </a:lvl2pPr>
            <a:lvl3pPr>
              <a:defRPr sz="1600">
                <a:solidFill>
                  <a:schemeClr val="accent4"/>
                </a:solidFill>
                <a:latin typeface="Tahoma"/>
                <a:cs typeface="Tahoma"/>
              </a:defRPr>
            </a:lvl3pPr>
            <a:lvl4pPr>
              <a:defRPr sz="1600">
                <a:solidFill>
                  <a:schemeClr val="accent4"/>
                </a:solidFill>
                <a:latin typeface="Tahoma"/>
                <a:cs typeface="Tahoma"/>
              </a:defRPr>
            </a:lvl4pPr>
            <a:lvl5pPr>
              <a:defRPr sz="1600">
                <a:solidFill>
                  <a:schemeClr val="accent4"/>
                </a:solidFill>
                <a:latin typeface="Tahoma"/>
                <a:cs typeface="Tahoma"/>
              </a:defRPr>
            </a:lvl5pPr>
          </a:lstStyle>
          <a:p>
            <a:pPr lvl="0"/>
            <a:r>
              <a:rPr lang="en-US"/>
              <a:t>A caption or other descriptive copy could go here. Compelling visuals enhance presentations.</a:t>
            </a:r>
          </a:p>
          <a:p>
            <a:pPr lvl="0"/>
            <a:endParaRPr lang="en-US"/>
          </a:p>
        </p:txBody>
      </p:sp>
      <p:sp>
        <p:nvSpPr>
          <p:cNvPr id="11" name="Picture Placeholder 9"/>
          <p:cNvSpPr>
            <a:spLocks noGrp="1"/>
          </p:cNvSpPr>
          <p:nvPr>
            <p:ph type="pic" sz="quarter" idx="14" hasCustomPrompt="1"/>
          </p:nvPr>
        </p:nvSpPr>
        <p:spPr>
          <a:xfrm>
            <a:off x="5911880" y="1371601"/>
            <a:ext cx="5517611" cy="2873829"/>
          </a:xfrm>
          <a:prstGeom prst="rect">
            <a:avLst/>
          </a:prstGeom>
        </p:spPr>
        <p:txBody>
          <a:bodyPr vert="horz"/>
          <a:lstStyle>
            <a:lvl1pPr marL="342900" marR="0" indent="-342900" algn="l" defTabSz="457200" rtl="0" eaLnBrk="1" fontAlgn="auto" latinLnBrk="0" hangingPunct="1">
              <a:lnSpc>
                <a:spcPct val="100000"/>
              </a:lnSpc>
              <a:spcBef>
                <a:spcPct val="20000"/>
              </a:spcBef>
              <a:spcAft>
                <a:spcPts val="0"/>
              </a:spcAft>
              <a:buClrTx/>
              <a:buSzTx/>
              <a:buFont typeface="Arial"/>
              <a:buNone/>
              <a:tabLst/>
              <a:defRPr sz="1600">
                <a:solidFill>
                  <a:schemeClr val="accent4"/>
                </a:solidFill>
                <a:latin typeface="Tahoma"/>
                <a:cs typeface="Tahoma"/>
              </a:defRPr>
            </a:lvl1pPr>
          </a:lstStyle>
          <a:p>
            <a:r>
              <a:rPr lang="en-US"/>
              <a:t>Picture</a:t>
            </a:r>
          </a:p>
          <a:p>
            <a:endParaRPr lang="en-US"/>
          </a:p>
        </p:txBody>
      </p:sp>
      <p:sp>
        <p:nvSpPr>
          <p:cNvPr id="15" name="Rectangle 14"/>
          <p:cNvSpPr/>
          <p:nvPr userDrawn="1"/>
        </p:nvSpPr>
        <p:spPr>
          <a:xfrm>
            <a:off x="0" y="6400800"/>
            <a:ext cx="12192000" cy="457200"/>
          </a:xfrm>
          <a:prstGeom prst="rect">
            <a:avLst/>
          </a:prstGeom>
          <a:solidFill>
            <a:schemeClr val="tx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9" name="Picture 8" descr="Shield THICKER White Outline.png">
            <a:extLst>
              <a:ext uri="{FF2B5EF4-FFF2-40B4-BE49-F238E27FC236}">
                <a16:creationId xmlns:a16="http://schemas.microsoft.com/office/drawing/2014/main" id="{47DC1B92-E6D7-6A4F-B679-1A0EAFE5CC47}"/>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4" name="Footer Placeholder 1">
            <a:extLst>
              <a:ext uri="{FF2B5EF4-FFF2-40B4-BE49-F238E27FC236}">
                <a16:creationId xmlns:a16="http://schemas.microsoft.com/office/drawing/2014/main" id="{A0810D6C-9A3B-BF9A-68B7-4B520DEEBEB0}"/>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s 7">
    <p:bg>
      <p:bgPr>
        <a:solidFill>
          <a:schemeClr val="tx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914400" y="347957"/>
            <a:ext cx="10521696" cy="832559"/>
          </a:xfrm>
          <a:prstGeom prst="rect">
            <a:avLst/>
          </a:prstGeom>
        </p:spPr>
        <p:txBody>
          <a:bodyPr vert="horz"/>
          <a:lstStyle>
            <a:lvl1pPr algn="l">
              <a:buNone/>
              <a:defRPr sz="3000">
                <a:solidFill>
                  <a:schemeClr val="bg2"/>
                </a:solidFill>
                <a:latin typeface="Georgia"/>
                <a:cs typeface="Georgia"/>
              </a:defRPr>
            </a:lvl1pPr>
          </a:lstStyle>
          <a:p>
            <a:pPr lvl="0"/>
            <a:r>
              <a:rPr lang="en-US"/>
              <a:t>Click to add title</a:t>
            </a:r>
          </a:p>
        </p:txBody>
      </p:sp>
      <p:sp>
        <p:nvSpPr>
          <p:cNvPr id="7" name="Text Placeholder 6"/>
          <p:cNvSpPr>
            <a:spLocks noGrp="1"/>
          </p:cNvSpPr>
          <p:nvPr>
            <p:ph type="body" sz="quarter" idx="12" hasCustomPrompt="1"/>
          </p:nvPr>
        </p:nvSpPr>
        <p:spPr>
          <a:xfrm>
            <a:off x="914400" y="1595438"/>
            <a:ext cx="5120640" cy="4241800"/>
          </a:xfrm>
          <a:prstGeom prst="rect">
            <a:avLst/>
          </a:prstGeom>
        </p:spPr>
        <p:txBody>
          <a:bodyPr vert="horz"/>
          <a:lstStyle>
            <a:lvl1pPr marL="0" indent="0">
              <a:spcBef>
                <a:spcPts val="0"/>
              </a:spcBef>
              <a:buNone/>
              <a:defRPr sz="1600">
                <a:solidFill>
                  <a:schemeClr val="bg2"/>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0" name="Text Placeholder 6"/>
          <p:cNvSpPr>
            <a:spLocks noGrp="1"/>
          </p:cNvSpPr>
          <p:nvPr>
            <p:ph type="body" sz="quarter" idx="13" hasCustomPrompt="1"/>
          </p:nvPr>
        </p:nvSpPr>
        <p:spPr>
          <a:xfrm>
            <a:off x="6315456" y="1595438"/>
            <a:ext cx="5120640" cy="4241800"/>
          </a:xfrm>
          <a:prstGeom prst="rect">
            <a:avLst/>
          </a:prstGeom>
        </p:spPr>
        <p:txBody>
          <a:bodyPr vert="horz"/>
          <a:lstStyle>
            <a:lvl1pPr marL="0" indent="0">
              <a:spcBef>
                <a:spcPts val="0"/>
              </a:spcBef>
              <a:buNone/>
              <a:defRPr sz="1600">
                <a:solidFill>
                  <a:schemeClr val="bg2"/>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pic>
        <p:nvPicPr>
          <p:cNvPr id="9" name="Picture 8" descr="Shield THICKER White Outline.png">
            <a:extLst>
              <a:ext uri="{FF2B5EF4-FFF2-40B4-BE49-F238E27FC236}">
                <a16:creationId xmlns:a16="http://schemas.microsoft.com/office/drawing/2014/main" id="{45DEF5F2-3E73-664A-9712-8D46F6AE3DFD}"/>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1" name="Footer Placeholder 1">
            <a:extLst>
              <a:ext uri="{FF2B5EF4-FFF2-40B4-BE49-F238E27FC236}">
                <a16:creationId xmlns:a16="http://schemas.microsoft.com/office/drawing/2014/main" id="{1F2E0687-E6E2-F25C-EEF7-642A0FD6F516}"/>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s 8">
    <p:bg>
      <p:bgPr>
        <a:solidFill>
          <a:schemeClr val="bg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914400" y="347957"/>
            <a:ext cx="10521696" cy="832559"/>
          </a:xfrm>
          <a:prstGeom prst="rect">
            <a:avLst/>
          </a:prstGeom>
        </p:spPr>
        <p:txBody>
          <a:bodyPr vert="horz"/>
          <a:lstStyle>
            <a:lvl1pPr algn="l">
              <a:buNone/>
              <a:defRPr sz="3000">
                <a:solidFill>
                  <a:schemeClr val="accent4"/>
                </a:solidFill>
                <a:latin typeface="Georgia"/>
                <a:cs typeface="Georgia"/>
              </a:defRPr>
            </a:lvl1pPr>
          </a:lstStyle>
          <a:p>
            <a:pPr lvl="0"/>
            <a:r>
              <a:rPr lang="en-US"/>
              <a:t>Click to add title</a:t>
            </a:r>
          </a:p>
        </p:txBody>
      </p:sp>
      <p:sp>
        <p:nvSpPr>
          <p:cNvPr id="7" name="Text Placeholder 6"/>
          <p:cNvSpPr>
            <a:spLocks noGrp="1"/>
          </p:cNvSpPr>
          <p:nvPr>
            <p:ph type="body" sz="quarter" idx="12" hasCustomPrompt="1"/>
          </p:nvPr>
        </p:nvSpPr>
        <p:spPr>
          <a:xfrm>
            <a:off x="914400" y="1595438"/>
            <a:ext cx="5120640" cy="4241800"/>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0" name="Text Placeholder 6"/>
          <p:cNvSpPr>
            <a:spLocks noGrp="1"/>
          </p:cNvSpPr>
          <p:nvPr>
            <p:ph type="body" sz="quarter" idx="13" hasCustomPrompt="1"/>
          </p:nvPr>
        </p:nvSpPr>
        <p:spPr>
          <a:xfrm>
            <a:off x="6315456" y="1595438"/>
            <a:ext cx="5120640" cy="4241800"/>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8" name="Rectangle 7"/>
          <p:cNvSpPr/>
          <p:nvPr userDrawn="1"/>
        </p:nvSpPr>
        <p:spPr>
          <a:xfrm>
            <a:off x="97536"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9" name="Picture 8" descr="Shield THICKER White Outline.png">
            <a:extLst>
              <a:ext uri="{FF2B5EF4-FFF2-40B4-BE49-F238E27FC236}">
                <a16:creationId xmlns:a16="http://schemas.microsoft.com/office/drawing/2014/main" id="{00E650EF-2B05-A946-83D3-D3809E92978E}"/>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1" name="Footer Placeholder 1">
            <a:extLst>
              <a:ext uri="{FF2B5EF4-FFF2-40B4-BE49-F238E27FC236}">
                <a16:creationId xmlns:a16="http://schemas.microsoft.com/office/drawing/2014/main" id="{1A8FCC47-4FDD-B425-55D4-0709F03FA4F7}"/>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s 9">
    <p:bg>
      <p:bgPr>
        <a:solidFill>
          <a:schemeClr val="bg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914400" y="347957"/>
            <a:ext cx="10521696" cy="832559"/>
          </a:xfrm>
          <a:prstGeom prst="rect">
            <a:avLst/>
          </a:prstGeom>
        </p:spPr>
        <p:txBody>
          <a:bodyPr vert="horz"/>
          <a:lstStyle>
            <a:lvl1pPr algn="l">
              <a:buNone/>
              <a:defRPr sz="3000">
                <a:solidFill>
                  <a:schemeClr val="accent4"/>
                </a:solidFill>
                <a:latin typeface="Georgia"/>
                <a:cs typeface="Georgia"/>
              </a:defRPr>
            </a:lvl1pPr>
          </a:lstStyle>
          <a:p>
            <a:pPr lvl="0"/>
            <a:r>
              <a:rPr lang="en-US"/>
              <a:t>Click to add title</a:t>
            </a:r>
          </a:p>
        </p:txBody>
      </p:sp>
      <p:sp>
        <p:nvSpPr>
          <p:cNvPr id="7" name="Text Placeholder 6"/>
          <p:cNvSpPr>
            <a:spLocks noGrp="1"/>
          </p:cNvSpPr>
          <p:nvPr>
            <p:ph type="body" sz="quarter" idx="12" hasCustomPrompt="1"/>
          </p:nvPr>
        </p:nvSpPr>
        <p:spPr>
          <a:xfrm>
            <a:off x="914400" y="1595438"/>
            <a:ext cx="5120640" cy="4241800"/>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0" name="Text Placeholder 6"/>
          <p:cNvSpPr>
            <a:spLocks noGrp="1"/>
          </p:cNvSpPr>
          <p:nvPr>
            <p:ph type="body" sz="quarter" idx="13" hasCustomPrompt="1"/>
          </p:nvPr>
        </p:nvSpPr>
        <p:spPr>
          <a:xfrm>
            <a:off x="6315456" y="1595438"/>
            <a:ext cx="5120640" cy="4241800"/>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8" name="Rectangle 7"/>
          <p:cNvSpPr/>
          <p:nvPr userDrawn="1"/>
        </p:nvSpPr>
        <p:spPr>
          <a:xfrm>
            <a:off x="0" y="6400800"/>
            <a:ext cx="12192000" cy="45720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9" name="Picture 8" descr="Shield THICKER White Outline.png">
            <a:extLst>
              <a:ext uri="{FF2B5EF4-FFF2-40B4-BE49-F238E27FC236}">
                <a16:creationId xmlns:a16="http://schemas.microsoft.com/office/drawing/2014/main" id="{BCAE53CA-7E30-FE4B-AB2B-D49130CE0E17}"/>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3" name="Footer Placeholder 1">
            <a:extLst>
              <a:ext uri="{FF2B5EF4-FFF2-40B4-BE49-F238E27FC236}">
                <a16:creationId xmlns:a16="http://schemas.microsoft.com/office/drawing/2014/main" id="{2A3A7580-65C2-5887-D061-3870101A6F1C}"/>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10">
    <p:bg>
      <p:bgPr>
        <a:solidFill>
          <a:schemeClr val="accent1">
            <a:alpha val="40000"/>
          </a:schemeClr>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914400" y="347957"/>
            <a:ext cx="10521696" cy="832559"/>
          </a:xfrm>
          <a:prstGeom prst="rect">
            <a:avLst/>
          </a:prstGeom>
        </p:spPr>
        <p:txBody>
          <a:bodyPr vert="horz"/>
          <a:lstStyle>
            <a:lvl1pPr algn="l">
              <a:buNone/>
              <a:defRPr sz="3000">
                <a:solidFill>
                  <a:schemeClr val="tx2"/>
                </a:solidFill>
                <a:latin typeface="Georgia"/>
                <a:cs typeface="Georgia"/>
              </a:defRPr>
            </a:lvl1pPr>
          </a:lstStyle>
          <a:p>
            <a:pPr lvl="0"/>
            <a:r>
              <a:rPr lang="en-US"/>
              <a:t>Click to add title</a:t>
            </a:r>
          </a:p>
        </p:txBody>
      </p:sp>
      <p:sp>
        <p:nvSpPr>
          <p:cNvPr id="7" name="Text Placeholder 6"/>
          <p:cNvSpPr>
            <a:spLocks noGrp="1"/>
          </p:cNvSpPr>
          <p:nvPr>
            <p:ph type="body" sz="quarter" idx="12" hasCustomPrompt="1"/>
          </p:nvPr>
        </p:nvSpPr>
        <p:spPr>
          <a:xfrm>
            <a:off x="914400" y="1595438"/>
            <a:ext cx="5120640" cy="4241800"/>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0" name="Text Placeholder 6"/>
          <p:cNvSpPr>
            <a:spLocks noGrp="1"/>
          </p:cNvSpPr>
          <p:nvPr>
            <p:ph type="body" sz="quarter" idx="13" hasCustomPrompt="1"/>
          </p:nvPr>
        </p:nvSpPr>
        <p:spPr>
          <a:xfrm>
            <a:off x="6315456" y="1595438"/>
            <a:ext cx="5120640" cy="4241800"/>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4" name="Rectangle 13"/>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9" name="Picture 8" descr="Shield THICKER White Outline.png">
            <a:extLst>
              <a:ext uri="{FF2B5EF4-FFF2-40B4-BE49-F238E27FC236}">
                <a16:creationId xmlns:a16="http://schemas.microsoft.com/office/drawing/2014/main" id="{C936D9C6-7075-FC44-AF78-43FCF06E55B5}"/>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1" name="Footer Placeholder 1">
            <a:extLst>
              <a:ext uri="{FF2B5EF4-FFF2-40B4-BE49-F238E27FC236}">
                <a16:creationId xmlns:a16="http://schemas.microsoft.com/office/drawing/2014/main" id="{A0F9C65E-4427-14FF-2104-A0AC9E679027}"/>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1">
    <p:bg>
      <p:bgPr>
        <a:solidFill>
          <a:schemeClr val="tx1"/>
        </a:solidFill>
        <a:effectLst/>
      </p:bgPr>
    </p:bg>
    <p:spTree>
      <p:nvGrpSpPr>
        <p:cNvPr id="1" name=""/>
        <p:cNvGrpSpPr/>
        <p:nvPr/>
      </p:nvGrpSpPr>
      <p:grpSpPr>
        <a:xfrm>
          <a:off x="0" y="0"/>
          <a:ext cx="0" cy="0"/>
          <a:chOff x="0" y="0"/>
          <a:chExt cx="0" cy="0"/>
        </a:xfrm>
      </p:grpSpPr>
      <p:sp>
        <p:nvSpPr>
          <p:cNvPr id="6" name="Rectangle 5"/>
          <p:cNvSpPr/>
          <p:nvPr userDrawn="1"/>
        </p:nvSpPr>
        <p:spPr>
          <a:xfrm>
            <a:off x="6583679" y="2513502"/>
            <a:ext cx="5608320" cy="91440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0" name="Text Placeholder 19"/>
          <p:cNvSpPr>
            <a:spLocks noGrp="1"/>
          </p:cNvSpPr>
          <p:nvPr>
            <p:ph type="body" sz="quarter" idx="10" hasCustomPrompt="1"/>
          </p:nvPr>
        </p:nvSpPr>
        <p:spPr>
          <a:xfrm>
            <a:off x="6621073" y="2562349"/>
            <a:ext cx="5570927" cy="832559"/>
          </a:xfrm>
          <a:prstGeom prst="rect">
            <a:avLst/>
          </a:prstGeom>
        </p:spPr>
        <p:txBody>
          <a:bodyPr vert="horz"/>
          <a:lstStyle>
            <a:lvl1pPr algn="ctr">
              <a:buNone/>
              <a:defRPr sz="4100">
                <a:solidFill>
                  <a:schemeClr val="bg1"/>
                </a:solidFill>
                <a:latin typeface="Georgia"/>
                <a:cs typeface="Georgia"/>
              </a:defRPr>
            </a:lvl1pPr>
          </a:lstStyle>
          <a:p>
            <a:pPr lvl="0"/>
            <a:r>
              <a:rPr lang="en-US"/>
              <a:t>Section Divider</a:t>
            </a:r>
          </a:p>
        </p:txBody>
      </p:sp>
      <p:pic>
        <p:nvPicPr>
          <p:cNvPr id="8" name="Picture 7" descr="Sheild Tint.png">
            <a:extLst>
              <a:ext uri="{FF2B5EF4-FFF2-40B4-BE49-F238E27FC236}">
                <a16:creationId xmlns:a16="http://schemas.microsoft.com/office/drawing/2014/main" id="{F501C672-18F4-1A4B-9ED7-2768C1C6C0C1}"/>
              </a:ext>
            </a:extLst>
          </p:cNvPr>
          <p:cNvPicPr>
            <a:picLocks noChangeAspect="1"/>
          </p:cNvPicPr>
          <p:nvPr userDrawn="1"/>
        </p:nvPicPr>
        <p:blipFill>
          <a:blip r:embed="rId2">
            <a:lum bright="6000" contrast="9000"/>
          </a:blip>
          <a:stretch>
            <a:fillRect/>
          </a:stretch>
        </p:blipFill>
        <p:spPr>
          <a:xfrm>
            <a:off x="0" y="576072"/>
            <a:ext cx="4498848" cy="6281928"/>
          </a:xfrm>
          <a:prstGeom prst="rect">
            <a:avLst/>
          </a:prstGeom>
        </p:spPr>
      </p:pic>
      <p:sp>
        <p:nvSpPr>
          <p:cNvPr id="7" name="Footer Placeholder 1">
            <a:extLst>
              <a:ext uri="{FF2B5EF4-FFF2-40B4-BE49-F238E27FC236}">
                <a16:creationId xmlns:a16="http://schemas.microsoft.com/office/drawing/2014/main" id="{0D5B0624-8CB2-3DA7-1B74-0D12CF7FCB4B}"/>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s 11">
    <p:bg>
      <p:bgPr>
        <a:solidFill>
          <a:schemeClr val="tx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6315456" y="365761"/>
            <a:ext cx="5120640" cy="832559"/>
          </a:xfrm>
          <a:prstGeom prst="rect">
            <a:avLst/>
          </a:prstGeom>
        </p:spPr>
        <p:txBody>
          <a:bodyPr vert="horz"/>
          <a:lstStyle>
            <a:lvl1pPr algn="l">
              <a:buNone/>
              <a:defRPr sz="3000">
                <a:solidFill>
                  <a:schemeClr val="bg2"/>
                </a:solidFill>
                <a:latin typeface="Georgia"/>
                <a:cs typeface="Georgia"/>
              </a:defRPr>
            </a:lvl1pPr>
          </a:lstStyle>
          <a:p>
            <a:pPr lvl="0"/>
            <a:r>
              <a:rPr lang="en-US"/>
              <a:t>Click to add title</a:t>
            </a:r>
          </a:p>
        </p:txBody>
      </p:sp>
      <p:sp>
        <p:nvSpPr>
          <p:cNvPr id="10" name="Text Placeholder 6"/>
          <p:cNvSpPr>
            <a:spLocks noGrp="1"/>
          </p:cNvSpPr>
          <p:nvPr>
            <p:ph type="body" sz="quarter" idx="13" hasCustomPrompt="1"/>
          </p:nvPr>
        </p:nvSpPr>
        <p:spPr>
          <a:xfrm>
            <a:off x="6315456" y="1371600"/>
            <a:ext cx="5120640" cy="4483442"/>
          </a:xfrm>
          <a:prstGeom prst="rect">
            <a:avLst/>
          </a:prstGeom>
        </p:spPr>
        <p:txBody>
          <a:bodyPr vert="horz"/>
          <a:lstStyle>
            <a:lvl1pPr marL="0" indent="0">
              <a:spcBef>
                <a:spcPts val="0"/>
              </a:spcBef>
              <a:buNone/>
              <a:defRPr sz="1600">
                <a:solidFill>
                  <a:schemeClr val="bg2"/>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9" name="Picture Placeholder 8"/>
          <p:cNvSpPr>
            <a:spLocks noGrp="1"/>
          </p:cNvSpPr>
          <p:nvPr>
            <p:ph type="pic" sz="quarter" idx="14" hasCustomPrompt="1"/>
          </p:nvPr>
        </p:nvSpPr>
        <p:spPr>
          <a:xfrm>
            <a:off x="768096" y="365760"/>
            <a:ext cx="5120640" cy="5489282"/>
          </a:xfrm>
          <a:prstGeom prst="rect">
            <a:avLst/>
          </a:prstGeom>
        </p:spPr>
        <p:txBody>
          <a:bodyPr vert="horz"/>
          <a:lstStyle>
            <a:lvl1pPr>
              <a:buNone/>
              <a:defRPr sz="1600">
                <a:solidFill>
                  <a:schemeClr val="bg2"/>
                </a:solidFill>
                <a:latin typeface="Tahoma"/>
                <a:cs typeface="Tahoma"/>
              </a:defRPr>
            </a:lvl1pPr>
          </a:lstStyle>
          <a:p>
            <a:r>
              <a:rPr lang="en-US"/>
              <a:t>Picture</a:t>
            </a:r>
          </a:p>
        </p:txBody>
      </p:sp>
      <p:pic>
        <p:nvPicPr>
          <p:cNvPr id="8" name="Picture 7" descr="Shield THICKER White Outline.png">
            <a:extLst>
              <a:ext uri="{FF2B5EF4-FFF2-40B4-BE49-F238E27FC236}">
                <a16:creationId xmlns:a16="http://schemas.microsoft.com/office/drawing/2014/main" id="{E0BC0C0C-500C-A84F-B0AF-A2DA26BE1CA8}"/>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1" name="Footer Placeholder 1">
            <a:extLst>
              <a:ext uri="{FF2B5EF4-FFF2-40B4-BE49-F238E27FC236}">
                <a16:creationId xmlns:a16="http://schemas.microsoft.com/office/drawing/2014/main" id="{94C8860A-8623-0836-512C-0A1D92AB7303}"/>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s 12">
    <p:bg>
      <p:bgPr>
        <a:solidFill>
          <a:schemeClr val="bg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6315456" y="365761"/>
            <a:ext cx="5120640" cy="832559"/>
          </a:xfrm>
          <a:prstGeom prst="rect">
            <a:avLst/>
          </a:prstGeom>
        </p:spPr>
        <p:txBody>
          <a:bodyPr vert="horz"/>
          <a:lstStyle>
            <a:lvl1pPr algn="l">
              <a:buNone/>
              <a:defRPr sz="3000">
                <a:solidFill>
                  <a:schemeClr val="accent4"/>
                </a:solidFill>
                <a:latin typeface="Georgia"/>
                <a:cs typeface="Georgia"/>
              </a:defRPr>
            </a:lvl1pPr>
          </a:lstStyle>
          <a:p>
            <a:pPr lvl="0"/>
            <a:r>
              <a:rPr lang="en-US"/>
              <a:t>Click to add title</a:t>
            </a:r>
          </a:p>
        </p:txBody>
      </p:sp>
      <p:sp>
        <p:nvSpPr>
          <p:cNvPr id="10" name="Text Placeholder 6"/>
          <p:cNvSpPr>
            <a:spLocks noGrp="1"/>
          </p:cNvSpPr>
          <p:nvPr>
            <p:ph type="body" sz="quarter" idx="13" hasCustomPrompt="1"/>
          </p:nvPr>
        </p:nvSpPr>
        <p:spPr>
          <a:xfrm>
            <a:off x="6315456" y="1371600"/>
            <a:ext cx="5120640" cy="4483442"/>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9" name="Picture Placeholder 8"/>
          <p:cNvSpPr>
            <a:spLocks noGrp="1"/>
          </p:cNvSpPr>
          <p:nvPr>
            <p:ph type="pic" sz="quarter" idx="14" hasCustomPrompt="1"/>
          </p:nvPr>
        </p:nvSpPr>
        <p:spPr>
          <a:xfrm>
            <a:off x="768096" y="365760"/>
            <a:ext cx="5120640" cy="5489282"/>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8" name="Rectangle 7"/>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11" name="Picture 10" descr="Shield THICKER White Outline.png">
            <a:extLst>
              <a:ext uri="{FF2B5EF4-FFF2-40B4-BE49-F238E27FC236}">
                <a16:creationId xmlns:a16="http://schemas.microsoft.com/office/drawing/2014/main" id="{3C47F8E6-8FCE-C64A-BA0D-2F46C9FC7606}"/>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4" name="Footer Placeholder 1">
            <a:extLst>
              <a:ext uri="{FF2B5EF4-FFF2-40B4-BE49-F238E27FC236}">
                <a16:creationId xmlns:a16="http://schemas.microsoft.com/office/drawing/2014/main" id="{DF4C3F7D-7644-BC52-3DA5-2EB9710B2A07}"/>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Columns 13">
    <p:bg>
      <p:bgPr>
        <a:solidFill>
          <a:schemeClr val="bg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6315456" y="365761"/>
            <a:ext cx="5120640" cy="832559"/>
          </a:xfrm>
          <a:prstGeom prst="rect">
            <a:avLst/>
          </a:prstGeom>
        </p:spPr>
        <p:txBody>
          <a:bodyPr vert="horz"/>
          <a:lstStyle>
            <a:lvl1pPr algn="l">
              <a:buNone/>
              <a:defRPr sz="3000">
                <a:solidFill>
                  <a:schemeClr val="accent4"/>
                </a:solidFill>
                <a:latin typeface="Georgia"/>
                <a:cs typeface="Georgia"/>
              </a:defRPr>
            </a:lvl1pPr>
          </a:lstStyle>
          <a:p>
            <a:pPr lvl="0"/>
            <a:r>
              <a:rPr lang="en-US"/>
              <a:t>Click to add title</a:t>
            </a:r>
          </a:p>
        </p:txBody>
      </p:sp>
      <p:sp>
        <p:nvSpPr>
          <p:cNvPr id="10" name="Text Placeholder 6"/>
          <p:cNvSpPr>
            <a:spLocks noGrp="1"/>
          </p:cNvSpPr>
          <p:nvPr>
            <p:ph type="body" sz="quarter" idx="13" hasCustomPrompt="1"/>
          </p:nvPr>
        </p:nvSpPr>
        <p:spPr>
          <a:xfrm>
            <a:off x="6315456" y="1371600"/>
            <a:ext cx="5120640" cy="4483442"/>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9" name="Picture Placeholder 8"/>
          <p:cNvSpPr>
            <a:spLocks noGrp="1"/>
          </p:cNvSpPr>
          <p:nvPr>
            <p:ph type="pic" sz="quarter" idx="14" hasCustomPrompt="1"/>
          </p:nvPr>
        </p:nvSpPr>
        <p:spPr>
          <a:xfrm>
            <a:off x="768096" y="365760"/>
            <a:ext cx="5120640" cy="5489282"/>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8" name="Rectangle 7"/>
          <p:cNvSpPr/>
          <p:nvPr userDrawn="1"/>
        </p:nvSpPr>
        <p:spPr>
          <a:xfrm>
            <a:off x="0" y="6400800"/>
            <a:ext cx="12192000" cy="45720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12" name="Picture 11" descr="Shield THICKER White Outline.png">
            <a:extLst>
              <a:ext uri="{FF2B5EF4-FFF2-40B4-BE49-F238E27FC236}">
                <a16:creationId xmlns:a16="http://schemas.microsoft.com/office/drawing/2014/main" id="{634CE1BF-0468-214B-8540-3F393CBF9084}"/>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3" name="Footer Placeholder 1">
            <a:extLst>
              <a:ext uri="{FF2B5EF4-FFF2-40B4-BE49-F238E27FC236}">
                <a16:creationId xmlns:a16="http://schemas.microsoft.com/office/drawing/2014/main" id="{5B695840-046E-07D1-7A33-529502D40290}"/>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s 14">
    <p:bg>
      <p:bgPr>
        <a:solidFill>
          <a:schemeClr val="tx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bg2"/>
                </a:solidFill>
                <a:latin typeface="Georgia"/>
                <a:cs typeface="Georgia"/>
              </a:defRPr>
            </a:lvl1pPr>
          </a:lstStyle>
          <a:p>
            <a:pPr lvl="0"/>
            <a:r>
              <a:rPr lang="en-US"/>
              <a:t>Click to add title</a:t>
            </a:r>
          </a:p>
        </p:txBody>
      </p:sp>
      <p:sp>
        <p:nvSpPr>
          <p:cNvPr id="10" name="Text Placeholder 6"/>
          <p:cNvSpPr>
            <a:spLocks noGrp="1"/>
          </p:cNvSpPr>
          <p:nvPr>
            <p:ph type="body" sz="quarter" idx="13" hasCustomPrompt="1"/>
          </p:nvPr>
        </p:nvSpPr>
        <p:spPr>
          <a:xfrm>
            <a:off x="4120896" y="2176272"/>
            <a:ext cx="7315200" cy="3657600"/>
          </a:xfrm>
          <a:prstGeom prst="rect">
            <a:avLst/>
          </a:prstGeom>
        </p:spPr>
        <p:txBody>
          <a:bodyPr vert="horz"/>
          <a:lstStyle>
            <a:lvl1pPr marL="0" indent="0">
              <a:spcBef>
                <a:spcPts val="0"/>
              </a:spcBef>
              <a:buNone/>
              <a:defRPr sz="1600">
                <a:solidFill>
                  <a:schemeClr val="bg2"/>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9" name="Picture Placeholder 8"/>
          <p:cNvSpPr>
            <a:spLocks noGrp="1"/>
          </p:cNvSpPr>
          <p:nvPr>
            <p:ph type="pic" sz="quarter" idx="14" hasCustomPrompt="1"/>
          </p:nvPr>
        </p:nvSpPr>
        <p:spPr>
          <a:xfrm>
            <a:off x="768096" y="2176272"/>
            <a:ext cx="3048000" cy="3657600"/>
          </a:xfrm>
          <a:prstGeom prst="rect">
            <a:avLst/>
          </a:prstGeom>
        </p:spPr>
        <p:txBody>
          <a:bodyPr vert="horz"/>
          <a:lstStyle>
            <a:lvl1pPr>
              <a:buNone/>
              <a:defRPr sz="1600">
                <a:solidFill>
                  <a:schemeClr val="bg2"/>
                </a:solidFill>
                <a:latin typeface="Tahoma"/>
                <a:cs typeface="Tahoma"/>
              </a:defRPr>
            </a:lvl1pPr>
          </a:lstStyle>
          <a:p>
            <a:r>
              <a:rPr lang="en-US"/>
              <a:t>Picture</a:t>
            </a:r>
          </a:p>
        </p:txBody>
      </p:sp>
      <p:pic>
        <p:nvPicPr>
          <p:cNvPr id="8" name="Picture 7" descr="Shield THICKER White Outline.png">
            <a:extLst>
              <a:ext uri="{FF2B5EF4-FFF2-40B4-BE49-F238E27FC236}">
                <a16:creationId xmlns:a16="http://schemas.microsoft.com/office/drawing/2014/main" id="{A5E392E7-CB61-7441-BCA7-535FF1710C77}"/>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1" name="Footer Placeholder 1">
            <a:extLst>
              <a:ext uri="{FF2B5EF4-FFF2-40B4-BE49-F238E27FC236}">
                <a16:creationId xmlns:a16="http://schemas.microsoft.com/office/drawing/2014/main" id="{844D49E3-45C1-FC9F-74CB-AAA6E0D532D5}"/>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s 15">
    <p:bg>
      <p:bgPr>
        <a:solidFill>
          <a:schemeClr val="bg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accent4"/>
                </a:solidFill>
                <a:latin typeface="Georgia"/>
                <a:cs typeface="Georgia"/>
              </a:defRPr>
            </a:lvl1pPr>
          </a:lstStyle>
          <a:p>
            <a:pPr lvl="0"/>
            <a:r>
              <a:rPr lang="en-US"/>
              <a:t>Click to add title</a:t>
            </a:r>
          </a:p>
        </p:txBody>
      </p:sp>
      <p:sp>
        <p:nvSpPr>
          <p:cNvPr id="10" name="Text Placeholder 6"/>
          <p:cNvSpPr>
            <a:spLocks noGrp="1"/>
          </p:cNvSpPr>
          <p:nvPr>
            <p:ph type="body" sz="quarter" idx="13" hasCustomPrompt="1"/>
          </p:nvPr>
        </p:nvSpPr>
        <p:spPr>
          <a:xfrm>
            <a:off x="4120896" y="2176272"/>
            <a:ext cx="7315200" cy="3657600"/>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9" name="Picture Placeholder 8"/>
          <p:cNvSpPr>
            <a:spLocks noGrp="1"/>
          </p:cNvSpPr>
          <p:nvPr>
            <p:ph type="pic" sz="quarter" idx="14" hasCustomPrompt="1"/>
          </p:nvPr>
        </p:nvSpPr>
        <p:spPr>
          <a:xfrm>
            <a:off x="768096" y="2176272"/>
            <a:ext cx="3048000" cy="36576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8" name="Rectangle 7"/>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11" name="Picture 10" descr="Shield THICKER White Outline.png">
            <a:extLst>
              <a:ext uri="{FF2B5EF4-FFF2-40B4-BE49-F238E27FC236}">
                <a16:creationId xmlns:a16="http://schemas.microsoft.com/office/drawing/2014/main" id="{AC10CA76-2153-E74C-B0D8-56EC09C4051F}"/>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3" name="Footer Placeholder 1">
            <a:extLst>
              <a:ext uri="{FF2B5EF4-FFF2-40B4-BE49-F238E27FC236}">
                <a16:creationId xmlns:a16="http://schemas.microsoft.com/office/drawing/2014/main" id="{AF130A7D-94C2-DAEE-1E8B-08D7C609C237}"/>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s 16">
    <p:bg>
      <p:bgPr>
        <a:solidFill>
          <a:schemeClr val="bg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accent4"/>
                </a:solidFill>
                <a:latin typeface="Georgia"/>
                <a:cs typeface="Georgia"/>
              </a:defRPr>
            </a:lvl1pPr>
          </a:lstStyle>
          <a:p>
            <a:pPr lvl="0"/>
            <a:r>
              <a:rPr lang="en-US"/>
              <a:t>Click to add title</a:t>
            </a:r>
          </a:p>
        </p:txBody>
      </p:sp>
      <p:sp>
        <p:nvSpPr>
          <p:cNvPr id="10" name="Text Placeholder 6"/>
          <p:cNvSpPr>
            <a:spLocks noGrp="1"/>
          </p:cNvSpPr>
          <p:nvPr>
            <p:ph type="body" sz="quarter" idx="13" hasCustomPrompt="1"/>
          </p:nvPr>
        </p:nvSpPr>
        <p:spPr>
          <a:xfrm>
            <a:off x="4120896" y="2176272"/>
            <a:ext cx="7315200" cy="3657600"/>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9" name="Picture Placeholder 8"/>
          <p:cNvSpPr>
            <a:spLocks noGrp="1"/>
          </p:cNvSpPr>
          <p:nvPr>
            <p:ph type="pic" sz="quarter" idx="14" hasCustomPrompt="1"/>
          </p:nvPr>
        </p:nvSpPr>
        <p:spPr>
          <a:xfrm>
            <a:off x="768096" y="2176272"/>
            <a:ext cx="3048000" cy="36576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8" name="Rectangle 7"/>
          <p:cNvSpPr/>
          <p:nvPr userDrawn="1"/>
        </p:nvSpPr>
        <p:spPr>
          <a:xfrm>
            <a:off x="0" y="6400800"/>
            <a:ext cx="12192000" cy="45720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11" name="Picture 10" descr="Shield THICKER White Outline.png">
            <a:extLst>
              <a:ext uri="{FF2B5EF4-FFF2-40B4-BE49-F238E27FC236}">
                <a16:creationId xmlns:a16="http://schemas.microsoft.com/office/drawing/2014/main" id="{5BD5F954-A19E-E34E-A472-6D0A22CE8818}"/>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3" name="Footer Placeholder 1">
            <a:extLst>
              <a:ext uri="{FF2B5EF4-FFF2-40B4-BE49-F238E27FC236}">
                <a16:creationId xmlns:a16="http://schemas.microsoft.com/office/drawing/2014/main" id="{EB34614A-D742-CC8C-024F-C85D09E1A8B2}"/>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s 17">
    <p:bg>
      <p:bgPr>
        <a:solidFill>
          <a:schemeClr val="tx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bg2"/>
                </a:solidFill>
                <a:latin typeface="Georgia"/>
                <a:cs typeface="Georgia"/>
              </a:defRPr>
            </a:lvl1pPr>
          </a:lstStyle>
          <a:p>
            <a:pPr lvl="0"/>
            <a:r>
              <a:rPr lang="en-US"/>
              <a:t>Click to add title</a:t>
            </a:r>
          </a:p>
        </p:txBody>
      </p:sp>
      <p:sp>
        <p:nvSpPr>
          <p:cNvPr id="10" name="Text Placeholder 6"/>
          <p:cNvSpPr>
            <a:spLocks noGrp="1"/>
          </p:cNvSpPr>
          <p:nvPr>
            <p:ph type="body" sz="quarter" idx="13" hasCustomPrompt="1"/>
          </p:nvPr>
        </p:nvSpPr>
        <p:spPr>
          <a:xfrm>
            <a:off x="819867" y="2176272"/>
            <a:ext cx="7315200" cy="3657600"/>
          </a:xfrm>
          <a:prstGeom prst="rect">
            <a:avLst/>
          </a:prstGeom>
        </p:spPr>
        <p:txBody>
          <a:bodyPr vert="horz"/>
          <a:lstStyle>
            <a:lvl1pPr marL="0" indent="0">
              <a:spcBef>
                <a:spcPts val="0"/>
              </a:spcBef>
              <a:buNone/>
              <a:defRPr sz="1600">
                <a:solidFill>
                  <a:schemeClr val="bg2"/>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9" name="Picture Placeholder 8"/>
          <p:cNvSpPr>
            <a:spLocks noGrp="1"/>
          </p:cNvSpPr>
          <p:nvPr>
            <p:ph type="pic" sz="quarter" idx="14" hasCustomPrompt="1"/>
          </p:nvPr>
        </p:nvSpPr>
        <p:spPr>
          <a:xfrm>
            <a:off x="8388096" y="2176272"/>
            <a:ext cx="3048000" cy="3657600"/>
          </a:xfrm>
          <a:prstGeom prst="rect">
            <a:avLst/>
          </a:prstGeom>
        </p:spPr>
        <p:txBody>
          <a:bodyPr vert="horz"/>
          <a:lstStyle>
            <a:lvl1pPr>
              <a:buNone/>
              <a:defRPr sz="1600">
                <a:solidFill>
                  <a:schemeClr val="bg2"/>
                </a:solidFill>
                <a:latin typeface="Tahoma"/>
                <a:cs typeface="Tahoma"/>
              </a:defRPr>
            </a:lvl1pPr>
          </a:lstStyle>
          <a:p>
            <a:r>
              <a:rPr lang="en-US"/>
              <a:t>Picture</a:t>
            </a:r>
          </a:p>
        </p:txBody>
      </p:sp>
      <p:pic>
        <p:nvPicPr>
          <p:cNvPr id="8" name="Picture 7" descr="Shield THICKER White Outline.png">
            <a:extLst>
              <a:ext uri="{FF2B5EF4-FFF2-40B4-BE49-F238E27FC236}">
                <a16:creationId xmlns:a16="http://schemas.microsoft.com/office/drawing/2014/main" id="{3FFF1557-C7B3-8845-897F-1E03383D43B7}"/>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1" name="Footer Placeholder 1">
            <a:extLst>
              <a:ext uri="{FF2B5EF4-FFF2-40B4-BE49-F238E27FC236}">
                <a16:creationId xmlns:a16="http://schemas.microsoft.com/office/drawing/2014/main" id="{8B7A02FE-7B71-B3C2-3C2E-5B53BBBB37D1}"/>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s 18">
    <p:bg>
      <p:bgPr>
        <a:solidFill>
          <a:schemeClr val="bg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accent4"/>
                </a:solidFill>
                <a:latin typeface="Georgia"/>
                <a:cs typeface="Georgia"/>
              </a:defRPr>
            </a:lvl1pPr>
          </a:lstStyle>
          <a:p>
            <a:pPr lvl="0"/>
            <a:r>
              <a:rPr lang="en-US"/>
              <a:t>Click to add title</a:t>
            </a:r>
          </a:p>
        </p:txBody>
      </p:sp>
      <p:sp>
        <p:nvSpPr>
          <p:cNvPr id="10" name="Text Placeholder 6"/>
          <p:cNvSpPr>
            <a:spLocks noGrp="1"/>
          </p:cNvSpPr>
          <p:nvPr>
            <p:ph type="body" sz="quarter" idx="13" hasCustomPrompt="1"/>
          </p:nvPr>
        </p:nvSpPr>
        <p:spPr>
          <a:xfrm>
            <a:off x="819867" y="2176272"/>
            <a:ext cx="7315200" cy="3657600"/>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9" name="Picture Placeholder 8"/>
          <p:cNvSpPr>
            <a:spLocks noGrp="1"/>
          </p:cNvSpPr>
          <p:nvPr>
            <p:ph type="pic" sz="quarter" idx="14" hasCustomPrompt="1"/>
          </p:nvPr>
        </p:nvSpPr>
        <p:spPr>
          <a:xfrm>
            <a:off x="8388096" y="2176272"/>
            <a:ext cx="3048000" cy="36576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8" name="Rectangle 7"/>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11" name="Picture 10" descr="Shield THICKER White Outline.png">
            <a:extLst>
              <a:ext uri="{FF2B5EF4-FFF2-40B4-BE49-F238E27FC236}">
                <a16:creationId xmlns:a16="http://schemas.microsoft.com/office/drawing/2014/main" id="{5A938ECC-6FC4-544C-8495-0923741D60B1}"/>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3" name="Footer Placeholder 1">
            <a:extLst>
              <a:ext uri="{FF2B5EF4-FFF2-40B4-BE49-F238E27FC236}">
                <a16:creationId xmlns:a16="http://schemas.microsoft.com/office/drawing/2014/main" id="{4145C16C-8AE2-C9A6-3277-D45DF1CBF995}"/>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s 19">
    <p:bg>
      <p:bgPr>
        <a:solidFill>
          <a:schemeClr val="bg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accent4"/>
                </a:solidFill>
                <a:latin typeface="Georgia"/>
                <a:cs typeface="Georgia"/>
              </a:defRPr>
            </a:lvl1pPr>
          </a:lstStyle>
          <a:p>
            <a:pPr lvl="0"/>
            <a:r>
              <a:rPr lang="en-US"/>
              <a:t>Click to add title</a:t>
            </a:r>
          </a:p>
        </p:txBody>
      </p:sp>
      <p:sp>
        <p:nvSpPr>
          <p:cNvPr id="10" name="Text Placeholder 6"/>
          <p:cNvSpPr>
            <a:spLocks noGrp="1"/>
          </p:cNvSpPr>
          <p:nvPr>
            <p:ph type="body" sz="quarter" idx="13" hasCustomPrompt="1"/>
          </p:nvPr>
        </p:nvSpPr>
        <p:spPr>
          <a:xfrm>
            <a:off x="819867" y="2176272"/>
            <a:ext cx="7315200" cy="3657600"/>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9" name="Picture Placeholder 8"/>
          <p:cNvSpPr>
            <a:spLocks noGrp="1"/>
          </p:cNvSpPr>
          <p:nvPr>
            <p:ph type="pic" sz="quarter" idx="14" hasCustomPrompt="1"/>
          </p:nvPr>
        </p:nvSpPr>
        <p:spPr>
          <a:xfrm>
            <a:off x="8388096" y="2176272"/>
            <a:ext cx="3048000" cy="36576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8" name="Rectangle 7"/>
          <p:cNvSpPr/>
          <p:nvPr userDrawn="1"/>
        </p:nvSpPr>
        <p:spPr>
          <a:xfrm>
            <a:off x="66675" y="6400800"/>
            <a:ext cx="12192000" cy="45720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11" name="Picture 10" descr="Shield THICKER White Outline.png">
            <a:extLst>
              <a:ext uri="{FF2B5EF4-FFF2-40B4-BE49-F238E27FC236}">
                <a16:creationId xmlns:a16="http://schemas.microsoft.com/office/drawing/2014/main" id="{E3642D77-BD05-0F44-B043-15CD909CCAF7}"/>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3" name="Footer Placeholder 1">
            <a:extLst>
              <a:ext uri="{FF2B5EF4-FFF2-40B4-BE49-F238E27FC236}">
                <a16:creationId xmlns:a16="http://schemas.microsoft.com/office/drawing/2014/main" id="{1F3D872B-0C76-9F9D-38DD-C9F007325121}"/>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wo Columns 20">
    <p:bg>
      <p:bgPr>
        <a:solidFill>
          <a:schemeClr val="accent1">
            <a:alpha val="40000"/>
          </a:schemeClr>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tx2"/>
                </a:solidFill>
                <a:latin typeface="Georgia"/>
                <a:cs typeface="Georgia"/>
              </a:defRPr>
            </a:lvl1pPr>
          </a:lstStyle>
          <a:p>
            <a:pPr lvl="0"/>
            <a:r>
              <a:rPr lang="en-US"/>
              <a:t>Click to add title</a:t>
            </a:r>
          </a:p>
        </p:txBody>
      </p:sp>
      <p:sp>
        <p:nvSpPr>
          <p:cNvPr id="10" name="Text Placeholder 6"/>
          <p:cNvSpPr>
            <a:spLocks noGrp="1"/>
          </p:cNvSpPr>
          <p:nvPr>
            <p:ph type="body" sz="quarter" idx="13" hasCustomPrompt="1"/>
          </p:nvPr>
        </p:nvSpPr>
        <p:spPr>
          <a:xfrm>
            <a:off x="819867" y="2176272"/>
            <a:ext cx="7315200" cy="3657600"/>
          </a:xfrm>
          <a:prstGeom prst="rect">
            <a:avLst/>
          </a:prstGeom>
        </p:spPr>
        <p:txBody>
          <a:bodyPr vert="horz"/>
          <a:lstStyle>
            <a:lvl1pPr marL="0" indent="0">
              <a:spcBef>
                <a:spcPts val="0"/>
              </a:spcBef>
              <a:buNone/>
              <a:defRPr sz="1600">
                <a:solidFill>
                  <a:schemeClr val="accent5"/>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9" name="Picture Placeholder 8"/>
          <p:cNvSpPr>
            <a:spLocks noGrp="1"/>
          </p:cNvSpPr>
          <p:nvPr>
            <p:ph type="pic" sz="quarter" idx="14" hasCustomPrompt="1"/>
          </p:nvPr>
        </p:nvSpPr>
        <p:spPr>
          <a:xfrm>
            <a:off x="8388096" y="2176272"/>
            <a:ext cx="3048000" cy="36576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7" name="Rectangle 6"/>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8" name="Picture 7" descr="Shield THICKER White Outline.png">
            <a:extLst>
              <a:ext uri="{FF2B5EF4-FFF2-40B4-BE49-F238E27FC236}">
                <a16:creationId xmlns:a16="http://schemas.microsoft.com/office/drawing/2014/main" id="{54A69962-6784-7440-95EB-996296DBFEF0}"/>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2" name="Footer Placeholder 1">
            <a:extLst>
              <a:ext uri="{FF2B5EF4-FFF2-40B4-BE49-F238E27FC236}">
                <a16:creationId xmlns:a16="http://schemas.microsoft.com/office/drawing/2014/main" id="{6E907054-0095-E43B-AAFB-CEEE6405BD31}"/>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Slide 2">
    <p:bg>
      <p:bgPr>
        <a:solidFill>
          <a:schemeClr val="tx1"/>
        </a:solidFill>
        <a:effectLst/>
      </p:bgPr>
    </p:bg>
    <p:spTree>
      <p:nvGrpSpPr>
        <p:cNvPr id="1" name=""/>
        <p:cNvGrpSpPr/>
        <p:nvPr/>
      </p:nvGrpSpPr>
      <p:grpSpPr>
        <a:xfrm>
          <a:off x="0" y="0"/>
          <a:ext cx="0" cy="0"/>
          <a:chOff x="0" y="0"/>
          <a:chExt cx="0" cy="0"/>
        </a:xfrm>
      </p:grpSpPr>
      <p:pic>
        <p:nvPicPr>
          <p:cNvPr id="8" name="Picture 7" descr="Sheild Tint.png">
            <a:extLst>
              <a:ext uri="{FF2B5EF4-FFF2-40B4-BE49-F238E27FC236}">
                <a16:creationId xmlns:a16="http://schemas.microsoft.com/office/drawing/2014/main" id="{0CDF8AC5-B8BD-B341-8F5C-1E3B26586390}"/>
              </a:ext>
            </a:extLst>
          </p:cNvPr>
          <p:cNvPicPr>
            <a:picLocks noChangeAspect="1"/>
          </p:cNvPicPr>
          <p:nvPr userDrawn="1"/>
        </p:nvPicPr>
        <p:blipFill>
          <a:blip r:embed="rId2">
            <a:lum bright="6000" contrast="9000"/>
          </a:blip>
          <a:stretch>
            <a:fillRect/>
          </a:stretch>
        </p:blipFill>
        <p:spPr>
          <a:xfrm>
            <a:off x="0" y="576072"/>
            <a:ext cx="4498848" cy="6281928"/>
          </a:xfrm>
          <a:prstGeom prst="rect">
            <a:avLst/>
          </a:prstGeom>
        </p:spPr>
      </p:pic>
      <p:sp>
        <p:nvSpPr>
          <p:cNvPr id="6" name="Rectangle 5"/>
          <p:cNvSpPr/>
          <p:nvPr userDrawn="1"/>
        </p:nvSpPr>
        <p:spPr>
          <a:xfrm>
            <a:off x="4165599" y="2513502"/>
            <a:ext cx="8026399" cy="91440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0" name="Text Placeholder 19"/>
          <p:cNvSpPr>
            <a:spLocks noGrp="1"/>
          </p:cNvSpPr>
          <p:nvPr>
            <p:ph type="body" sz="quarter" idx="10" hasCustomPrompt="1"/>
          </p:nvPr>
        </p:nvSpPr>
        <p:spPr>
          <a:xfrm>
            <a:off x="4267200" y="2562349"/>
            <a:ext cx="7924800" cy="832559"/>
          </a:xfrm>
          <a:prstGeom prst="rect">
            <a:avLst/>
          </a:prstGeom>
        </p:spPr>
        <p:txBody>
          <a:bodyPr vert="horz"/>
          <a:lstStyle>
            <a:lvl1pPr algn="ctr">
              <a:buNone/>
              <a:defRPr sz="4100">
                <a:solidFill>
                  <a:schemeClr val="bg1"/>
                </a:solidFill>
                <a:latin typeface="Georgia"/>
                <a:cs typeface="Georgia"/>
              </a:defRPr>
            </a:lvl1pPr>
          </a:lstStyle>
          <a:p>
            <a:pPr lvl="0"/>
            <a:r>
              <a:rPr lang="en-US"/>
              <a:t>Longer Section Divider</a:t>
            </a:r>
          </a:p>
        </p:txBody>
      </p:sp>
      <p:sp>
        <p:nvSpPr>
          <p:cNvPr id="7" name="Footer Placeholder 1">
            <a:extLst>
              <a:ext uri="{FF2B5EF4-FFF2-40B4-BE49-F238E27FC236}">
                <a16:creationId xmlns:a16="http://schemas.microsoft.com/office/drawing/2014/main" id="{E81EC2E3-B14D-E4E1-6A20-22CAADC01230}"/>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s 21">
    <p:bg>
      <p:bgPr>
        <a:solidFill>
          <a:schemeClr val="tx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bg2"/>
                </a:solidFill>
                <a:latin typeface="Georgia"/>
                <a:cs typeface="Georgia"/>
              </a:defRPr>
            </a:lvl1pPr>
          </a:lstStyle>
          <a:p>
            <a:pPr lvl="0"/>
            <a:r>
              <a:rPr lang="en-US"/>
              <a:t>Click to add title</a:t>
            </a:r>
          </a:p>
        </p:txBody>
      </p:sp>
      <p:sp>
        <p:nvSpPr>
          <p:cNvPr id="9" name="Picture Placeholder 8"/>
          <p:cNvSpPr>
            <a:spLocks noGrp="1"/>
          </p:cNvSpPr>
          <p:nvPr>
            <p:ph type="pic" sz="quarter" idx="14" hasCustomPrompt="1"/>
          </p:nvPr>
        </p:nvSpPr>
        <p:spPr>
          <a:xfrm>
            <a:off x="8388096" y="1947672"/>
            <a:ext cx="3048000" cy="1600200"/>
          </a:xfrm>
          <a:prstGeom prst="rect">
            <a:avLst/>
          </a:prstGeom>
        </p:spPr>
        <p:txBody>
          <a:bodyPr vert="horz"/>
          <a:lstStyle>
            <a:lvl1pPr>
              <a:buNone/>
              <a:defRPr sz="1600">
                <a:solidFill>
                  <a:schemeClr val="bg2"/>
                </a:solidFill>
                <a:latin typeface="Tahoma"/>
                <a:cs typeface="Tahoma"/>
              </a:defRPr>
            </a:lvl1pPr>
          </a:lstStyle>
          <a:p>
            <a:r>
              <a:rPr lang="en-US"/>
              <a:t>Picture</a:t>
            </a:r>
          </a:p>
        </p:txBody>
      </p:sp>
      <p:sp>
        <p:nvSpPr>
          <p:cNvPr id="8" name="Picture Placeholder 8"/>
          <p:cNvSpPr>
            <a:spLocks noGrp="1"/>
          </p:cNvSpPr>
          <p:nvPr>
            <p:ph type="pic" sz="quarter" idx="15" hasCustomPrompt="1"/>
          </p:nvPr>
        </p:nvSpPr>
        <p:spPr>
          <a:xfrm>
            <a:off x="8388096" y="4005072"/>
            <a:ext cx="3048000" cy="1600200"/>
          </a:xfrm>
          <a:prstGeom prst="rect">
            <a:avLst/>
          </a:prstGeom>
        </p:spPr>
        <p:txBody>
          <a:bodyPr vert="horz"/>
          <a:lstStyle>
            <a:lvl1pPr>
              <a:buNone/>
              <a:defRPr sz="1600">
                <a:solidFill>
                  <a:schemeClr val="bg2"/>
                </a:solidFill>
                <a:latin typeface="Tahoma"/>
                <a:cs typeface="Tahoma"/>
              </a:defRPr>
            </a:lvl1pPr>
          </a:lstStyle>
          <a:p>
            <a:r>
              <a:rPr lang="en-US"/>
              <a:t>Picture</a:t>
            </a:r>
          </a:p>
        </p:txBody>
      </p:sp>
      <p:sp>
        <p:nvSpPr>
          <p:cNvPr id="11" name="Picture Placeholder 8"/>
          <p:cNvSpPr>
            <a:spLocks noGrp="1"/>
          </p:cNvSpPr>
          <p:nvPr>
            <p:ph type="pic" sz="quarter" idx="16" hasCustomPrompt="1"/>
          </p:nvPr>
        </p:nvSpPr>
        <p:spPr>
          <a:xfrm>
            <a:off x="768096" y="1947672"/>
            <a:ext cx="7315200" cy="3657600"/>
          </a:xfrm>
          <a:prstGeom prst="rect">
            <a:avLst/>
          </a:prstGeom>
        </p:spPr>
        <p:txBody>
          <a:bodyPr vert="horz"/>
          <a:lstStyle>
            <a:lvl1pPr>
              <a:buNone/>
              <a:defRPr sz="1600">
                <a:solidFill>
                  <a:schemeClr val="bg2"/>
                </a:solidFill>
                <a:latin typeface="Tahoma"/>
                <a:cs typeface="Tahoma"/>
              </a:defRPr>
            </a:lvl1pPr>
          </a:lstStyle>
          <a:p>
            <a:r>
              <a:rPr lang="en-US"/>
              <a:t>Picture</a:t>
            </a:r>
          </a:p>
        </p:txBody>
      </p:sp>
      <p:sp>
        <p:nvSpPr>
          <p:cNvPr id="15" name="Text Placeholder 6"/>
          <p:cNvSpPr>
            <a:spLocks noGrp="1"/>
          </p:cNvSpPr>
          <p:nvPr>
            <p:ph type="body" sz="quarter" idx="13" hasCustomPrompt="1"/>
          </p:nvPr>
        </p:nvSpPr>
        <p:spPr>
          <a:xfrm>
            <a:off x="768096" y="5746687"/>
            <a:ext cx="7315200" cy="434433"/>
          </a:xfrm>
          <a:prstGeom prst="rect">
            <a:avLst/>
          </a:prstGeom>
        </p:spPr>
        <p:txBody>
          <a:bodyPr vert="horz"/>
          <a:lstStyle>
            <a:lvl1pPr marL="0" indent="0">
              <a:spcBef>
                <a:spcPts val="0"/>
              </a:spcBef>
              <a:buNone/>
              <a:defRPr sz="1600">
                <a:solidFill>
                  <a:schemeClr val="bg2"/>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6" name="Text Placeholder 6"/>
          <p:cNvSpPr>
            <a:spLocks noGrp="1"/>
          </p:cNvSpPr>
          <p:nvPr>
            <p:ph type="body" sz="quarter" idx="17" hasCustomPrompt="1"/>
          </p:nvPr>
        </p:nvSpPr>
        <p:spPr>
          <a:xfrm>
            <a:off x="8388096" y="3570640"/>
            <a:ext cx="3048000" cy="434433"/>
          </a:xfrm>
          <a:prstGeom prst="rect">
            <a:avLst/>
          </a:prstGeom>
        </p:spPr>
        <p:txBody>
          <a:bodyPr vert="horz"/>
          <a:lstStyle>
            <a:lvl1pPr marL="0" indent="0">
              <a:spcBef>
                <a:spcPts val="0"/>
              </a:spcBef>
              <a:buNone/>
              <a:defRPr sz="1600">
                <a:solidFill>
                  <a:schemeClr val="bg2"/>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7" name="Text Placeholder 6"/>
          <p:cNvSpPr>
            <a:spLocks noGrp="1"/>
          </p:cNvSpPr>
          <p:nvPr>
            <p:ph type="body" sz="quarter" idx="18" hasCustomPrompt="1"/>
          </p:nvPr>
        </p:nvSpPr>
        <p:spPr>
          <a:xfrm>
            <a:off x="8388096" y="5746687"/>
            <a:ext cx="3048000" cy="434433"/>
          </a:xfrm>
          <a:prstGeom prst="rect">
            <a:avLst/>
          </a:prstGeom>
        </p:spPr>
        <p:txBody>
          <a:bodyPr vert="horz"/>
          <a:lstStyle>
            <a:lvl1pPr marL="0" indent="0">
              <a:spcBef>
                <a:spcPts val="0"/>
              </a:spcBef>
              <a:buNone/>
              <a:defRPr sz="1600">
                <a:solidFill>
                  <a:schemeClr val="bg2"/>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pic>
        <p:nvPicPr>
          <p:cNvPr id="13" name="Picture 12" descr="Shield THICKER White Outline.png">
            <a:extLst>
              <a:ext uri="{FF2B5EF4-FFF2-40B4-BE49-F238E27FC236}">
                <a16:creationId xmlns:a16="http://schemas.microsoft.com/office/drawing/2014/main" id="{17B77635-B8C6-F84A-9F3A-A8DD6A50ACE5}"/>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4" name="Footer Placeholder 1">
            <a:extLst>
              <a:ext uri="{FF2B5EF4-FFF2-40B4-BE49-F238E27FC236}">
                <a16:creationId xmlns:a16="http://schemas.microsoft.com/office/drawing/2014/main" id="{2041533C-29E7-216D-2D3B-ED1791661CA2}"/>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s 22">
    <p:bg>
      <p:bgPr>
        <a:solidFill>
          <a:schemeClr val="bg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accent4"/>
                </a:solidFill>
                <a:latin typeface="Georgia"/>
                <a:cs typeface="Georgia"/>
              </a:defRPr>
            </a:lvl1pPr>
          </a:lstStyle>
          <a:p>
            <a:pPr lvl="0"/>
            <a:r>
              <a:rPr lang="en-US"/>
              <a:t>Click to add title</a:t>
            </a:r>
          </a:p>
        </p:txBody>
      </p:sp>
      <p:sp>
        <p:nvSpPr>
          <p:cNvPr id="9" name="Picture Placeholder 8"/>
          <p:cNvSpPr>
            <a:spLocks noGrp="1"/>
          </p:cNvSpPr>
          <p:nvPr>
            <p:ph type="pic" sz="quarter" idx="14" hasCustomPrompt="1"/>
          </p:nvPr>
        </p:nvSpPr>
        <p:spPr>
          <a:xfrm>
            <a:off x="8388096" y="1947672"/>
            <a:ext cx="3048000" cy="16002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8" name="Picture Placeholder 8"/>
          <p:cNvSpPr>
            <a:spLocks noGrp="1"/>
          </p:cNvSpPr>
          <p:nvPr>
            <p:ph type="pic" sz="quarter" idx="15" hasCustomPrompt="1"/>
          </p:nvPr>
        </p:nvSpPr>
        <p:spPr>
          <a:xfrm>
            <a:off x="8388096" y="4005072"/>
            <a:ext cx="3048000" cy="16002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11" name="Picture Placeholder 8"/>
          <p:cNvSpPr>
            <a:spLocks noGrp="1"/>
          </p:cNvSpPr>
          <p:nvPr>
            <p:ph type="pic" sz="quarter" idx="16" hasCustomPrompt="1"/>
          </p:nvPr>
        </p:nvSpPr>
        <p:spPr>
          <a:xfrm>
            <a:off x="768096" y="1947672"/>
            <a:ext cx="7315200" cy="36576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15" name="Text Placeholder 6"/>
          <p:cNvSpPr>
            <a:spLocks noGrp="1"/>
          </p:cNvSpPr>
          <p:nvPr>
            <p:ph type="body" sz="quarter" idx="13" hasCustomPrompt="1"/>
          </p:nvPr>
        </p:nvSpPr>
        <p:spPr>
          <a:xfrm>
            <a:off x="768096" y="5746687"/>
            <a:ext cx="7315200" cy="434433"/>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6" name="Text Placeholder 6"/>
          <p:cNvSpPr>
            <a:spLocks noGrp="1"/>
          </p:cNvSpPr>
          <p:nvPr>
            <p:ph type="body" sz="quarter" idx="17" hasCustomPrompt="1"/>
          </p:nvPr>
        </p:nvSpPr>
        <p:spPr>
          <a:xfrm>
            <a:off x="8388096" y="3570640"/>
            <a:ext cx="3048000" cy="434433"/>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7" name="Text Placeholder 6"/>
          <p:cNvSpPr>
            <a:spLocks noGrp="1"/>
          </p:cNvSpPr>
          <p:nvPr>
            <p:ph type="body" sz="quarter" idx="18" hasCustomPrompt="1"/>
          </p:nvPr>
        </p:nvSpPr>
        <p:spPr>
          <a:xfrm>
            <a:off x="8388096" y="5746687"/>
            <a:ext cx="3048000" cy="434433"/>
          </a:xfrm>
          <a:prstGeom prst="rect">
            <a:avLst/>
          </a:prstGeom>
        </p:spPr>
        <p:txBody>
          <a:bodyPr vert="horz"/>
          <a:lstStyle>
            <a:lvl1pPr>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8" name="Rectangle 17"/>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13" name="Picture 12" descr="Shield THICKER White Outline.png">
            <a:extLst>
              <a:ext uri="{FF2B5EF4-FFF2-40B4-BE49-F238E27FC236}">
                <a16:creationId xmlns:a16="http://schemas.microsoft.com/office/drawing/2014/main" id="{C9423699-653B-654F-B006-EECEED9E4385}"/>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9" name="Footer Placeholder 1">
            <a:extLst>
              <a:ext uri="{FF2B5EF4-FFF2-40B4-BE49-F238E27FC236}">
                <a16:creationId xmlns:a16="http://schemas.microsoft.com/office/drawing/2014/main" id="{28137566-73E6-0D56-6469-71823D932C85}"/>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s 23">
    <p:bg>
      <p:bgPr>
        <a:solidFill>
          <a:schemeClr val="bg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accent4"/>
                </a:solidFill>
                <a:latin typeface="Georgia"/>
                <a:cs typeface="Georgia"/>
              </a:defRPr>
            </a:lvl1pPr>
          </a:lstStyle>
          <a:p>
            <a:pPr lvl="0"/>
            <a:r>
              <a:rPr lang="en-US"/>
              <a:t>Click to add title</a:t>
            </a:r>
          </a:p>
        </p:txBody>
      </p:sp>
      <p:sp>
        <p:nvSpPr>
          <p:cNvPr id="9" name="Picture Placeholder 8"/>
          <p:cNvSpPr>
            <a:spLocks noGrp="1"/>
          </p:cNvSpPr>
          <p:nvPr>
            <p:ph type="pic" sz="quarter" idx="14" hasCustomPrompt="1"/>
          </p:nvPr>
        </p:nvSpPr>
        <p:spPr>
          <a:xfrm>
            <a:off x="8388096" y="1947672"/>
            <a:ext cx="3048000" cy="16002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8" name="Picture Placeholder 8"/>
          <p:cNvSpPr>
            <a:spLocks noGrp="1"/>
          </p:cNvSpPr>
          <p:nvPr>
            <p:ph type="pic" sz="quarter" idx="15" hasCustomPrompt="1"/>
          </p:nvPr>
        </p:nvSpPr>
        <p:spPr>
          <a:xfrm>
            <a:off x="8388096" y="4005072"/>
            <a:ext cx="3048000" cy="16002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11" name="Picture Placeholder 8"/>
          <p:cNvSpPr>
            <a:spLocks noGrp="1"/>
          </p:cNvSpPr>
          <p:nvPr>
            <p:ph type="pic" sz="quarter" idx="16" hasCustomPrompt="1"/>
          </p:nvPr>
        </p:nvSpPr>
        <p:spPr>
          <a:xfrm>
            <a:off x="768096" y="1947672"/>
            <a:ext cx="7315200" cy="36576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15" name="Text Placeholder 6"/>
          <p:cNvSpPr>
            <a:spLocks noGrp="1"/>
          </p:cNvSpPr>
          <p:nvPr>
            <p:ph type="body" sz="quarter" idx="13" hasCustomPrompt="1"/>
          </p:nvPr>
        </p:nvSpPr>
        <p:spPr>
          <a:xfrm>
            <a:off x="768096" y="5746687"/>
            <a:ext cx="7315200" cy="434433"/>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6" name="Text Placeholder 6"/>
          <p:cNvSpPr>
            <a:spLocks noGrp="1"/>
          </p:cNvSpPr>
          <p:nvPr>
            <p:ph type="body" sz="quarter" idx="17" hasCustomPrompt="1"/>
          </p:nvPr>
        </p:nvSpPr>
        <p:spPr>
          <a:xfrm>
            <a:off x="8388096" y="3570640"/>
            <a:ext cx="3048000" cy="434433"/>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7" name="Text Placeholder 6"/>
          <p:cNvSpPr>
            <a:spLocks noGrp="1"/>
          </p:cNvSpPr>
          <p:nvPr>
            <p:ph type="body" sz="quarter" idx="18" hasCustomPrompt="1"/>
          </p:nvPr>
        </p:nvSpPr>
        <p:spPr>
          <a:xfrm>
            <a:off x="8388096" y="5746687"/>
            <a:ext cx="3048000" cy="434433"/>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8" name="Rectangle 17"/>
          <p:cNvSpPr/>
          <p:nvPr userDrawn="1"/>
        </p:nvSpPr>
        <p:spPr>
          <a:xfrm>
            <a:off x="0" y="6400800"/>
            <a:ext cx="12192000" cy="45720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13" name="Picture 12" descr="Shield THICKER White Outline.png">
            <a:extLst>
              <a:ext uri="{FF2B5EF4-FFF2-40B4-BE49-F238E27FC236}">
                <a16:creationId xmlns:a16="http://schemas.microsoft.com/office/drawing/2014/main" id="{B10D66C4-0526-D24C-AF14-158ABE324764}"/>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4" name="Footer Placeholder 1">
            <a:extLst>
              <a:ext uri="{FF2B5EF4-FFF2-40B4-BE49-F238E27FC236}">
                <a16:creationId xmlns:a16="http://schemas.microsoft.com/office/drawing/2014/main" id="{B203A9AD-571F-163E-24E0-C8C1799BC044}"/>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s 24">
    <p:bg>
      <p:bgPr>
        <a:solidFill>
          <a:schemeClr val="tx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bg2"/>
                </a:solidFill>
                <a:latin typeface="Georgia"/>
                <a:cs typeface="Georgia"/>
              </a:defRPr>
            </a:lvl1pPr>
          </a:lstStyle>
          <a:p>
            <a:pPr lvl="0"/>
            <a:r>
              <a:rPr lang="en-US"/>
              <a:t>Click to add title</a:t>
            </a:r>
          </a:p>
        </p:txBody>
      </p:sp>
      <p:sp>
        <p:nvSpPr>
          <p:cNvPr id="9" name="Picture Placeholder 8"/>
          <p:cNvSpPr>
            <a:spLocks noGrp="1"/>
          </p:cNvSpPr>
          <p:nvPr>
            <p:ph type="pic" sz="quarter" idx="14" hasCustomPrompt="1"/>
          </p:nvPr>
        </p:nvSpPr>
        <p:spPr>
          <a:xfrm>
            <a:off x="2839095" y="1965960"/>
            <a:ext cx="3048000" cy="1984248"/>
          </a:xfrm>
          <a:prstGeom prst="rect">
            <a:avLst/>
          </a:prstGeom>
        </p:spPr>
        <p:txBody>
          <a:bodyPr vert="horz"/>
          <a:lstStyle>
            <a:lvl1pPr>
              <a:buNone/>
              <a:defRPr sz="1600">
                <a:solidFill>
                  <a:schemeClr val="bg2"/>
                </a:solidFill>
                <a:latin typeface="Tahoma"/>
                <a:cs typeface="Tahoma"/>
              </a:defRPr>
            </a:lvl1pPr>
          </a:lstStyle>
          <a:p>
            <a:r>
              <a:rPr lang="en-US"/>
              <a:t>Picture</a:t>
            </a:r>
          </a:p>
        </p:txBody>
      </p:sp>
      <p:sp>
        <p:nvSpPr>
          <p:cNvPr id="22" name="Picture Placeholder 8"/>
          <p:cNvSpPr>
            <a:spLocks noGrp="1"/>
          </p:cNvSpPr>
          <p:nvPr>
            <p:ph type="pic" sz="quarter" idx="19" hasCustomPrompt="1"/>
          </p:nvPr>
        </p:nvSpPr>
        <p:spPr>
          <a:xfrm>
            <a:off x="2839095" y="4196871"/>
            <a:ext cx="3048000" cy="1984248"/>
          </a:xfrm>
          <a:prstGeom prst="rect">
            <a:avLst/>
          </a:prstGeom>
        </p:spPr>
        <p:txBody>
          <a:bodyPr vert="horz"/>
          <a:lstStyle>
            <a:lvl1pPr>
              <a:buNone/>
              <a:defRPr sz="1600">
                <a:solidFill>
                  <a:schemeClr val="bg2"/>
                </a:solidFill>
                <a:latin typeface="Tahoma"/>
                <a:cs typeface="Tahoma"/>
              </a:defRPr>
            </a:lvl1pPr>
          </a:lstStyle>
          <a:p>
            <a:r>
              <a:rPr lang="en-US"/>
              <a:t>Picture</a:t>
            </a:r>
          </a:p>
        </p:txBody>
      </p:sp>
      <p:sp>
        <p:nvSpPr>
          <p:cNvPr id="23" name="Picture Placeholder 8"/>
          <p:cNvSpPr>
            <a:spLocks noGrp="1"/>
          </p:cNvSpPr>
          <p:nvPr>
            <p:ph type="pic" sz="quarter" idx="20" hasCustomPrompt="1"/>
          </p:nvPr>
        </p:nvSpPr>
        <p:spPr>
          <a:xfrm>
            <a:off x="6246740" y="1965960"/>
            <a:ext cx="3048000" cy="1984248"/>
          </a:xfrm>
          <a:prstGeom prst="rect">
            <a:avLst/>
          </a:prstGeom>
        </p:spPr>
        <p:txBody>
          <a:bodyPr vert="horz"/>
          <a:lstStyle>
            <a:lvl1pPr>
              <a:buNone/>
              <a:defRPr sz="1600">
                <a:solidFill>
                  <a:schemeClr val="bg2"/>
                </a:solidFill>
                <a:latin typeface="Tahoma"/>
                <a:cs typeface="Tahoma"/>
              </a:defRPr>
            </a:lvl1pPr>
          </a:lstStyle>
          <a:p>
            <a:r>
              <a:rPr lang="en-US"/>
              <a:t>Picture</a:t>
            </a:r>
          </a:p>
        </p:txBody>
      </p:sp>
      <p:sp>
        <p:nvSpPr>
          <p:cNvPr id="24" name="Picture Placeholder 8"/>
          <p:cNvSpPr>
            <a:spLocks noGrp="1"/>
          </p:cNvSpPr>
          <p:nvPr>
            <p:ph type="pic" sz="quarter" idx="21" hasCustomPrompt="1"/>
          </p:nvPr>
        </p:nvSpPr>
        <p:spPr>
          <a:xfrm>
            <a:off x="6246740" y="4196871"/>
            <a:ext cx="3048000" cy="1984248"/>
          </a:xfrm>
          <a:prstGeom prst="rect">
            <a:avLst/>
          </a:prstGeom>
        </p:spPr>
        <p:txBody>
          <a:bodyPr vert="horz"/>
          <a:lstStyle>
            <a:lvl1pPr>
              <a:buNone/>
              <a:defRPr sz="1600">
                <a:solidFill>
                  <a:schemeClr val="bg2"/>
                </a:solidFill>
                <a:latin typeface="Tahoma"/>
                <a:cs typeface="Tahoma"/>
              </a:defRPr>
            </a:lvl1pPr>
          </a:lstStyle>
          <a:p>
            <a:r>
              <a:rPr lang="en-US"/>
              <a:t>Picture</a:t>
            </a:r>
          </a:p>
        </p:txBody>
      </p:sp>
      <p:pic>
        <p:nvPicPr>
          <p:cNvPr id="11" name="Picture 10" descr="Shield THICKER White Outline.png">
            <a:extLst>
              <a:ext uri="{FF2B5EF4-FFF2-40B4-BE49-F238E27FC236}">
                <a16:creationId xmlns:a16="http://schemas.microsoft.com/office/drawing/2014/main" id="{033E4CD3-0368-4B47-A5B5-481E240B63E8}"/>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2" name="Footer Placeholder 1">
            <a:extLst>
              <a:ext uri="{FF2B5EF4-FFF2-40B4-BE49-F238E27FC236}">
                <a16:creationId xmlns:a16="http://schemas.microsoft.com/office/drawing/2014/main" id="{30061D16-504B-1D8C-09CF-BB8DEEF0EBC4}"/>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s 25">
    <p:bg>
      <p:bgPr>
        <a:solidFill>
          <a:schemeClr val="bg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accent4"/>
                </a:solidFill>
                <a:latin typeface="Georgia"/>
                <a:cs typeface="Georgia"/>
              </a:defRPr>
            </a:lvl1pPr>
          </a:lstStyle>
          <a:p>
            <a:pPr lvl="0"/>
            <a:r>
              <a:rPr lang="en-US"/>
              <a:t>Click to add title</a:t>
            </a:r>
          </a:p>
        </p:txBody>
      </p:sp>
      <p:sp>
        <p:nvSpPr>
          <p:cNvPr id="9" name="Picture Placeholder 8"/>
          <p:cNvSpPr>
            <a:spLocks noGrp="1"/>
          </p:cNvSpPr>
          <p:nvPr>
            <p:ph type="pic" sz="quarter" idx="14" hasCustomPrompt="1"/>
          </p:nvPr>
        </p:nvSpPr>
        <p:spPr>
          <a:xfrm>
            <a:off x="2849235" y="1965960"/>
            <a:ext cx="3048000" cy="1984248"/>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22" name="Picture Placeholder 8"/>
          <p:cNvSpPr>
            <a:spLocks noGrp="1"/>
          </p:cNvSpPr>
          <p:nvPr>
            <p:ph type="pic" sz="quarter" idx="19" hasCustomPrompt="1"/>
          </p:nvPr>
        </p:nvSpPr>
        <p:spPr>
          <a:xfrm>
            <a:off x="2849235" y="4196871"/>
            <a:ext cx="3048000" cy="1984248"/>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23" name="Picture Placeholder 8"/>
          <p:cNvSpPr>
            <a:spLocks noGrp="1"/>
          </p:cNvSpPr>
          <p:nvPr>
            <p:ph type="pic" sz="quarter" idx="20" hasCustomPrompt="1"/>
          </p:nvPr>
        </p:nvSpPr>
        <p:spPr>
          <a:xfrm>
            <a:off x="6256880" y="1965960"/>
            <a:ext cx="3048000" cy="1984248"/>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24" name="Picture Placeholder 8"/>
          <p:cNvSpPr>
            <a:spLocks noGrp="1"/>
          </p:cNvSpPr>
          <p:nvPr>
            <p:ph type="pic" sz="quarter" idx="21" hasCustomPrompt="1"/>
          </p:nvPr>
        </p:nvSpPr>
        <p:spPr>
          <a:xfrm>
            <a:off x="6256880" y="4196871"/>
            <a:ext cx="3048000" cy="1984248"/>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13" name="Rectangle 12"/>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11" name="Picture 10" descr="Shield THICKER White Outline.png">
            <a:extLst>
              <a:ext uri="{FF2B5EF4-FFF2-40B4-BE49-F238E27FC236}">
                <a16:creationId xmlns:a16="http://schemas.microsoft.com/office/drawing/2014/main" id="{B5D9BDB4-3208-5240-B028-17AF9E23C2FF}"/>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2" name="Footer Placeholder 1">
            <a:extLst>
              <a:ext uri="{FF2B5EF4-FFF2-40B4-BE49-F238E27FC236}">
                <a16:creationId xmlns:a16="http://schemas.microsoft.com/office/drawing/2014/main" id="{EF1E3707-BFA2-A28F-971A-AF35564EA3D3}"/>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s 26">
    <p:bg>
      <p:bgPr>
        <a:solidFill>
          <a:schemeClr val="bg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accent4"/>
                </a:solidFill>
                <a:latin typeface="Georgia"/>
                <a:cs typeface="Georgia"/>
              </a:defRPr>
            </a:lvl1pPr>
          </a:lstStyle>
          <a:p>
            <a:pPr lvl="0"/>
            <a:r>
              <a:rPr lang="en-US"/>
              <a:t>Click to add title</a:t>
            </a:r>
          </a:p>
        </p:txBody>
      </p:sp>
      <p:sp>
        <p:nvSpPr>
          <p:cNvPr id="18" name="Rectangle 17"/>
          <p:cNvSpPr/>
          <p:nvPr userDrawn="1"/>
        </p:nvSpPr>
        <p:spPr>
          <a:xfrm>
            <a:off x="0" y="6400800"/>
            <a:ext cx="12192000" cy="45720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sp>
        <p:nvSpPr>
          <p:cNvPr id="10" name="Picture Placeholder 8"/>
          <p:cNvSpPr>
            <a:spLocks noGrp="1"/>
          </p:cNvSpPr>
          <p:nvPr>
            <p:ph type="pic" sz="quarter" idx="14" hasCustomPrompt="1"/>
          </p:nvPr>
        </p:nvSpPr>
        <p:spPr>
          <a:xfrm>
            <a:off x="2849235" y="1965960"/>
            <a:ext cx="3048000" cy="1984248"/>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11" name="Picture Placeholder 8"/>
          <p:cNvSpPr>
            <a:spLocks noGrp="1"/>
          </p:cNvSpPr>
          <p:nvPr>
            <p:ph type="pic" sz="quarter" idx="19" hasCustomPrompt="1"/>
          </p:nvPr>
        </p:nvSpPr>
        <p:spPr>
          <a:xfrm>
            <a:off x="2849235" y="4196871"/>
            <a:ext cx="3048000" cy="1984248"/>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14" name="Picture Placeholder 8"/>
          <p:cNvSpPr>
            <a:spLocks noGrp="1"/>
          </p:cNvSpPr>
          <p:nvPr>
            <p:ph type="pic" sz="quarter" idx="20" hasCustomPrompt="1"/>
          </p:nvPr>
        </p:nvSpPr>
        <p:spPr>
          <a:xfrm>
            <a:off x="6256880" y="1965960"/>
            <a:ext cx="3048000" cy="1984248"/>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15" name="Picture Placeholder 8"/>
          <p:cNvSpPr>
            <a:spLocks noGrp="1"/>
          </p:cNvSpPr>
          <p:nvPr>
            <p:ph type="pic" sz="quarter" idx="21" hasCustomPrompt="1"/>
          </p:nvPr>
        </p:nvSpPr>
        <p:spPr>
          <a:xfrm>
            <a:off x="6256880" y="4196871"/>
            <a:ext cx="3048000" cy="1984248"/>
          </a:xfrm>
          <a:prstGeom prst="rect">
            <a:avLst/>
          </a:prstGeom>
        </p:spPr>
        <p:txBody>
          <a:bodyPr vert="horz"/>
          <a:lstStyle>
            <a:lvl1pPr>
              <a:buNone/>
              <a:defRPr sz="1600">
                <a:solidFill>
                  <a:schemeClr val="accent4"/>
                </a:solidFill>
                <a:latin typeface="Tahoma"/>
                <a:cs typeface="Tahoma"/>
              </a:defRPr>
            </a:lvl1pPr>
          </a:lstStyle>
          <a:p>
            <a:r>
              <a:rPr lang="en-US"/>
              <a:t>Picture</a:t>
            </a:r>
          </a:p>
        </p:txBody>
      </p:sp>
      <p:pic>
        <p:nvPicPr>
          <p:cNvPr id="12" name="Picture 11" descr="Shield THICKER White Outline.png">
            <a:extLst>
              <a:ext uri="{FF2B5EF4-FFF2-40B4-BE49-F238E27FC236}">
                <a16:creationId xmlns:a16="http://schemas.microsoft.com/office/drawing/2014/main" id="{102DC095-EF4B-184F-861F-5A422A47B209}"/>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3" name="Footer Placeholder 1">
            <a:extLst>
              <a:ext uri="{FF2B5EF4-FFF2-40B4-BE49-F238E27FC236}">
                <a16:creationId xmlns:a16="http://schemas.microsoft.com/office/drawing/2014/main" id="{C227A99B-6DFE-F896-158E-238D6988E913}"/>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s 27">
    <p:bg>
      <p:bgPr>
        <a:solidFill>
          <a:schemeClr val="accent1">
            <a:alpha val="40000"/>
          </a:schemeClr>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tx2"/>
                </a:solidFill>
                <a:latin typeface="Georgia"/>
                <a:cs typeface="Georgia"/>
              </a:defRPr>
            </a:lvl1pPr>
          </a:lstStyle>
          <a:p>
            <a:pPr lvl="0"/>
            <a:r>
              <a:rPr lang="en-US"/>
              <a:t>Click to add title</a:t>
            </a:r>
          </a:p>
        </p:txBody>
      </p:sp>
      <p:sp>
        <p:nvSpPr>
          <p:cNvPr id="10" name="Rectangle 9"/>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sp>
        <p:nvSpPr>
          <p:cNvPr id="14" name="Picture Placeholder 8"/>
          <p:cNvSpPr>
            <a:spLocks noGrp="1"/>
          </p:cNvSpPr>
          <p:nvPr>
            <p:ph type="pic" sz="quarter" idx="14" hasCustomPrompt="1"/>
          </p:nvPr>
        </p:nvSpPr>
        <p:spPr>
          <a:xfrm>
            <a:off x="2849235" y="1965960"/>
            <a:ext cx="3048000" cy="1984248"/>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15" name="Picture Placeholder 8"/>
          <p:cNvSpPr>
            <a:spLocks noGrp="1"/>
          </p:cNvSpPr>
          <p:nvPr>
            <p:ph type="pic" sz="quarter" idx="19" hasCustomPrompt="1"/>
          </p:nvPr>
        </p:nvSpPr>
        <p:spPr>
          <a:xfrm>
            <a:off x="2849235" y="4196871"/>
            <a:ext cx="3048000" cy="1984248"/>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16" name="Picture Placeholder 8"/>
          <p:cNvSpPr>
            <a:spLocks noGrp="1"/>
          </p:cNvSpPr>
          <p:nvPr>
            <p:ph type="pic" sz="quarter" idx="20" hasCustomPrompt="1"/>
          </p:nvPr>
        </p:nvSpPr>
        <p:spPr>
          <a:xfrm>
            <a:off x="6256880" y="1965960"/>
            <a:ext cx="3048000" cy="1984248"/>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17" name="Picture Placeholder 8"/>
          <p:cNvSpPr>
            <a:spLocks noGrp="1"/>
          </p:cNvSpPr>
          <p:nvPr>
            <p:ph type="pic" sz="quarter" idx="21" hasCustomPrompt="1"/>
          </p:nvPr>
        </p:nvSpPr>
        <p:spPr>
          <a:xfrm>
            <a:off x="6256880" y="4196871"/>
            <a:ext cx="3048000" cy="1984248"/>
          </a:xfrm>
          <a:prstGeom prst="rect">
            <a:avLst/>
          </a:prstGeom>
        </p:spPr>
        <p:txBody>
          <a:bodyPr vert="horz"/>
          <a:lstStyle>
            <a:lvl1pPr>
              <a:buNone/>
              <a:defRPr sz="1600">
                <a:solidFill>
                  <a:schemeClr val="accent4"/>
                </a:solidFill>
                <a:latin typeface="Tahoma"/>
                <a:cs typeface="Tahoma"/>
              </a:defRPr>
            </a:lvl1pPr>
          </a:lstStyle>
          <a:p>
            <a:r>
              <a:rPr lang="en-US"/>
              <a:t>Picture</a:t>
            </a:r>
          </a:p>
        </p:txBody>
      </p:sp>
      <p:pic>
        <p:nvPicPr>
          <p:cNvPr id="11" name="Picture 10" descr="Shield THICKER White Outline.png">
            <a:extLst>
              <a:ext uri="{FF2B5EF4-FFF2-40B4-BE49-F238E27FC236}">
                <a16:creationId xmlns:a16="http://schemas.microsoft.com/office/drawing/2014/main" id="{D9BC3B9D-56DE-B946-B8A7-36152493C621}"/>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2" name="Footer Placeholder 1">
            <a:extLst>
              <a:ext uri="{FF2B5EF4-FFF2-40B4-BE49-F238E27FC236}">
                <a16:creationId xmlns:a16="http://schemas.microsoft.com/office/drawing/2014/main" id="{21DFEE96-EE1A-C2DF-B7E5-EDF9DD83BFAA}"/>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s 28">
    <p:bg>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4" hasCustomPrompt="1"/>
          </p:nvPr>
        </p:nvSpPr>
        <p:spPr>
          <a:xfrm>
            <a:off x="768096" y="685800"/>
            <a:ext cx="5120640" cy="5489282"/>
          </a:xfrm>
          <a:prstGeom prst="rect">
            <a:avLst/>
          </a:prstGeom>
        </p:spPr>
        <p:txBody>
          <a:bodyPr vert="horz"/>
          <a:lstStyle>
            <a:lvl1pPr algn="ctr">
              <a:buNone/>
              <a:defRPr sz="1600">
                <a:solidFill>
                  <a:schemeClr val="bg2"/>
                </a:solidFill>
                <a:latin typeface="Tahoma"/>
                <a:cs typeface="Tahoma"/>
              </a:defRPr>
            </a:lvl1pPr>
          </a:lstStyle>
          <a:p>
            <a:r>
              <a:rPr lang="en-US"/>
              <a:t>Picture</a:t>
            </a:r>
          </a:p>
        </p:txBody>
      </p:sp>
      <p:sp>
        <p:nvSpPr>
          <p:cNvPr id="6" name="Picture Placeholder 8"/>
          <p:cNvSpPr>
            <a:spLocks noGrp="1"/>
          </p:cNvSpPr>
          <p:nvPr>
            <p:ph type="pic" sz="quarter" idx="15" hasCustomPrompt="1"/>
          </p:nvPr>
        </p:nvSpPr>
        <p:spPr>
          <a:xfrm>
            <a:off x="6315456" y="685800"/>
            <a:ext cx="5120640" cy="5489282"/>
          </a:xfrm>
          <a:prstGeom prst="rect">
            <a:avLst/>
          </a:prstGeom>
        </p:spPr>
        <p:txBody>
          <a:bodyPr vert="horz"/>
          <a:lstStyle>
            <a:lvl1pPr algn="ctr">
              <a:buNone/>
              <a:defRPr sz="1600">
                <a:solidFill>
                  <a:schemeClr val="bg2"/>
                </a:solidFill>
                <a:latin typeface="Tahoma"/>
                <a:cs typeface="Tahoma"/>
              </a:defRPr>
            </a:lvl1pPr>
          </a:lstStyle>
          <a:p>
            <a:r>
              <a:rPr lang="en-US"/>
              <a:t>Picture</a:t>
            </a:r>
          </a:p>
        </p:txBody>
      </p:sp>
      <p:pic>
        <p:nvPicPr>
          <p:cNvPr id="8" name="Picture 7" descr="Shield THICKER White Outline.png">
            <a:extLst>
              <a:ext uri="{FF2B5EF4-FFF2-40B4-BE49-F238E27FC236}">
                <a16:creationId xmlns:a16="http://schemas.microsoft.com/office/drawing/2014/main" id="{1485480A-694D-E140-BCA0-F18B207422C9}"/>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0" name="Footer Placeholder 1">
            <a:extLst>
              <a:ext uri="{FF2B5EF4-FFF2-40B4-BE49-F238E27FC236}">
                <a16:creationId xmlns:a16="http://schemas.microsoft.com/office/drawing/2014/main" id="{740A49C6-4EBD-E5ED-F5B3-CCC2E630BE36}"/>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s 29">
    <p:bg>
      <p:bgPr>
        <a:solidFill>
          <a:schemeClr val="bg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4" hasCustomPrompt="1"/>
          </p:nvPr>
        </p:nvSpPr>
        <p:spPr>
          <a:xfrm>
            <a:off x="768096" y="685800"/>
            <a:ext cx="5120640" cy="5489282"/>
          </a:xfrm>
          <a:prstGeom prst="rect">
            <a:avLst/>
          </a:prstGeom>
        </p:spPr>
        <p:txBody>
          <a:bodyPr vert="horz"/>
          <a:lstStyle>
            <a:lvl1pPr algn="ctr">
              <a:buNone/>
              <a:defRPr sz="1600">
                <a:solidFill>
                  <a:schemeClr val="accent4"/>
                </a:solidFill>
                <a:latin typeface="Tahoma"/>
                <a:cs typeface="Tahoma"/>
              </a:defRPr>
            </a:lvl1pPr>
          </a:lstStyle>
          <a:p>
            <a:r>
              <a:rPr lang="en-US"/>
              <a:t>Picture</a:t>
            </a:r>
          </a:p>
        </p:txBody>
      </p:sp>
      <p:sp>
        <p:nvSpPr>
          <p:cNvPr id="6" name="Picture Placeholder 8"/>
          <p:cNvSpPr>
            <a:spLocks noGrp="1"/>
          </p:cNvSpPr>
          <p:nvPr>
            <p:ph type="pic" sz="quarter" idx="15" hasCustomPrompt="1"/>
          </p:nvPr>
        </p:nvSpPr>
        <p:spPr>
          <a:xfrm>
            <a:off x="6315456" y="685800"/>
            <a:ext cx="5120640" cy="5489282"/>
          </a:xfrm>
          <a:prstGeom prst="rect">
            <a:avLst/>
          </a:prstGeom>
        </p:spPr>
        <p:txBody>
          <a:bodyPr vert="horz"/>
          <a:lstStyle>
            <a:lvl1pPr algn="ctr">
              <a:buNone/>
              <a:defRPr sz="1600">
                <a:solidFill>
                  <a:schemeClr val="accent4"/>
                </a:solidFill>
                <a:latin typeface="Tahoma"/>
                <a:cs typeface="Tahoma"/>
              </a:defRPr>
            </a:lvl1pPr>
          </a:lstStyle>
          <a:p>
            <a:r>
              <a:rPr lang="en-US"/>
              <a:t>Picture</a:t>
            </a:r>
          </a:p>
        </p:txBody>
      </p:sp>
      <p:sp>
        <p:nvSpPr>
          <p:cNvPr id="7" name="Rectangle 6"/>
          <p:cNvSpPr/>
          <p:nvPr userDrawn="1"/>
        </p:nvSpPr>
        <p:spPr>
          <a:xfrm>
            <a:off x="36786"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8" name="Picture 7" descr="Shield THICKER White Outline.png">
            <a:extLst>
              <a:ext uri="{FF2B5EF4-FFF2-40B4-BE49-F238E27FC236}">
                <a16:creationId xmlns:a16="http://schemas.microsoft.com/office/drawing/2014/main" id="{D49DF86C-C0C6-994A-B186-9E150C1C85A4}"/>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0" name="Footer Placeholder 1">
            <a:extLst>
              <a:ext uri="{FF2B5EF4-FFF2-40B4-BE49-F238E27FC236}">
                <a16:creationId xmlns:a16="http://schemas.microsoft.com/office/drawing/2014/main" id="{E55638CE-3029-C173-942E-E1B4FF3839F0}"/>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s 30">
    <p:bg>
      <p:bgPr>
        <a:solidFill>
          <a:schemeClr val="bg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4" hasCustomPrompt="1"/>
          </p:nvPr>
        </p:nvSpPr>
        <p:spPr>
          <a:xfrm>
            <a:off x="768096" y="685800"/>
            <a:ext cx="5120640" cy="5489282"/>
          </a:xfrm>
          <a:prstGeom prst="rect">
            <a:avLst/>
          </a:prstGeom>
        </p:spPr>
        <p:txBody>
          <a:bodyPr vert="horz"/>
          <a:lstStyle>
            <a:lvl1pPr algn="ctr">
              <a:buNone/>
              <a:defRPr sz="1600">
                <a:solidFill>
                  <a:schemeClr val="accent4"/>
                </a:solidFill>
                <a:latin typeface="Tahoma"/>
                <a:cs typeface="Tahoma"/>
              </a:defRPr>
            </a:lvl1pPr>
          </a:lstStyle>
          <a:p>
            <a:r>
              <a:rPr lang="en-US"/>
              <a:t>Picture</a:t>
            </a:r>
          </a:p>
        </p:txBody>
      </p:sp>
      <p:sp>
        <p:nvSpPr>
          <p:cNvPr id="6" name="Picture Placeholder 8"/>
          <p:cNvSpPr>
            <a:spLocks noGrp="1"/>
          </p:cNvSpPr>
          <p:nvPr>
            <p:ph type="pic" sz="quarter" idx="15" hasCustomPrompt="1"/>
          </p:nvPr>
        </p:nvSpPr>
        <p:spPr>
          <a:xfrm>
            <a:off x="6315456" y="685800"/>
            <a:ext cx="5120640" cy="5489282"/>
          </a:xfrm>
          <a:prstGeom prst="rect">
            <a:avLst/>
          </a:prstGeom>
        </p:spPr>
        <p:txBody>
          <a:bodyPr vert="horz"/>
          <a:lstStyle>
            <a:lvl1pPr algn="ctr">
              <a:buNone/>
              <a:defRPr sz="1600">
                <a:solidFill>
                  <a:schemeClr val="accent4"/>
                </a:solidFill>
                <a:latin typeface="Tahoma"/>
                <a:cs typeface="Tahoma"/>
              </a:defRPr>
            </a:lvl1pPr>
          </a:lstStyle>
          <a:p>
            <a:r>
              <a:rPr lang="en-US"/>
              <a:t>Picture</a:t>
            </a:r>
          </a:p>
        </p:txBody>
      </p:sp>
      <p:sp>
        <p:nvSpPr>
          <p:cNvPr id="7" name="Rectangle 6"/>
          <p:cNvSpPr/>
          <p:nvPr userDrawn="1"/>
        </p:nvSpPr>
        <p:spPr>
          <a:xfrm>
            <a:off x="0" y="6400800"/>
            <a:ext cx="12192000" cy="4572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8" name="Picture 7" descr="Shield THICKER White Outline.png">
            <a:extLst>
              <a:ext uri="{FF2B5EF4-FFF2-40B4-BE49-F238E27FC236}">
                <a16:creationId xmlns:a16="http://schemas.microsoft.com/office/drawing/2014/main" id="{CB4CE6DA-0681-AC4D-92B9-D2B51CAFD0FE}"/>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0" name="Footer Placeholder 1">
            <a:extLst>
              <a:ext uri="{FF2B5EF4-FFF2-40B4-BE49-F238E27FC236}">
                <a16:creationId xmlns:a16="http://schemas.microsoft.com/office/drawing/2014/main" id="{7A4B1699-729F-C4BC-0632-977EC770291E}"/>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3">
    <p:bg>
      <p:bgPr>
        <a:solidFill>
          <a:schemeClr val="tx1"/>
        </a:solidFill>
        <a:effectLst/>
      </p:bgPr>
    </p:bg>
    <p:spTree>
      <p:nvGrpSpPr>
        <p:cNvPr id="1" name=""/>
        <p:cNvGrpSpPr/>
        <p:nvPr/>
      </p:nvGrpSpPr>
      <p:grpSpPr>
        <a:xfrm>
          <a:off x="0" y="0"/>
          <a:ext cx="0" cy="0"/>
          <a:chOff x="0" y="0"/>
          <a:chExt cx="0" cy="0"/>
        </a:xfrm>
      </p:grpSpPr>
      <p:pic>
        <p:nvPicPr>
          <p:cNvPr id="6" name="Picture 5" descr="Sheild Tint.png">
            <a:extLst>
              <a:ext uri="{FF2B5EF4-FFF2-40B4-BE49-F238E27FC236}">
                <a16:creationId xmlns:a16="http://schemas.microsoft.com/office/drawing/2014/main" id="{ED7620C6-042A-B54A-BC06-67AC16713D44}"/>
              </a:ext>
            </a:extLst>
          </p:cNvPr>
          <p:cNvPicPr>
            <a:picLocks noChangeAspect="1"/>
          </p:cNvPicPr>
          <p:nvPr userDrawn="1"/>
        </p:nvPicPr>
        <p:blipFill>
          <a:blip r:embed="rId2">
            <a:lum bright="6000" contrast="9000"/>
          </a:blip>
          <a:stretch>
            <a:fillRect/>
          </a:stretch>
        </p:blipFill>
        <p:spPr>
          <a:xfrm>
            <a:off x="0" y="576072"/>
            <a:ext cx="4498848" cy="6281928"/>
          </a:xfrm>
          <a:prstGeom prst="rect">
            <a:avLst/>
          </a:prstGeom>
        </p:spPr>
      </p:pic>
      <p:sp>
        <p:nvSpPr>
          <p:cNvPr id="9" name="Text Placeholder 19"/>
          <p:cNvSpPr>
            <a:spLocks noGrp="1"/>
          </p:cNvSpPr>
          <p:nvPr>
            <p:ph type="body" sz="quarter" idx="11" hasCustomPrompt="1"/>
          </p:nvPr>
        </p:nvSpPr>
        <p:spPr>
          <a:xfrm>
            <a:off x="0" y="3664673"/>
            <a:ext cx="12192000" cy="650323"/>
          </a:xfrm>
          <a:prstGeom prst="rect">
            <a:avLst/>
          </a:prstGeom>
        </p:spPr>
        <p:txBody>
          <a:bodyPr vert="horz"/>
          <a:lstStyle>
            <a:lvl1pPr algn="ctr">
              <a:buNone/>
              <a:defRPr sz="2200" i="1">
                <a:solidFill>
                  <a:schemeClr val="bg1"/>
                </a:solidFill>
                <a:latin typeface="Georgia"/>
                <a:cs typeface="Georgia"/>
              </a:defRPr>
            </a:lvl1pPr>
          </a:lstStyle>
          <a:p>
            <a:pPr lvl="0"/>
            <a:r>
              <a:rPr lang="en-US"/>
              <a:t>| Subtitle could go here |</a:t>
            </a:r>
          </a:p>
        </p:txBody>
      </p:sp>
      <p:sp>
        <p:nvSpPr>
          <p:cNvPr id="10" name="Text Placeholder 19"/>
          <p:cNvSpPr>
            <a:spLocks noGrp="1"/>
          </p:cNvSpPr>
          <p:nvPr>
            <p:ph type="body" sz="quarter" idx="10" hasCustomPrompt="1"/>
          </p:nvPr>
        </p:nvSpPr>
        <p:spPr>
          <a:xfrm>
            <a:off x="0" y="2549787"/>
            <a:ext cx="12192000" cy="1052373"/>
          </a:xfrm>
          <a:prstGeom prst="rect">
            <a:avLst/>
          </a:prstGeom>
        </p:spPr>
        <p:txBody>
          <a:bodyPr vert="horz"/>
          <a:lstStyle>
            <a:lvl1pPr algn="ctr">
              <a:buNone/>
              <a:defRPr sz="6200">
                <a:solidFill>
                  <a:schemeClr val="bg1"/>
                </a:solidFill>
                <a:latin typeface="Georgia"/>
                <a:cs typeface="Georgia"/>
              </a:defRPr>
            </a:lvl1pPr>
          </a:lstStyle>
          <a:p>
            <a:pPr lvl="0"/>
            <a:r>
              <a:rPr lang="en-US"/>
              <a:t>Section Divider</a:t>
            </a:r>
          </a:p>
        </p:txBody>
      </p:sp>
      <p:sp>
        <p:nvSpPr>
          <p:cNvPr id="11" name="Footer Placeholder 1"/>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hree Columns 1">
    <p:bg>
      <p:bgPr>
        <a:solidFill>
          <a:schemeClr val="tx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bg1"/>
                </a:solidFill>
                <a:latin typeface="Georgia"/>
                <a:cs typeface="Georgia"/>
              </a:defRPr>
            </a:lvl1pPr>
          </a:lstStyle>
          <a:p>
            <a:pPr lvl="0"/>
            <a:r>
              <a:rPr lang="en-US"/>
              <a:t>Click to add title</a:t>
            </a:r>
          </a:p>
        </p:txBody>
      </p:sp>
      <p:sp>
        <p:nvSpPr>
          <p:cNvPr id="10" name="Text Placeholder 6"/>
          <p:cNvSpPr>
            <a:spLocks noGrp="1"/>
          </p:cNvSpPr>
          <p:nvPr>
            <p:ph type="body" sz="quarter" idx="13" hasCustomPrompt="1"/>
          </p:nvPr>
        </p:nvSpPr>
        <p:spPr>
          <a:xfrm>
            <a:off x="819867" y="2176272"/>
            <a:ext cx="3194304" cy="3657600"/>
          </a:xfrm>
          <a:prstGeom prst="rect">
            <a:avLst/>
          </a:prstGeom>
        </p:spPr>
        <p:txBody>
          <a:bodyPr vert="horz"/>
          <a:lstStyle>
            <a:lvl1pPr marL="0" indent="0">
              <a:spcBef>
                <a:spcPts val="0"/>
              </a:spcBef>
              <a:buNone/>
              <a:defRPr sz="1600">
                <a:solidFill>
                  <a:schemeClr val="bg2"/>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2" name="Text Placeholder 6"/>
          <p:cNvSpPr>
            <a:spLocks noGrp="1"/>
          </p:cNvSpPr>
          <p:nvPr>
            <p:ph type="body" sz="quarter" idx="14" hasCustomPrompt="1"/>
          </p:nvPr>
        </p:nvSpPr>
        <p:spPr>
          <a:xfrm>
            <a:off x="8241792" y="2176272"/>
            <a:ext cx="3194304" cy="3657600"/>
          </a:xfrm>
          <a:prstGeom prst="rect">
            <a:avLst/>
          </a:prstGeom>
        </p:spPr>
        <p:txBody>
          <a:bodyPr vert="horz"/>
          <a:lstStyle>
            <a:lvl1pPr marL="0" indent="0">
              <a:spcBef>
                <a:spcPts val="0"/>
              </a:spcBef>
              <a:buNone/>
              <a:defRPr sz="1600">
                <a:solidFill>
                  <a:schemeClr val="bg2"/>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3" name="Text Placeholder 6"/>
          <p:cNvSpPr>
            <a:spLocks noGrp="1"/>
          </p:cNvSpPr>
          <p:nvPr>
            <p:ph type="body" sz="quarter" idx="15" hasCustomPrompt="1"/>
          </p:nvPr>
        </p:nvSpPr>
        <p:spPr>
          <a:xfrm>
            <a:off x="4540187" y="2176272"/>
            <a:ext cx="3194304" cy="3657600"/>
          </a:xfrm>
          <a:prstGeom prst="rect">
            <a:avLst/>
          </a:prstGeom>
        </p:spPr>
        <p:txBody>
          <a:bodyPr vert="horz"/>
          <a:lstStyle>
            <a:lvl1pPr marL="0" indent="0">
              <a:spcBef>
                <a:spcPts val="0"/>
              </a:spcBef>
              <a:buNone/>
              <a:defRPr sz="1600">
                <a:solidFill>
                  <a:schemeClr val="bg2"/>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pic>
        <p:nvPicPr>
          <p:cNvPr id="9" name="Picture 8" descr="Shield THICKER White Outline.png">
            <a:extLst>
              <a:ext uri="{FF2B5EF4-FFF2-40B4-BE49-F238E27FC236}">
                <a16:creationId xmlns:a16="http://schemas.microsoft.com/office/drawing/2014/main" id="{509C6B6A-23A9-DB4F-92C9-03A32102BCF0}"/>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1" name="Footer Placeholder 1">
            <a:extLst>
              <a:ext uri="{FF2B5EF4-FFF2-40B4-BE49-F238E27FC236}">
                <a16:creationId xmlns:a16="http://schemas.microsoft.com/office/drawing/2014/main" id="{30C65C97-C77A-099D-A42F-CCDCC62AF30E}"/>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hree Columns 2">
    <p:bg>
      <p:bgPr>
        <a:solidFill>
          <a:schemeClr val="bg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accent4"/>
                </a:solidFill>
                <a:latin typeface="Georgia"/>
                <a:cs typeface="Georgia"/>
              </a:defRPr>
            </a:lvl1pPr>
          </a:lstStyle>
          <a:p>
            <a:pPr lvl="0"/>
            <a:r>
              <a:rPr lang="en-US"/>
              <a:t>Click to add title</a:t>
            </a:r>
          </a:p>
        </p:txBody>
      </p:sp>
      <p:sp>
        <p:nvSpPr>
          <p:cNvPr id="10" name="Text Placeholder 6"/>
          <p:cNvSpPr>
            <a:spLocks noGrp="1"/>
          </p:cNvSpPr>
          <p:nvPr>
            <p:ph type="body" sz="quarter" idx="13" hasCustomPrompt="1"/>
          </p:nvPr>
        </p:nvSpPr>
        <p:spPr>
          <a:xfrm>
            <a:off x="819867" y="2176272"/>
            <a:ext cx="3194304" cy="3657600"/>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2" name="Text Placeholder 6"/>
          <p:cNvSpPr>
            <a:spLocks noGrp="1"/>
          </p:cNvSpPr>
          <p:nvPr>
            <p:ph type="body" sz="quarter" idx="14" hasCustomPrompt="1"/>
          </p:nvPr>
        </p:nvSpPr>
        <p:spPr>
          <a:xfrm>
            <a:off x="8241792" y="2176272"/>
            <a:ext cx="3194304" cy="3657600"/>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3" name="Text Placeholder 6"/>
          <p:cNvSpPr>
            <a:spLocks noGrp="1"/>
          </p:cNvSpPr>
          <p:nvPr>
            <p:ph type="body" sz="quarter" idx="15" hasCustomPrompt="1"/>
          </p:nvPr>
        </p:nvSpPr>
        <p:spPr>
          <a:xfrm>
            <a:off x="4540187" y="2176272"/>
            <a:ext cx="3194304" cy="3657600"/>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1" name="Rectangle 10"/>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14" name="Picture 13" descr="Shield THICKER White Outline.png">
            <a:extLst>
              <a:ext uri="{FF2B5EF4-FFF2-40B4-BE49-F238E27FC236}">
                <a16:creationId xmlns:a16="http://schemas.microsoft.com/office/drawing/2014/main" id="{DB0DC8F7-9238-8D4B-9208-37F42A28FA92}"/>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6" name="Footer Placeholder 1">
            <a:extLst>
              <a:ext uri="{FF2B5EF4-FFF2-40B4-BE49-F238E27FC236}">
                <a16:creationId xmlns:a16="http://schemas.microsoft.com/office/drawing/2014/main" id="{9D0235C0-5635-58F1-CB63-160ED08ACDB8}"/>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hree Columns 3">
    <p:bg>
      <p:bgPr>
        <a:solidFill>
          <a:schemeClr val="bg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accent4"/>
                </a:solidFill>
                <a:latin typeface="Georgia"/>
                <a:cs typeface="Georgia"/>
              </a:defRPr>
            </a:lvl1pPr>
          </a:lstStyle>
          <a:p>
            <a:pPr lvl="0"/>
            <a:r>
              <a:rPr lang="en-US"/>
              <a:t>Click to add title</a:t>
            </a:r>
          </a:p>
        </p:txBody>
      </p:sp>
      <p:sp>
        <p:nvSpPr>
          <p:cNvPr id="10" name="Text Placeholder 6"/>
          <p:cNvSpPr>
            <a:spLocks noGrp="1"/>
          </p:cNvSpPr>
          <p:nvPr>
            <p:ph type="body" sz="quarter" idx="13" hasCustomPrompt="1"/>
          </p:nvPr>
        </p:nvSpPr>
        <p:spPr>
          <a:xfrm>
            <a:off x="819867" y="2176272"/>
            <a:ext cx="3194304" cy="3657600"/>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8" name="Rectangle 7"/>
          <p:cNvSpPr/>
          <p:nvPr userDrawn="1"/>
        </p:nvSpPr>
        <p:spPr>
          <a:xfrm>
            <a:off x="0" y="6400800"/>
            <a:ext cx="12192000" cy="45720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sp>
        <p:nvSpPr>
          <p:cNvPr id="12" name="Text Placeholder 6"/>
          <p:cNvSpPr>
            <a:spLocks noGrp="1"/>
          </p:cNvSpPr>
          <p:nvPr>
            <p:ph type="body" sz="quarter" idx="14" hasCustomPrompt="1"/>
          </p:nvPr>
        </p:nvSpPr>
        <p:spPr>
          <a:xfrm>
            <a:off x="8241792" y="2176272"/>
            <a:ext cx="3194304" cy="3657600"/>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3" name="Text Placeholder 6"/>
          <p:cNvSpPr>
            <a:spLocks noGrp="1"/>
          </p:cNvSpPr>
          <p:nvPr>
            <p:ph type="body" sz="quarter" idx="15" hasCustomPrompt="1"/>
          </p:nvPr>
        </p:nvSpPr>
        <p:spPr>
          <a:xfrm>
            <a:off x="4540187" y="2176272"/>
            <a:ext cx="3194304" cy="3657600"/>
          </a:xfrm>
          <a:prstGeom prst="rect">
            <a:avLst/>
          </a:prstGeom>
        </p:spPr>
        <p:txBody>
          <a:bodyPr vert="horz"/>
          <a:lstStyle>
            <a:lvl1pPr marL="0" indent="0">
              <a:spcBef>
                <a:spcPts val="0"/>
              </a:spcBef>
              <a:buNone/>
              <a:defRPr sz="1600">
                <a:solidFill>
                  <a:schemeClr val="accent4"/>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pic>
        <p:nvPicPr>
          <p:cNvPr id="9" name="Picture 8" descr="Shield THICKER White Outline.png">
            <a:extLst>
              <a:ext uri="{FF2B5EF4-FFF2-40B4-BE49-F238E27FC236}">
                <a16:creationId xmlns:a16="http://schemas.microsoft.com/office/drawing/2014/main" id="{A543A1A9-46D8-274B-95FD-4C91806D8200}"/>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4" name="Footer Placeholder 1">
            <a:extLst>
              <a:ext uri="{FF2B5EF4-FFF2-40B4-BE49-F238E27FC236}">
                <a16:creationId xmlns:a16="http://schemas.microsoft.com/office/drawing/2014/main" id="{1EF123DD-2C1A-D885-CDF8-ECB0F38921F4}"/>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hree Columns 4">
    <p:bg>
      <p:bgPr>
        <a:solidFill>
          <a:schemeClr val="accent1">
            <a:alpha val="41000"/>
          </a:schemeClr>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tx2"/>
                </a:solidFill>
                <a:latin typeface="Georgia"/>
                <a:cs typeface="Georgia"/>
              </a:defRPr>
            </a:lvl1pPr>
          </a:lstStyle>
          <a:p>
            <a:pPr lvl="0"/>
            <a:r>
              <a:rPr lang="en-US"/>
              <a:t>Click to add title</a:t>
            </a:r>
          </a:p>
        </p:txBody>
      </p:sp>
      <p:sp>
        <p:nvSpPr>
          <p:cNvPr id="10" name="Text Placeholder 6"/>
          <p:cNvSpPr>
            <a:spLocks noGrp="1"/>
          </p:cNvSpPr>
          <p:nvPr>
            <p:ph type="body" sz="quarter" idx="13" hasCustomPrompt="1"/>
          </p:nvPr>
        </p:nvSpPr>
        <p:spPr>
          <a:xfrm>
            <a:off x="819867" y="2176272"/>
            <a:ext cx="3194304" cy="3657600"/>
          </a:xfrm>
          <a:prstGeom prst="rect">
            <a:avLst/>
          </a:prstGeom>
        </p:spPr>
        <p:txBody>
          <a:bodyPr vert="horz"/>
          <a:lstStyle>
            <a:lvl1pPr marL="0" indent="0">
              <a:spcBef>
                <a:spcPts val="0"/>
              </a:spcBef>
              <a:buNone/>
              <a:defRPr sz="1600">
                <a:solidFill>
                  <a:schemeClr val="accent5"/>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2" name="Text Placeholder 6"/>
          <p:cNvSpPr>
            <a:spLocks noGrp="1"/>
          </p:cNvSpPr>
          <p:nvPr>
            <p:ph type="body" sz="quarter" idx="14" hasCustomPrompt="1"/>
          </p:nvPr>
        </p:nvSpPr>
        <p:spPr>
          <a:xfrm>
            <a:off x="8241792" y="2176272"/>
            <a:ext cx="3194304" cy="3657600"/>
          </a:xfrm>
          <a:prstGeom prst="rect">
            <a:avLst/>
          </a:prstGeom>
        </p:spPr>
        <p:txBody>
          <a:bodyPr vert="horz"/>
          <a:lstStyle>
            <a:lvl1pPr marL="0" indent="0">
              <a:spcBef>
                <a:spcPts val="0"/>
              </a:spcBef>
              <a:buNone/>
              <a:defRPr sz="1600">
                <a:solidFill>
                  <a:schemeClr val="accent5"/>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13" name="Text Placeholder 6"/>
          <p:cNvSpPr>
            <a:spLocks noGrp="1"/>
          </p:cNvSpPr>
          <p:nvPr>
            <p:ph type="body" sz="quarter" idx="15" hasCustomPrompt="1"/>
          </p:nvPr>
        </p:nvSpPr>
        <p:spPr>
          <a:xfrm>
            <a:off x="4540187" y="2176272"/>
            <a:ext cx="3194304" cy="3657600"/>
          </a:xfrm>
          <a:prstGeom prst="rect">
            <a:avLst/>
          </a:prstGeom>
        </p:spPr>
        <p:txBody>
          <a:bodyPr vert="horz"/>
          <a:lstStyle>
            <a:lvl1pPr marL="0" indent="0">
              <a:spcBef>
                <a:spcPts val="0"/>
              </a:spcBef>
              <a:buNone/>
              <a:defRPr sz="1600">
                <a:solidFill>
                  <a:schemeClr val="accent5"/>
                </a:solidFill>
                <a:latin typeface="Georgia"/>
                <a:cs typeface="Georgia"/>
              </a:defRPr>
            </a:lvl1pPr>
            <a:lvl2pPr>
              <a:defRPr sz="2200">
                <a:solidFill>
                  <a:schemeClr val="bg2"/>
                </a:solidFill>
                <a:latin typeface="Georgia"/>
                <a:cs typeface="Georgia"/>
              </a:defRPr>
            </a:lvl2pPr>
            <a:lvl3pPr>
              <a:defRPr sz="2200">
                <a:solidFill>
                  <a:schemeClr val="bg2"/>
                </a:solidFill>
                <a:latin typeface="Georgia"/>
                <a:cs typeface="Georgia"/>
              </a:defRPr>
            </a:lvl3pPr>
            <a:lvl4pPr>
              <a:defRPr sz="2200">
                <a:solidFill>
                  <a:schemeClr val="bg2"/>
                </a:solidFill>
                <a:latin typeface="Georgia"/>
                <a:cs typeface="Georgia"/>
              </a:defRPr>
            </a:lvl4pPr>
            <a:lvl5pPr>
              <a:defRPr sz="2200">
                <a:solidFill>
                  <a:schemeClr val="bg2"/>
                </a:solidFill>
                <a:latin typeface="Georgia"/>
                <a:cs typeface="Georgia"/>
              </a:defRPr>
            </a:lvl5pPr>
          </a:lstStyle>
          <a:p>
            <a:pPr lvl="0"/>
            <a:r>
              <a:rPr lang="en-US"/>
              <a:t>Click to add text</a:t>
            </a:r>
          </a:p>
        </p:txBody>
      </p:sp>
      <p:sp>
        <p:nvSpPr>
          <p:cNvPr id="8" name="Rectangle 7"/>
          <p:cNvSpPr/>
          <p:nvPr userDrawn="1"/>
        </p:nvSpPr>
        <p:spPr>
          <a:xfrm>
            <a:off x="36787"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11" name="Picture 10" descr="Shield THICKER White Outline.png">
            <a:extLst>
              <a:ext uri="{FF2B5EF4-FFF2-40B4-BE49-F238E27FC236}">
                <a16:creationId xmlns:a16="http://schemas.microsoft.com/office/drawing/2014/main" id="{1E90C8A8-9FDE-264D-9B8C-6C82D0A0496C}"/>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4" name="Footer Placeholder 1">
            <a:extLst>
              <a:ext uri="{FF2B5EF4-FFF2-40B4-BE49-F238E27FC236}">
                <a16:creationId xmlns:a16="http://schemas.microsoft.com/office/drawing/2014/main" id="{2A34F809-0903-9208-851A-A62DAC4CE06B}"/>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hree Columns 5">
    <p:bg>
      <p:bgPr>
        <a:solidFill>
          <a:schemeClr val="tx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bg1"/>
                </a:solidFill>
                <a:latin typeface="Georgia"/>
                <a:cs typeface="Georgia"/>
              </a:defRPr>
            </a:lvl1pPr>
          </a:lstStyle>
          <a:p>
            <a:pPr lvl="0"/>
            <a:r>
              <a:rPr lang="en-US"/>
              <a:t>Click to add title</a:t>
            </a:r>
          </a:p>
        </p:txBody>
      </p:sp>
      <p:sp>
        <p:nvSpPr>
          <p:cNvPr id="14" name="Picture Placeholder 13"/>
          <p:cNvSpPr>
            <a:spLocks noGrp="1"/>
          </p:cNvSpPr>
          <p:nvPr>
            <p:ph type="pic" sz="quarter" idx="16" hasCustomPrompt="1"/>
          </p:nvPr>
        </p:nvSpPr>
        <p:spPr>
          <a:xfrm>
            <a:off x="768097" y="2176463"/>
            <a:ext cx="3194049" cy="3657600"/>
          </a:xfrm>
          <a:prstGeom prst="rect">
            <a:avLst/>
          </a:prstGeom>
        </p:spPr>
        <p:txBody>
          <a:bodyPr vert="horz"/>
          <a:lstStyle>
            <a:lvl1pPr>
              <a:buNone/>
              <a:defRPr sz="1600">
                <a:solidFill>
                  <a:schemeClr val="bg1"/>
                </a:solidFill>
                <a:latin typeface="Tahoma"/>
                <a:cs typeface="Tahoma"/>
              </a:defRPr>
            </a:lvl1pPr>
          </a:lstStyle>
          <a:p>
            <a:r>
              <a:rPr lang="en-US"/>
              <a:t>picture</a:t>
            </a:r>
          </a:p>
        </p:txBody>
      </p:sp>
      <p:sp>
        <p:nvSpPr>
          <p:cNvPr id="16" name="Picture Placeholder 13"/>
          <p:cNvSpPr>
            <a:spLocks noGrp="1"/>
          </p:cNvSpPr>
          <p:nvPr>
            <p:ph type="pic" sz="quarter" idx="17" hasCustomPrompt="1"/>
          </p:nvPr>
        </p:nvSpPr>
        <p:spPr>
          <a:xfrm>
            <a:off x="8242048" y="2176463"/>
            <a:ext cx="3194049" cy="3657600"/>
          </a:xfrm>
          <a:prstGeom prst="rect">
            <a:avLst/>
          </a:prstGeom>
        </p:spPr>
        <p:txBody>
          <a:bodyPr vert="horz"/>
          <a:lstStyle>
            <a:lvl1pPr>
              <a:buNone/>
              <a:defRPr sz="1600">
                <a:solidFill>
                  <a:schemeClr val="bg1"/>
                </a:solidFill>
                <a:latin typeface="Tahoma"/>
                <a:cs typeface="Tahoma"/>
              </a:defRPr>
            </a:lvl1pPr>
          </a:lstStyle>
          <a:p>
            <a:r>
              <a:rPr lang="en-US"/>
              <a:t>picture</a:t>
            </a:r>
          </a:p>
        </p:txBody>
      </p:sp>
      <p:sp>
        <p:nvSpPr>
          <p:cNvPr id="17" name="Picture Placeholder 13"/>
          <p:cNvSpPr>
            <a:spLocks noGrp="1"/>
          </p:cNvSpPr>
          <p:nvPr>
            <p:ph type="pic" sz="quarter" idx="18" hasCustomPrompt="1"/>
          </p:nvPr>
        </p:nvSpPr>
        <p:spPr>
          <a:xfrm>
            <a:off x="4498374" y="2176463"/>
            <a:ext cx="3194049" cy="3657600"/>
          </a:xfrm>
          <a:prstGeom prst="rect">
            <a:avLst/>
          </a:prstGeom>
        </p:spPr>
        <p:txBody>
          <a:bodyPr vert="horz"/>
          <a:lstStyle>
            <a:lvl1pPr>
              <a:buNone/>
              <a:defRPr sz="1600">
                <a:solidFill>
                  <a:schemeClr val="bg1"/>
                </a:solidFill>
                <a:latin typeface="Tahoma"/>
                <a:cs typeface="Tahoma"/>
              </a:defRPr>
            </a:lvl1pPr>
          </a:lstStyle>
          <a:p>
            <a:r>
              <a:rPr lang="en-US"/>
              <a:t>picture</a:t>
            </a:r>
          </a:p>
        </p:txBody>
      </p:sp>
      <p:pic>
        <p:nvPicPr>
          <p:cNvPr id="9" name="Picture 8" descr="Shield THICKER White Outline.png">
            <a:extLst>
              <a:ext uri="{FF2B5EF4-FFF2-40B4-BE49-F238E27FC236}">
                <a16:creationId xmlns:a16="http://schemas.microsoft.com/office/drawing/2014/main" id="{5FFB8533-89E1-4342-AE08-B00617955C87}"/>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0" name="Footer Placeholder 1">
            <a:extLst>
              <a:ext uri="{FF2B5EF4-FFF2-40B4-BE49-F238E27FC236}">
                <a16:creationId xmlns:a16="http://schemas.microsoft.com/office/drawing/2014/main" id="{626D2795-F04C-8D3A-2111-B68C7534D769}"/>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hree Columns 6">
    <p:bg>
      <p:bgPr>
        <a:solidFill>
          <a:schemeClr val="bg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accent4"/>
                </a:solidFill>
                <a:latin typeface="Georgia"/>
                <a:cs typeface="Georgia"/>
              </a:defRPr>
            </a:lvl1pPr>
          </a:lstStyle>
          <a:p>
            <a:pPr lvl="0"/>
            <a:r>
              <a:rPr lang="en-US"/>
              <a:t>Click to add title</a:t>
            </a:r>
          </a:p>
        </p:txBody>
      </p:sp>
      <p:sp>
        <p:nvSpPr>
          <p:cNvPr id="14" name="Picture Placeholder 13"/>
          <p:cNvSpPr>
            <a:spLocks noGrp="1"/>
          </p:cNvSpPr>
          <p:nvPr>
            <p:ph type="pic" sz="quarter" idx="16" hasCustomPrompt="1"/>
          </p:nvPr>
        </p:nvSpPr>
        <p:spPr>
          <a:xfrm>
            <a:off x="768097" y="2176463"/>
            <a:ext cx="3194049" cy="36576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16" name="Picture Placeholder 13"/>
          <p:cNvSpPr>
            <a:spLocks noGrp="1"/>
          </p:cNvSpPr>
          <p:nvPr>
            <p:ph type="pic" sz="quarter" idx="17" hasCustomPrompt="1"/>
          </p:nvPr>
        </p:nvSpPr>
        <p:spPr>
          <a:xfrm>
            <a:off x="8242048" y="2176463"/>
            <a:ext cx="3194049" cy="36576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17" name="Picture Placeholder 13"/>
          <p:cNvSpPr>
            <a:spLocks noGrp="1"/>
          </p:cNvSpPr>
          <p:nvPr>
            <p:ph type="pic" sz="quarter" idx="18" hasCustomPrompt="1"/>
          </p:nvPr>
        </p:nvSpPr>
        <p:spPr>
          <a:xfrm>
            <a:off x="4498374" y="2176463"/>
            <a:ext cx="3194049" cy="36576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11" name="Rectangle 10"/>
          <p:cNvSpPr/>
          <p:nvPr userDrawn="1"/>
        </p:nvSpPr>
        <p:spPr>
          <a:xfrm>
            <a:off x="0" y="6400800"/>
            <a:ext cx="12192000"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pic>
        <p:nvPicPr>
          <p:cNvPr id="10" name="Picture 9" descr="Shield THICKER White Outline.png">
            <a:extLst>
              <a:ext uri="{FF2B5EF4-FFF2-40B4-BE49-F238E27FC236}">
                <a16:creationId xmlns:a16="http://schemas.microsoft.com/office/drawing/2014/main" id="{FF6983CD-1F82-D240-94E5-ECF2CEB9A199}"/>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2" name="Footer Placeholder 1">
            <a:extLst>
              <a:ext uri="{FF2B5EF4-FFF2-40B4-BE49-F238E27FC236}">
                <a16:creationId xmlns:a16="http://schemas.microsoft.com/office/drawing/2014/main" id="{962F21C8-E8FA-B37A-B69A-34539DF01723}"/>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hree Columns 7">
    <p:bg>
      <p:bgPr>
        <a:solidFill>
          <a:schemeClr val="bg1"/>
        </a:solidFill>
        <a:effectLst/>
      </p:bgPr>
    </p:bg>
    <p:spTree>
      <p:nvGrpSpPr>
        <p:cNvPr id="1" name=""/>
        <p:cNvGrpSpPr/>
        <p:nvPr/>
      </p:nvGrpSpPr>
      <p:grpSpPr>
        <a:xfrm>
          <a:off x="0" y="0"/>
          <a:ext cx="0" cy="0"/>
          <a:chOff x="0" y="0"/>
          <a:chExt cx="0" cy="0"/>
        </a:xfrm>
      </p:grpSpPr>
      <p:sp>
        <p:nvSpPr>
          <p:cNvPr id="20" name="Text Placeholder 19"/>
          <p:cNvSpPr>
            <a:spLocks noGrp="1"/>
          </p:cNvSpPr>
          <p:nvPr>
            <p:ph type="body" sz="quarter" idx="10" hasCustomPrompt="1"/>
          </p:nvPr>
        </p:nvSpPr>
        <p:spPr>
          <a:xfrm>
            <a:off x="768096" y="365761"/>
            <a:ext cx="10668000" cy="832559"/>
          </a:xfrm>
          <a:prstGeom prst="rect">
            <a:avLst/>
          </a:prstGeom>
        </p:spPr>
        <p:txBody>
          <a:bodyPr vert="horz"/>
          <a:lstStyle>
            <a:lvl1pPr algn="l">
              <a:buNone/>
              <a:defRPr sz="3000">
                <a:solidFill>
                  <a:schemeClr val="accent4"/>
                </a:solidFill>
                <a:latin typeface="Georgia"/>
                <a:cs typeface="Georgia"/>
              </a:defRPr>
            </a:lvl1pPr>
          </a:lstStyle>
          <a:p>
            <a:pPr lvl="0"/>
            <a:r>
              <a:rPr lang="en-US"/>
              <a:t>Click to add title</a:t>
            </a:r>
          </a:p>
        </p:txBody>
      </p:sp>
      <p:sp>
        <p:nvSpPr>
          <p:cNvPr id="8" name="Rectangle 7"/>
          <p:cNvSpPr/>
          <p:nvPr userDrawn="1"/>
        </p:nvSpPr>
        <p:spPr>
          <a:xfrm>
            <a:off x="0" y="6400800"/>
            <a:ext cx="12192000" cy="45720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ln>
                <a:solidFill>
                  <a:schemeClr val="accent1"/>
                </a:solidFill>
              </a:ln>
              <a:solidFill>
                <a:schemeClr val="accent1"/>
              </a:solidFill>
            </a:endParaRPr>
          </a:p>
        </p:txBody>
      </p:sp>
      <p:sp>
        <p:nvSpPr>
          <p:cNvPr id="14" name="Picture Placeholder 13"/>
          <p:cNvSpPr>
            <a:spLocks noGrp="1"/>
          </p:cNvSpPr>
          <p:nvPr>
            <p:ph type="pic" sz="quarter" idx="16" hasCustomPrompt="1"/>
          </p:nvPr>
        </p:nvSpPr>
        <p:spPr>
          <a:xfrm>
            <a:off x="768097" y="2176463"/>
            <a:ext cx="3194049" cy="36576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16" name="Picture Placeholder 13"/>
          <p:cNvSpPr>
            <a:spLocks noGrp="1"/>
          </p:cNvSpPr>
          <p:nvPr>
            <p:ph type="pic" sz="quarter" idx="17" hasCustomPrompt="1"/>
          </p:nvPr>
        </p:nvSpPr>
        <p:spPr>
          <a:xfrm>
            <a:off x="8242048" y="2176463"/>
            <a:ext cx="3194049" cy="36576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sp>
        <p:nvSpPr>
          <p:cNvPr id="17" name="Picture Placeholder 13"/>
          <p:cNvSpPr>
            <a:spLocks noGrp="1"/>
          </p:cNvSpPr>
          <p:nvPr>
            <p:ph type="pic" sz="quarter" idx="18" hasCustomPrompt="1"/>
          </p:nvPr>
        </p:nvSpPr>
        <p:spPr>
          <a:xfrm>
            <a:off x="4498374" y="2176463"/>
            <a:ext cx="3194049" cy="3657600"/>
          </a:xfrm>
          <a:prstGeom prst="rect">
            <a:avLst/>
          </a:prstGeom>
        </p:spPr>
        <p:txBody>
          <a:bodyPr vert="horz"/>
          <a:lstStyle>
            <a:lvl1pPr>
              <a:buNone/>
              <a:defRPr sz="1600">
                <a:solidFill>
                  <a:schemeClr val="accent4"/>
                </a:solidFill>
                <a:latin typeface="Tahoma"/>
                <a:cs typeface="Tahoma"/>
              </a:defRPr>
            </a:lvl1pPr>
          </a:lstStyle>
          <a:p>
            <a:r>
              <a:rPr lang="en-US"/>
              <a:t>picture</a:t>
            </a:r>
          </a:p>
        </p:txBody>
      </p:sp>
      <p:pic>
        <p:nvPicPr>
          <p:cNvPr id="9" name="Picture 8" descr="Shield THICKER White Outline.png">
            <a:extLst>
              <a:ext uri="{FF2B5EF4-FFF2-40B4-BE49-F238E27FC236}">
                <a16:creationId xmlns:a16="http://schemas.microsoft.com/office/drawing/2014/main" id="{F780304B-D7DA-D44A-9B3C-62372CD9A3A2}"/>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10" name="Footer Placeholder 1">
            <a:extLst>
              <a:ext uri="{FF2B5EF4-FFF2-40B4-BE49-F238E27FC236}">
                <a16:creationId xmlns:a16="http://schemas.microsoft.com/office/drawing/2014/main" id="{8CAC7C3B-BE38-8DE3-1630-16E7B8E7514C}"/>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tatement">
    <p:bg>
      <p:bgPr>
        <a:solidFill>
          <a:schemeClr val="tx1"/>
        </a:solidFill>
        <a:effectLst/>
      </p:bgPr>
    </p:bg>
    <p:spTree>
      <p:nvGrpSpPr>
        <p:cNvPr id="1" name=""/>
        <p:cNvGrpSpPr/>
        <p:nvPr/>
      </p:nvGrpSpPr>
      <p:grpSpPr>
        <a:xfrm>
          <a:off x="0" y="0"/>
          <a:ext cx="0" cy="0"/>
          <a:chOff x="0" y="0"/>
          <a:chExt cx="0" cy="0"/>
        </a:xfrm>
      </p:grpSpPr>
      <p:sp>
        <p:nvSpPr>
          <p:cNvPr id="10" name="TextBox 9"/>
          <p:cNvSpPr txBox="1"/>
          <p:nvPr userDrawn="1"/>
        </p:nvSpPr>
        <p:spPr>
          <a:xfrm>
            <a:off x="1524000" y="1944959"/>
            <a:ext cx="9144000" cy="1938992"/>
          </a:xfrm>
          <a:prstGeom prst="rect">
            <a:avLst/>
          </a:prstGeom>
          <a:noFill/>
        </p:spPr>
        <p:txBody>
          <a:bodyPr wrap="square" rtlCol="0">
            <a:spAutoFit/>
          </a:bodyPr>
          <a:lstStyle/>
          <a:p>
            <a:pPr algn="ctr"/>
            <a:r>
              <a:rPr lang="en-US" sz="6000">
                <a:solidFill>
                  <a:schemeClr val="bg2"/>
                </a:solidFill>
                <a:latin typeface="Georgia"/>
                <a:cs typeface="Georgia"/>
              </a:rPr>
              <a:t>Protecting Health Saving Lives— </a:t>
            </a:r>
          </a:p>
        </p:txBody>
      </p:sp>
      <p:sp>
        <p:nvSpPr>
          <p:cNvPr id="12" name="TextBox 11"/>
          <p:cNvSpPr txBox="1"/>
          <p:nvPr userDrawn="1"/>
        </p:nvSpPr>
        <p:spPr>
          <a:xfrm>
            <a:off x="1431072" y="3814449"/>
            <a:ext cx="9144000" cy="1015663"/>
          </a:xfrm>
          <a:prstGeom prst="rect">
            <a:avLst/>
          </a:prstGeom>
          <a:noFill/>
        </p:spPr>
        <p:txBody>
          <a:bodyPr wrap="square" rtlCol="0">
            <a:spAutoFit/>
          </a:bodyPr>
          <a:lstStyle/>
          <a:p>
            <a:pPr algn="ctr"/>
            <a:r>
              <a:rPr lang="en-US" sz="6000" i="1">
                <a:solidFill>
                  <a:schemeClr val="bg2"/>
                </a:solidFill>
                <a:latin typeface="Georgia"/>
                <a:cs typeface="Georgia"/>
              </a:rPr>
              <a:t>Millions at a Time</a:t>
            </a:r>
          </a:p>
        </p:txBody>
      </p:sp>
      <p:sp>
        <p:nvSpPr>
          <p:cNvPr id="13" name="TextBox 12"/>
          <p:cNvSpPr txBox="1"/>
          <p:nvPr userDrawn="1"/>
        </p:nvSpPr>
        <p:spPr>
          <a:xfrm>
            <a:off x="3712633" y="544514"/>
            <a:ext cx="5048251" cy="307777"/>
          </a:xfrm>
          <a:prstGeom prst="rect">
            <a:avLst/>
          </a:prstGeom>
          <a:noFill/>
        </p:spPr>
        <p:txBody>
          <a:bodyPr wrap="square" rtlCol="0">
            <a:spAutoFit/>
          </a:bodyPr>
          <a:lstStyle/>
          <a:p>
            <a:pPr algn="ctr"/>
            <a:r>
              <a:rPr lang="en-US" sz="1400" b="1" cap="all" spc="220">
                <a:solidFill>
                  <a:schemeClr val="bg2"/>
                </a:solidFill>
                <a:latin typeface="Tahoma"/>
                <a:cs typeface="Tahoma"/>
              </a:rPr>
              <a:t>What is Public Health? </a:t>
            </a:r>
          </a:p>
        </p:txBody>
      </p:sp>
      <p:pic>
        <p:nvPicPr>
          <p:cNvPr id="9" name="Picture 8" descr="Shield THICKER White Outline.png">
            <a:extLst>
              <a:ext uri="{FF2B5EF4-FFF2-40B4-BE49-F238E27FC236}">
                <a16:creationId xmlns:a16="http://schemas.microsoft.com/office/drawing/2014/main" id="{26B73BA1-874B-8E47-BD06-106B8CAE2A81}"/>
              </a:ext>
            </a:extLst>
          </p:cNvPr>
          <p:cNvPicPr>
            <a:picLocks noChangeAspect="1"/>
          </p:cNvPicPr>
          <p:nvPr userDrawn="1"/>
        </p:nvPicPr>
        <p:blipFill>
          <a:blip r:embed="rId2">
            <a:alphaModFix amt="30000"/>
          </a:blip>
          <a:srcRect b="34210"/>
          <a:stretch>
            <a:fillRect/>
          </a:stretch>
        </p:blipFill>
        <p:spPr>
          <a:xfrm>
            <a:off x="576072" y="6530974"/>
            <a:ext cx="462401" cy="327026"/>
          </a:xfrm>
          <a:prstGeom prst="rect">
            <a:avLst/>
          </a:prstGeom>
        </p:spPr>
      </p:pic>
      <p:sp>
        <p:nvSpPr>
          <p:cNvPr id="8" name="Footer Placeholder 1">
            <a:extLst>
              <a:ext uri="{FF2B5EF4-FFF2-40B4-BE49-F238E27FC236}">
                <a16:creationId xmlns:a16="http://schemas.microsoft.com/office/drawing/2014/main" id="{3E4088F3-91A0-3956-5AAF-32C2B657CD11}"/>
              </a:ext>
            </a:extLst>
          </p:cNvPr>
          <p:cNvSpPr>
            <a:spLocks noGrp="1"/>
          </p:cNvSpPr>
          <p:nvPr>
            <p:ph type="ftr" sz="quarter" idx="3"/>
          </p:nvPr>
        </p:nvSpPr>
        <p:spPr>
          <a:xfrm>
            <a:off x="3999854" y="6455664"/>
            <a:ext cx="4192292"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r>
              <a:rPr lang="en-US"/>
              <a:t>Institute for Global Tobacco Control | Johns Hopkins Bloomberg School of Public Health</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4">
    <p:bg>
      <p:bgPr>
        <a:solidFill>
          <a:schemeClr val="bg1"/>
        </a:solidFill>
        <a:effectLst/>
      </p:bgPr>
    </p:bg>
    <p:spTree>
      <p:nvGrpSpPr>
        <p:cNvPr id="1" name=""/>
        <p:cNvGrpSpPr/>
        <p:nvPr/>
      </p:nvGrpSpPr>
      <p:grpSpPr>
        <a:xfrm>
          <a:off x="0" y="0"/>
          <a:ext cx="0" cy="0"/>
          <a:chOff x="0" y="0"/>
          <a:chExt cx="0" cy="0"/>
        </a:xfrm>
      </p:grpSpPr>
      <p:sp>
        <p:nvSpPr>
          <p:cNvPr id="13" name="Picture Placeholder 12"/>
          <p:cNvSpPr>
            <a:spLocks noGrp="1"/>
          </p:cNvSpPr>
          <p:nvPr>
            <p:ph type="pic" sz="quarter" idx="12" hasCustomPrompt="1"/>
          </p:nvPr>
        </p:nvSpPr>
        <p:spPr>
          <a:xfrm>
            <a:off x="0" y="0"/>
            <a:ext cx="12192000" cy="6400800"/>
          </a:xfrm>
          <a:prstGeom prst="rect">
            <a:avLst/>
          </a:prstGeom>
        </p:spPr>
        <p:txBody>
          <a:bodyPr vert="horz"/>
          <a:lstStyle>
            <a:lvl1pPr algn="ctr">
              <a:buNone/>
              <a:defRPr sz="2200">
                <a:solidFill>
                  <a:schemeClr val="accent4"/>
                </a:solidFill>
                <a:latin typeface="Tahoma"/>
                <a:cs typeface="Tahoma"/>
              </a:defRPr>
            </a:lvl1pPr>
          </a:lstStyle>
          <a:p>
            <a:r>
              <a:rPr lang="en-US"/>
              <a:t>picture</a:t>
            </a:r>
          </a:p>
        </p:txBody>
      </p:sp>
      <p:sp>
        <p:nvSpPr>
          <p:cNvPr id="20" name="Text Placeholder 19"/>
          <p:cNvSpPr>
            <a:spLocks noGrp="1"/>
          </p:cNvSpPr>
          <p:nvPr>
            <p:ph type="body" sz="quarter" idx="10" hasCustomPrompt="1"/>
          </p:nvPr>
        </p:nvSpPr>
        <p:spPr>
          <a:xfrm>
            <a:off x="6583679" y="2514600"/>
            <a:ext cx="5608320" cy="795528"/>
          </a:xfrm>
          <a:prstGeom prst="rect">
            <a:avLst/>
          </a:prstGeom>
          <a:solidFill>
            <a:schemeClr val="tx2"/>
          </a:solidFill>
        </p:spPr>
        <p:txBody>
          <a:bodyPr vert="horz"/>
          <a:lstStyle>
            <a:lvl1pPr algn="ctr">
              <a:buNone/>
              <a:defRPr sz="4100">
                <a:solidFill>
                  <a:schemeClr val="bg1"/>
                </a:solidFill>
                <a:latin typeface="Georgia"/>
                <a:cs typeface="Georgia"/>
              </a:defRPr>
            </a:lvl1pPr>
          </a:lstStyle>
          <a:p>
            <a:pPr lvl="0"/>
            <a:r>
              <a:rPr lang="en-US"/>
              <a:t>Section Divider</a:t>
            </a:r>
          </a:p>
        </p:txBody>
      </p:sp>
      <p:sp>
        <p:nvSpPr>
          <p:cNvPr id="11" name="Footer Placeholder 1">
            <a:extLst>
              <a:ext uri="{FF2B5EF4-FFF2-40B4-BE49-F238E27FC236}">
                <a16:creationId xmlns:a16="http://schemas.microsoft.com/office/drawing/2014/main" id="{8425C93F-A231-02DA-C514-01637CE65C93}"/>
              </a:ext>
            </a:extLst>
          </p:cNvPr>
          <p:cNvSpPr>
            <a:spLocks noGrp="1"/>
          </p:cNvSpPr>
          <p:nvPr>
            <p:ph type="ftr" sz="quarter" idx="3"/>
          </p:nvPr>
        </p:nvSpPr>
        <p:spPr>
          <a:xfrm>
            <a:off x="3967655" y="6455665"/>
            <a:ext cx="4256689" cy="365125"/>
          </a:xfrm>
          <a:prstGeom prst="rect">
            <a:avLst/>
          </a:prstGeom>
        </p:spPr>
        <p:txBody>
          <a:bodyPr vert="horz" lIns="91440" tIns="45720" rIns="91440" bIns="45720" rtlCol="0" anchor="ctr"/>
          <a:lstStyle>
            <a:lvl1pPr algn="ctr">
              <a:defRPr sz="800">
                <a:solidFill>
                  <a:schemeClr val="accent4">
                    <a:alpha val="60000"/>
                  </a:schemeClr>
                </a:solidFill>
                <a:latin typeface="Georgia"/>
                <a:cs typeface="Georgia"/>
              </a:defRPr>
            </a:lvl1pPr>
          </a:lstStyle>
          <a:p>
            <a:r>
              <a:rPr lang="en-US"/>
              <a:t>Institute for Global Tobacco Control | Johns Hopkins Bloomberg School of Public Health</a:t>
            </a:r>
          </a:p>
        </p:txBody>
      </p:sp>
      <p:pic>
        <p:nvPicPr>
          <p:cNvPr id="12" name="Picture 11">
            <a:extLst>
              <a:ext uri="{FF2B5EF4-FFF2-40B4-BE49-F238E27FC236}">
                <a16:creationId xmlns:a16="http://schemas.microsoft.com/office/drawing/2014/main" id="{D1E824E9-9A37-C993-6F25-B57D2472C9EF}"/>
              </a:ext>
            </a:extLst>
          </p:cNvPr>
          <p:cNvPicPr>
            <a:picLocks noChangeAspect="1"/>
          </p:cNvPicPr>
          <p:nvPr userDrawn="1"/>
        </p:nvPicPr>
        <p:blipFill rotWithShape="1">
          <a:blip r:embed="rId2">
            <a:alphaModFix amt="10000"/>
          </a:blip>
          <a:srcRect l="438" t="-374" b="40566"/>
          <a:stretch/>
        </p:blipFill>
        <p:spPr>
          <a:xfrm>
            <a:off x="554708" y="6527408"/>
            <a:ext cx="514441" cy="330592"/>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5">
    <p:bg>
      <p:bgPr>
        <a:solidFill>
          <a:schemeClr val="bg1"/>
        </a:solidFill>
        <a:effectLst/>
      </p:bgPr>
    </p:bg>
    <p:spTree>
      <p:nvGrpSpPr>
        <p:cNvPr id="1" name=""/>
        <p:cNvGrpSpPr/>
        <p:nvPr/>
      </p:nvGrpSpPr>
      <p:grpSpPr>
        <a:xfrm>
          <a:off x="0" y="0"/>
          <a:ext cx="0" cy="0"/>
          <a:chOff x="0" y="0"/>
          <a:chExt cx="0" cy="0"/>
        </a:xfrm>
      </p:grpSpPr>
      <p:sp>
        <p:nvSpPr>
          <p:cNvPr id="13" name="Picture Placeholder 12"/>
          <p:cNvSpPr>
            <a:spLocks noGrp="1"/>
          </p:cNvSpPr>
          <p:nvPr>
            <p:ph type="pic" sz="quarter" idx="12" hasCustomPrompt="1"/>
          </p:nvPr>
        </p:nvSpPr>
        <p:spPr>
          <a:xfrm>
            <a:off x="75415" y="228600"/>
            <a:ext cx="12192000" cy="6400800"/>
          </a:xfrm>
          <a:prstGeom prst="rect">
            <a:avLst/>
          </a:prstGeom>
        </p:spPr>
        <p:txBody>
          <a:bodyPr vert="horz"/>
          <a:lstStyle>
            <a:lvl1pPr algn="ctr">
              <a:buNone/>
              <a:defRPr sz="2200">
                <a:solidFill>
                  <a:schemeClr val="accent4"/>
                </a:solidFill>
                <a:latin typeface="Tahoma"/>
                <a:cs typeface="Tahoma"/>
              </a:defRPr>
            </a:lvl1pPr>
          </a:lstStyle>
          <a:p>
            <a:r>
              <a:rPr lang="en-US"/>
              <a:t>picture</a:t>
            </a:r>
          </a:p>
        </p:txBody>
      </p:sp>
      <p:sp>
        <p:nvSpPr>
          <p:cNvPr id="20" name="Text Placeholder 19"/>
          <p:cNvSpPr>
            <a:spLocks noGrp="1"/>
          </p:cNvSpPr>
          <p:nvPr>
            <p:ph type="body" sz="quarter" idx="10" hasCustomPrompt="1"/>
          </p:nvPr>
        </p:nvSpPr>
        <p:spPr>
          <a:xfrm>
            <a:off x="6621073" y="2562349"/>
            <a:ext cx="5570927" cy="832559"/>
          </a:xfrm>
          <a:prstGeom prst="rect">
            <a:avLst/>
          </a:prstGeom>
        </p:spPr>
        <p:txBody>
          <a:bodyPr vert="horz"/>
          <a:lstStyle>
            <a:lvl1pPr algn="ctr">
              <a:buNone/>
              <a:defRPr sz="4100">
                <a:solidFill>
                  <a:schemeClr val="accent4"/>
                </a:solidFill>
                <a:latin typeface="Georgia"/>
                <a:cs typeface="Georgia"/>
              </a:defRPr>
            </a:lvl1pPr>
          </a:lstStyle>
          <a:p>
            <a:pPr lvl="0"/>
            <a:r>
              <a:rPr lang="en-US"/>
              <a:t>Section Divider</a:t>
            </a:r>
          </a:p>
        </p:txBody>
      </p:sp>
      <p:sp>
        <p:nvSpPr>
          <p:cNvPr id="12" name="Footer Placeholder 1">
            <a:extLst>
              <a:ext uri="{FF2B5EF4-FFF2-40B4-BE49-F238E27FC236}">
                <a16:creationId xmlns:a16="http://schemas.microsoft.com/office/drawing/2014/main" id="{A56C120B-1A23-AEA7-E176-E888000EFC77}"/>
              </a:ext>
            </a:extLst>
          </p:cNvPr>
          <p:cNvSpPr>
            <a:spLocks noGrp="1"/>
          </p:cNvSpPr>
          <p:nvPr>
            <p:ph type="ftr" sz="quarter" idx="3"/>
          </p:nvPr>
        </p:nvSpPr>
        <p:spPr>
          <a:xfrm>
            <a:off x="3967655" y="6455665"/>
            <a:ext cx="4256689" cy="365125"/>
          </a:xfrm>
          <a:prstGeom prst="rect">
            <a:avLst/>
          </a:prstGeom>
        </p:spPr>
        <p:txBody>
          <a:bodyPr vert="horz" lIns="91440" tIns="45720" rIns="91440" bIns="45720" rtlCol="0" anchor="ctr"/>
          <a:lstStyle>
            <a:lvl1pPr algn="ctr">
              <a:defRPr sz="800">
                <a:solidFill>
                  <a:schemeClr val="accent4">
                    <a:alpha val="60000"/>
                  </a:schemeClr>
                </a:solidFill>
                <a:latin typeface="Georgia"/>
                <a:cs typeface="Georgia"/>
              </a:defRPr>
            </a:lvl1pPr>
          </a:lstStyle>
          <a:p>
            <a:r>
              <a:rPr lang="en-US"/>
              <a:t>Institute for Global Tobacco Control | Johns Hopkins Bloomberg School of Public Health</a:t>
            </a:r>
          </a:p>
        </p:txBody>
      </p:sp>
      <p:pic>
        <p:nvPicPr>
          <p:cNvPr id="14" name="Picture 13">
            <a:extLst>
              <a:ext uri="{FF2B5EF4-FFF2-40B4-BE49-F238E27FC236}">
                <a16:creationId xmlns:a16="http://schemas.microsoft.com/office/drawing/2014/main" id="{F5A246AA-7D15-CE90-8CFF-4D425B339C19}"/>
              </a:ext>
            </a:extLst>
          </p:cNvPr>
          <p:cNvPicPr>
            <a:picLocks noChangeAspect="1"/>
          </p:cNvPicPr>
          <p:nvPr userDrawn="1"/>
        </p:nvPicPr>
        <p:blipFill rotWithShape="1">
          <a:blip r:embed="rId2">
            <a:alphaModFix amt="10000"/>
          </a:blip>
          <a:srcRect l="438" t="-374" b="40566"/>
          <a:stretch/>
        </p:blipFill>
        <p:spPr>
          <a:xfrm>
            <a:off x="554708" y="6527408"/>
            <a:ext cx="514441" cy="33059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0"/>
          </a:schemeClr>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a:xfrm>
            <a:off x="4165600" y="6455665"/>
            <a:ext cx="3860800" cy="365125"/>
          </a:xfrm>
          <a:prstGeom prst="rect">
            <a:avLst/>
          </a:prstGeom>
        </p:spPr>
        <p:txBody>
          <a:bodyPr vert="horz" lIns="91440" tIns="45720" rIns="91440" bIns="45720" rtlCol="0" anchor="ctr"/>
          <a:lstStyle>
            <a:lvl1pPr algn="ctr">
              <a:defRPr sz="800">
                <a:solidFill>
                  <a:schemeClr val="bg2">
                    <a:alpha val="25000"/>
                  </a:schemeClr>
                </a:solidFill>
                <a:latin typeface="Georgia"/>
                <a:cs typeface="Georgia"/>
              </a:defRPr>
            </a:lvl1pP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86" r:id="rId2"/>
    <p:sldLayoutId id="2147483687" r:id="rId3"/>
    <p:sldLayoutId id="2147483685" r:id="rId4"/>
    <p:sldLayoutId id="2147483663" r:id="rId5"/>
    <p:sldLayoutId id="2147483695" r:id="rId6"/>
    <p:sldLayoutId id="2147483745" r:id="rId7"/>
    <p:sldLayoutId id="2147483696" r:id="rId8"/>
    <p:sldLayoutId id="2147483698" r:id="rId9"/>
    <p:sldLayoutId id="2147483697" r:id="rId10"/>
    <p:sldLayoutId id="2147483699" r:id="rId11"/>
    <p:sldLayoutId id="2147483758" r:id="rId12"/>
    <p:sldLayoutId id="2147483759" r:id="rId13"/>
    <p:sldLayoutId id="2147483760" r:id="rId14"/>
    <p:sldLayoutId id="2147483761" r:id="rId15"/>
    <p:sldLayoutId id="2147483749" r:id="rId16"/>
    <p:sldLayoutId id="2147483706" r:id="rId17"/>
    <p:sldLayoutId id="2147483756" r:id="rId18"/>
    <p:sldLayoutId id="2147483670" r:id="rId19"/>
    <p:sldLayoutId id="2147483733" r:id="rId20"/>
    <p:sldLayoutId id="2147483752" r:id="rId21"/>
    <p:sldLayoutId id="2147483732" r:id="rId22"/>
    <p:sldLayoutId id="2147483755" r:id="rId23"/>
    <p:sldLayoutId id="2147483705" r:id="rId24"/>
    <p:sldLayoutId id="2147483668" r:id="rId25"/>
    <p:sldLayoutId id="2147483751" r:id="rId26"/>
    <p:sldLayoutId id="2147483700" r:id="rId27"/>
    <p:sldLayoutId id="2147483702" r:id="rId28"/>
    <p:sldLayoutId id="2147483701" r:id="rId29"/>
    <p:sldLayoutId id="2147483675" r:id="rId30"/>
    <p:sldLayoutId id="2147483740" r:id="rId31"/>
    <p:sldLayoutId id="2147483741" r:id="rId32"/>
    <p:sldLayoutId id="2147483746" r:id="rId33"/>
    <p:sldLayoutId id="2147483727" r:id="rId34"/>
    <p:sldLayoutId id="2147483729" r:id="rId35"/>
    <p:sldLayoutId id="2147483728" r:id="rId36"/>
    <p:sldLayoutId id="2147483723" r:id="rId37"/>
    <p:sldLayoutId id="2147483676" r:id="rId38"/>
    <p:sldLayoutId id="2147483725" r:id="rId39"/>
    <p:sldLayoutId id="2147483665" r:id="rId40"/>
    <p:sldLayoutId id="2147483754" r:id="rId41"/>
    <p:sldLayoutId id="2147483730" r:id="rId42"/>
    <p:sldLayoutId id="2147483743" r:id="rId43"/>
    <p:sldLayoutId id="2147483763" r:id="rId44"/>
    <p:sldLayoutId id="2147483731" r:id="rId45"/>
    <p:sldLayoutId id="2147483734" r:id="rId46"/>
    <p:sldLayoutId id="2147483707" r:id="rId47"/>
    <p:sldLayoutId id="2147483672" r:id="rId48"/>
    <p:sldLayoutId id="2147483747" r:id="rId49"/>
    <p:sldLayoutId id="2147483708" r:id="rId50"/>
    <p:sldLayoutId id="2147483736" r:id="rId51"/>
    <p:sldLayoutId id="2147483673" r:id="rId52"/>
    <p:sldLayoutId id="2147483735" r:id="rId53"/>
    <p:sldLayoutId id="2147483710" r:id="rId54"/>
    <p:sldLayoutId id="2147483709" r:id="rId55"/>
    <p:sldLayoutId id="2147483712" r:id="rId56"/>
    <p:sldLayoutId id="2147483737" r:id="rId57"/>
    <p:sldLayoutId id="2147483711" r:id="rId58"/>
    <p:sldLayoutId id="2147483753" r:id="rId59"/>
    <p:sldLayoutId id="2147483714" r:id="rId60"/>
    <p:sldLayoutId id="2147483738" r:id="rId61"/>
    <p:sldLayoutId id="2147483715" r:id="rId62"/>
    <p:sldLayoutId id="2147483716" r:id="rId63"/>
    <p:sldLayoutId id="2147483739" r:id="rId64"/>
    <p:sldLayoutId id="2147483713" r:id="rId65"/>
    <p:sldLayoutId id="2147483750" r:id="rId66"/>
    <p:sldLayoutId id="2147483724" r:id="rId67"/>
    <p:sldLayoutId id="2147483742" r:id="rId68"/>
    <p:sldLayoutId id="2147483677" r:id="rId69"/>
    <p:sldLayoutId id="2147483721" r:id="rId70"/>
    <p:sldLayoutId id="2147483718" r:id="rId71"/>
    <p:sldLayoutId id="2147483717" r:id="rId72"/>
    <p:sldLayoutId id="2147483748" r:id="rId73"/>
    <p:sldLayoutId id="2147483722" r:id="rId74"/>
    <p:sldLayoutId id="2147483720" r:id="rId75"/>
    <p:sldLayoutId id="2147483719" r:id="rId76"/>
    <p:sldLayoutId id="2147483744" r:id="rId77"/>
  </p:sldLayoutIdLst>
  <p:hf sldNum="0" hdr="0" dt="0"/>
  <p:txStyles>
    <p:titleStyle>
      <a:lvl1pPr algn="ctr" defTabSz="457200" rtl="0" eaLnBrk="1" latinLnBrk="0" hangingPunct="1">
        <a:spcBef>
          <a:spcPct val="0"/>
        </a:spcBef>
        <a:buNone/>
        <a:defRPr sz="5800" b="0" kern="1200" baseline="0">
          <a:solidFill>
            <a:schemeClr val="bg1"/>
          </a:solidFill>
          <a:latin typeface="Georgia"/>
          <a:ea typeface="+mj-ea"/>
          <a:cs typeface="Georgia"/>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42.xml"/><Relationship Id="rId5" Type="http://schemas.openxmlformats.org/officeDocument/2006/relationships/image" Target="../media/image21.jpg"/><Relationship Id="rId4" Type="http://schemas.openxmlformats.org/officeDocument/2006/relationships/image" Target="../media/image20.jpg"/></Relationships>
</file>

<file path=ppt/slides/_rels/slide16.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4.xml"/><Relationship Id="rId4" Type="http://schemas.openxmlformats.org/officeDocument/2006/relationships/image" Target="../media/image26.jpg"/></Relationships>
</file>

<file path=ppt/slides/_rels/slide2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4.xml"/><Relationship Id="rId1" Type="http://schemas.openxmlformats.org/officeDocument/2006/relationships/video" Target="https://www.youtube.com/embed/7e058hBP_vY?feature=oembed" TargetMode="External"/><Relationship Id="rId4" Type="http://schemas.openxmlformats.org/officeDocument/2006/relationships/image" Target="../media/image31.jpeg"/></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42.xml"/><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2.xml"/><Relationship Id="rId1" Type="http://schemas.openxmlformats.org/officeDocument/2006/relationships/slideLayout" Target="../slideLayouts/slideLayout24.xml"/><Relationship Id="rId5" Type="http://schemas.openxmlformats.org/officeDocument/2006/relationships/image" Target="../media/image39.jpeg"/><Relationship Id="rId4" Type="http://schemas.openxmlformats.org/officeDocument/2006/relationships/image" Target="../media/image38.jpeg"/></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3.xml"/><Relationship Id="rId1" Type="http://schemas.openxmlformats.org/officeDocument/2006/relationships/slideLayout" Target="../slideLayouts/slideLayout75.xml"/><Relationship Id="rId5" Type="http://schemas.openxmlformats.org/officeDocument/2006/relationships/image" Target="../media/image42.png"/><Relationship Id="rId4" Type="http://schemas.openxmlformats.org/officeDocument/2006/relationships/image" Target="../media/image41.jpeg"/></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24.xml"/><Relationship Id="rId4" Type="http://schemas.openxmlformats.org/officeDocument/2006/relationships/image" Target="../media/image44.png"/></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hyperlink" Target="mailto:ggrilo@jhu.edu" TargetMode="External"/><Relationship Id="rId2" Type="http://schemas.openxmlformats.org/officeDocument/2006/relationships/notesSlide" Target="../notesSlides/notesSlide37.xml"/><Relationship Id="rId1" Type="http://schemas.openxmlformats.org/officeDocument/2006/relationships/slideLayout" Target="../slideLayouts/slideLayout34.xml"/><Relationship Id="rId4" Type="http://schemas.openxmlformats.org/officeDocument/2006/relationships/hyperlink" Target="https://www.globaltobaccocontrol.org/en"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4.xml"/><Relationship Id="rId5" Type="http://schemas.openxmlformats.org/officeDocument/2006/relationships/image" Target="../media/image15.jpe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C4A46E-B181-C105-B729-DD56463B0178}"/>
              </a:ext>
            </a:extLst>
          </p:cNvPr>
          <p:cNvSpPr>
            <a:spLocks noGrp="1"/>
          </p:cNvSpPr>
          <p:nvPr>
            <p:ph type="body" sz="quarter" idx="11"/>
          </p:nvPr>
        </p:nvSpPr>
        <p:spPr>
          <a:xfrm>
            <a:off x="1944767" y="3713860"/>
            <a:ext cx="9595104" cy="650323"/>
          </a:xfrm>
        </p:spPr>
        <p:txBody>
          <a:bodyPr vert="horz" lIns="91440" tIns="45720" rIns="91440" bIns="45720" anchor="t"/>
          <a:lstStyle/>
          <a:p>
            <a:r>
              <a:rPr lang="en-US" dirty="0"/>
              <a:t>Challenges, Methods, and Opportunities</a:t>
            </a:r>
          </a:p>
          <a:p>
            <a:endParaRPr lang="en-US" dirty="0"/>
          </a:p>
          <a:p>
            <a:r>
              <a:rPr lang="en-US" i="0" dirty="0"/>
              <a:t>Grazi Grilo, MSc and Ryan Kennedy, PhD </a:t>
            </a:r>
          </a:p>
        </p:txBody>
      </p:sp>
      <p:sp>
        <p:nvSpPr>
          <p:cNvPr id="3" name="Text Placeholder 2">
            <a:extLst>
              <a:ext uri="{FF2B5EF4-FFF2-40B4-BE49-F238E27FC236}">
                <a16:creationId xmlns:a16="http://schemas.microsoft.com/office/drawing/2014/main" id="{65430E89-0FBF-BAC7-ADA1-F08F5FD94475}"/>
              </a:ext>
            </a:extLst>
          </p:cNvPr>
          <p:cNvSpPr>
            <a:spLocks noGrp="1"/>
          </p:cNvSpPr>
          <p:nvPr>
            <p:ph type="body" sz="quarter" idx="10"/>
          </p:nvPr>
        </p:nvSpPr>
        <p:spPr/>
        <p:txBody>
          <a:bodyPr/>
          <a:lstStyle/>
          <a:p>
            <a:r>
              <a:rPr lang="en-US" sz="3600" dirty="0"/>
              <a:t>Tobacco Product Waste and the Environment</a:t>
            </a:r>
          </a:p>
        </p:txBody>
      </p:sp>
    </p:spTree>
    <p:extLst>
      <p:ext uri="{BB962C8B-B14F-4D97-AF65-F5344CB8AC3E}">
        <p14:creationId xmlns:p14="http://schemas.microsoft.com/office/powerpoint/2010/main" val="2662976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193854-BE9A-221E-AB0C-482B38841A30}"/>
              </a:ext>
            </a:extLst>
          </p:cNvPr>
          <p:cNvSpPr>
            <a:spLocks noGrp="1"/>
          </p:cNvSpPr>
          <p:nvPr>
            <p:ph type="body" sz="quarter" idx="10"/>
          </p:nvPr>
        </p:nvSpPr>
        <p:spPr/>
        <p:txBody>
          <a:bodyPr/>
          <a:lstStyle/>
          <a:p>
            <a:r>
              <a:rPr lang="en-US" dirty="0"/>
              <a:t>Tobacco Industry Greenwashing</a:t>
            </a:r>
          </a:p>
        </p:txBody>
      </p:sp>
      <p:sp>
        <p:nvSpPr>
          <p:cNvPr id="4" name="Footer Placeholder 3">
            <a:extLst>
              <a:ext uri="{FF2B5EF4-FFF2-40B4-BE49-F238E27FC236}">
                <a16:creationId xmlns:a16="http://schemas.microsoft.com/office/drawing/2014/main" id="{590A01A7-4189-96C6-D0E6-94FDF6F77B65}"/>
              </a:ext>
            </a:extLst>
          </p:cNvPr>
          <p:cNvSpPr>
            <a:spLocks noGrp="1"/>
          </p:cNvSpPr>
          <p:nvPr>
            <p:ph type="ftr" sz="quarter" idx="3"/>
          </p:nvPr>
        </p:nvSpPr>
        <p:spPr/>
        <p:txBody>
          <a:bodyPr/>
          <a:lstStyle/>
          <a:p>
            <a:r>
              <a:rPr lang="en-US"/>
              <a:t>Institute for Global Tobacco Control | Johns Hopkins Bloomberg School of Public Health</a:t>
            </a:r>
          </a:p>
        </p:txBody>
      </p:sp>
      <p:sp>
        <p:nvSpPr>
          <p:cNvPr id="7" name="TextBox 6">
            <a:extLst>
              <a:ext uri="{FF2B5EF4-FFF2-40B4-BE49-F238E27FC236}">
                <a16:creationId xmlns:a16="http://schemas.microsoft.com/office/drawing/2014/main" id="{E8AD6CB3-3917-1589-3CE9-FB2C2BAECC92}"/>
              </a:ext>
            </a:extLst>
          </p:cNvPr>
          <p:cNvSpPr txBox="1"/>
          <p:nvPr/>
        </p:nvSpPr>
        <p:spPr>
          <a:xfrm>
            <a:off x="768096" y="6086332"/>
            <a:ext cx="5515138" cy="369332"/>
          </a:xfrm>
          <a:prstGeom prst="rect">
            <a:avLst/>
          </a:prstGeom>
          <a:noFill/>
        </p:spPr>
        <p:txBody>
          <a:bodyPr wrap="square" rtlCol="0">
            <a:spAutoFit/>
          </a:bodyPr>
          <a:lstStyle/>
          <a:p>
            <a:r>
              <a:rPr lang="en-US" dirty="0"/>
              <a:t>https://www.tobaccotactics.org/article/cigarette-filters/</a:t>
            </a:r>
          </a:p>
        </p:txBody>
      </p:sp>
      <p:pic>
        <p:nvPicPr>
          <p:cNvPr id="9" name="Picture 8">
            <a:extLst>
              <a:ext uri="{FF2B5EF4-FFF2-40B4-BE49-F238E27FC236}">
                <a16:creationId xmlns:a16="http://schemas.microsoft.com/office/drawing/2014/main" id="{F550D5B3-AEDB-074D-0F26-CAC167979815}"/>
              </a:ext>
            </a:extLst>
          </p:cNvPr>
          <p:cNvPicPr>
            <a:picLocks noChangeAspect="1"/>
          </p:cNvPicPr>
          <p:nvPr/>
        </p:nvPicPr>
        <p:blipFill>
          <a:blip r:embed="rId3"/>
          <a:stretch>
            <a:fillRect/>
          </a:stretch>
        </p:blipFill>
        <p:spPr>
          <a:xfrm>
            <a:off x="2292905" y="1243584"/>
            <a:ext cx="7020912" cy="4664165"/>
          </a:xfrm>
          <a:prstGeom prst="rect">
            <a:avLst/>
          </a:prstGeom>
        </p:spPr>
      </p:pic>
    </p:spTree>
    <p:extLst>
      <p:ext uri="{BB962C8B-B14F-4D97-AF65-F5344CB8AC3E}">
        <p14:creationId xmlns:p14="http://schemas.microsoft.com/office/powerpoint/2010/main" val="6771308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4" descr="A collage of photos of garbage&#10;&#10;AI-generated content may be incorrect.">
            <a:extLst>
              <a:ext uri="{FF2B5EF4-FFF2-40B4-BE49-F238E27FC236}">
                <a16:creationId xmlns:a16="http://schemas.microsoft.com/office/drawing/2014/main" id="{676856F3-8394-1A31-C92E-61F4E67FA563}"/>
              </a:ext>
            </a:extLst>
          </p:cNvPr>
          <p:cNvPicPr>
            <a:picLocks noGrp="1" noChangeAspect="1"/>
          </p:cNvPicPr>
          <p:nvPr>
            <p:ph type="pic" sz="quarter" idx="12"/>
          </p:nvPr>
        </p:nvPicPr>
        <p:blipFill>
          <a:blip r:embed="rId3"/>
          <a:srcRect t="3333" b="3333"/>
          <a:stretch/>
        </p:blipFill>
        <p:spPr>
          <a:xfrm>
            <a:off x="43" y="0"/>
            <a:ext cx="12191914" cy="6400800"/>
          </a:xfrm>
          <a:prstGeom prst="rect">
            <a:avLst/>
          </a:prstGeom>
          <a:noFill/>
        </p:spPr>
      </p:pic>
      <p:sp>
        <p:nvSpPr>
          <p:cNvPr id="7" name="Text Placeholder 6">
            <a:extLst>
              <a:ext uri="{FF2B5EF4-FFF2-40B4-BE49-F238E27FC236}">
                <a16:creationId xmlns:a16="http://schemas.microsoft.com/office/drawing/2014/main" id="{63D2C391-820F-CD8A-3468-2DF51B6C6B3F}"/>
              </a:ext>
            </a:extLst>
          </p:cNvPr>
          <p:cNvSpPr>
            <a:spLocks noGrp="1"/>
          </p:cNvSpPr>
          <p:nvPr>
            <p:ph type="body" sz="quarter" idx="10"/>
          </p:nvPr>
        </p:nvSpPr>
        <p:spPr>
          <a:xfrm>
            <a:off x="6583679" y="2514600"/>
            <a:ext cx="5608320" cy="795528"/>
          </a:xfrm>
        </p:spPr>
        <p:txBody>
          <a:bodyPr>
            <a:normAutofit/>
          </a:bodyPr>
          <a:lstStyle/>
          <a:p>
            <a:r>
              <a:rPr lang="en-US" dirty="0"/>
              <a:t>Methods</a:t>
            </a:r>
          </a:p>
        </p:txBody>
      </p:sp>
      <p:sp>
        <p:nvSpPr>
          <p:cNvPr id="4" name="Footer Placeholder 3">
            <a:extLst>
              <a:ext uri="{FF2B5EF4-FFF2-40B4-BE49-F238E27FC236}">
                <a16:creationId xmlns:a16="http://schemas.microsoft.com/office/drawing/2014/main" id="{A78F53B5-31AC-1ED7-AA81-E5C0EE871C71}"/>
              </a:ext>
            </a:extLst>
          </p:cNvPr>
          <p:cNvSpPr>
            <a:spLocks noGrp="1"/>
          </p:cNvSpPr>
          <p:nvPr>
            <p:ph type="ftr" sz="quarter" idx="3"/>
          </p:nvPr>
        </p:nvSpPr>
        <p:spPr>
          <a:xfrm>
            <a:off x="3967655" y="6455665"/>
            <a:ext cx="4256689" cy="365125"/>
          </a:xfrm>
        </p:spPr>
        <p:txBody>
          <a:bodyPr anchor="ctr">
            <a:normAutofit/>
          </a:bodyPr>
          <a:lstStyle/>
          <a:p>
            <a:pPr>
              <a:spcAft>
                <a:spcPts val="600"/>
              </a:spcAft>
            </a:pPr>
            <a:r>
              <a:rPr lang="en-US"/>
              <a:t>Institute for Global Tobacco Control | Johns Hopkins Bloomberg School of Public Health</a:t>
            </a:r>
          </a:p>
        </p:txBody>
      </p:sp>
      <p:sp>
        <p:nvSpPr>
          <p:cNvPr id="2" name="Rectangle 1">
            <a:extLst>
              <a:ext uri="{FF2B5EF4-FFF2-40B4-BE49-F238E27FC236}">
                <a16:creationId xmlns:a16="http://schemas.microsoft.com/office/drawing/2014/main" id="{9F56F12D-D401-B7E6-2AB4-D806E0161FC8}"/>
              </a:ext>
            </a:extLst>
          </p:cNvPr>
          <p:cNvSpPr/>
          <p:nvPr/>
        </p:nvSpPr>
        <p:spPr>
          <a:xfrm>
            <a:off x="914400" y="795867"/>
            <a:ext cx="7586133" cy="471593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b="1" dirty="0"/>
              <a:t>Picture Redacted</a:t>
            </a:r>
          </a:p>
        </p:txBody>
      </p:sp>
    </p:spTree>
    <p:extLst>
      <p:ext uri="{BB962C8B-B14F-4D97-AF65-F5344CB8AC3E}">
        <p14:creationId xmlns:p14="http://schemas.microsoft.com/office/powerpoint/2010/main" val="150432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630DF2-A407-002B-C8E7-7E6737B2BDB6}"/>
              </a:ext>
            </a:extLst>
          </p:cNvPr>
          <p:cNvSpPr>
            <a:spLocks noGrp="1"/>
          </p:cNvSpPr>
          <p:nvPr>
            <p:ph type="body" sz="quarter" idx="11"/>
          </p:nvPr>
        </p:nvSpPr>
        <p:spPr/>
        <p:txBody>
          <a:bodyPr/>
          <a:lstStyle/>
          <a:p>
            <a:r>
              <a:rPr lang="en-US" dirty="0"/>
              <a:t>Environmental Assessment and Opportunities for Measuring Illicit Cigarettes</a:t>
            </a:r>
          </a:p>
        </p:txBody>
      </p:sp>
      <p:sp>
        <p:nvSpPr>
          <p:cNvPr id="2" name="Text Placeholder 1">
            <a:extLst>
              <a:ext uri="{FF2B5EF4-FFF2-40B4-BE49-F238E27FC236}">
                <a16:creationId xmlns:a16="http://schemas.microsoft.com/office/drawing/2014/main" id="{C0CA257F-EB65-DCB4-1615-26DDF2C0EB52}"/>
              </a:ext>
            </a:extLst>
          </p:cNvPr>
          <p:cNvSpPr>
            <a:spLocks noGrp="1"/>
          </p:cNvSpPr>
          <p:nvPr>
            <p:ph type="body" sz="quarter" idx="10"/>
          </p:nvPr>
        </p:nvSpPr>
        <p:spPr/>
        <p:txBody>
          <a:bodyPr/>
          <a:lstStyle/>
          <a:p>
            <a:r>
              <a:rPr lang="en-US" dirty="0"/>
              <a:t>Cigarette Butts Study in Brazil</a:t>
            </a:r>
          </a:p>
        </p:txBody>
      </p:sp>
      <p:sp>
        <p:nvSpPr>
          <p:cNvPr id="5" name="TextBox 4">
            <a:extLst>
              <a:ext uri="{FF2B5EF4-FFF2-40B4-BE49-F238E27FC236}">
                <a16:creationId xmlns:a16="http://schemas.microsoft.com/office/drawing/2014/main" id="{CBC04285-4E2E-8383-B5B9-A32A420BEADF}"/>
              </a:ext>
            </a:extLst>
          </p:cNvPr>
          <p:cNvSpPr txBox="1"/>
          <p:nvPr/>
        </p:nvSpPr>
        <p:spPr>
          <a:xfrm>
            <a:off x="369026" y="5190207"/>
            <a:ext cx="8997042" cy="1477328"/>
          </a:xfrm>
          <a:prstGeom prst="rect">
            <a:avLst/>
          </a:prstGeom>
          <a:noFill/>
        </p:spPr>
        <p:txBody>
          <a:bodyPr wrap="square">
            <a:spAutoFit/>
          </a:bodyPr>
          <a:lstStyle/>
          <a:p>
            <a:pPr lvl="1"/>
            <a:r>
              <a:rPr lang="en-US" dirty="0">
                <a:solidFill>
                  <a:schemeClr val="bg1"/>
                </a:solidFill>
                <a:latin typeface="Georgia" panose="02040502050405020303" pitchFamily="18" charset="0"/>
              </a:rPr>
              <a:t>Study Team:</a:t>
            </a:r>
          </a:p>
          <a:p>
            <a:pPr lvl="1"/>
            <a:r>
              <a:rPr lang="en-US" dirty="0">
                <a:solidFill>
                  <a:schemeClr val="bg1"/>
                </a:solidFill>
                <a:latin typeface="Georgia" panose="02040502050405020303" pitchFamily="18" charset="0"/>
              </a:rPr>
              <a:t>Ítalo Braga Castro and Victor Vasques Ribeiro (Federal University of São Paulo)</a:t>
            </a:r>
          </a:p>
          <a:p>
            <a:pPr lvl="1"/>
            <a:r>
              <a:rPr lang="en-US" dirty="0">
                <a:solidFill>
                  <a:schemeClr val="bg1"/>
                </a:solidFill>
                <a:latin typeface="Georgia" panose="02040502050405020303" pitchFamily="18" charset="0"/>
              </a:rPr>
              <a:t>Mariana Pinho and Monica Andreis (ACT Health Promotion)</a:t>
            </a:r>
          </a:p>
          <a:p>
            <a:pPr lvl="1"/>
            <a:r>
              <a:rPr lang="en-US" dirty="0">
                <a:solidFill>
                  <a:schemeClr val="bg1"/>
                </a:solidFill>
                <a:latin typeface="Georgia" panose="02040502050405020303" pitchFamily="18" charset="0"/>
              </a:rPr>
              <a:t>Graziele Grilo and Kevin Welding (Institute for Global Tobacco Control)</a:t>
            </a:r>
          </a:p>
          <a:p>
            <a:pPr lvl="1"/>
            <a:r>
              <a:rPr lang="en-US" dirty="0">
                <a:solidFill>
                  <a:schemeClr val="bg1"/>
                </a:solidFill>
                <a:latin typeface="Georgia" panose="02040502050405020303" pitchFamily="18" charset="0"/>
              </a:rPr>
              <a:t>Andre Szklo (National Cancer Institute, Brazil)</a:t>
            </a:r>
          </a:p>
        </p:txBody>
      </p:sp>
    </p:spTree>
    <p:extLst>
      <p:ext uri="{BB962C8B-B14F-4D97-AF65-F5344CB8AC3E}">
        <p14:creationId xmlns:p14="http://schemas.microsoft.com/office/powerpoint/2010/main" val="18507794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1CE3BFD-088D-109A-B2E1-F1D971335E8C}"/>
              </a:ext>
            </a:extLst>
          </p:cNvPr>
          <p:cNvSpPr>
            <a:spLocks noGrp="1"/>
          </p:cNvSpPr>
          <p:nvPr>
            <p:ph type="body" sz="quarter" idx="10"/>
          </p:nvPr>
        </p:nvSpPr>
        <p:spPr/>
        <p:txBody>
          <a:bodyPr/>
          <a:lstStyle/>
          <a:p>
            <a:r>
              <a:rPr lang="en-US" dirty="0"/>
              <a:t>Study Goals</a:t>
            </a:r>
          </a:p>
        </p:txBody>
      </p:sp>
      <p:sp>
        <p:nvSpPr>
          <p:cNvPr id="3" name="Text Placeholder 2">
            <a:extLst>
              <a:ext uri="{FF2B5EF4-FFF2-40B4-BE49-F238E27FC236}">
                <a16:creationId xmlns:a16="http://schemas.microsoft.com/office/drawing/2014/main" id="{EA5167A1-0CC9-0B49-42F6-32E44E0A9B14}"/>
              </a:ext>
            </a:extLst>
          </p:cNvPr>
          <p:cNvSpPr>
            <a:spLocks noGrp="1"/>
          </p:cNvSpPr>
          <p:nvPr>
            <p:ph type="body" sz="quarter" idx="11"/>
          </p:nvPr>
        </p:nvSpPr>
        <p:spPr>
          <a:xfrm>
            <a:off x="768351" y="1371599"/>
            <a:ext cx="7710747" cy="4674637"/>
          </a:xfrm>
        </p:spPr>
        <p:txBody>
          <a:bodyPr/>
          <a:lstStyle/>
          <a:p>
            <a:pPr marL="514350" indent="-514350">
              <a:buFont typeface="+mj-lt"/>
              <a:buAutoNum type="arabicPeriod"/>
            </a:pPr>
            <a:r>
              <a:rPr lang="en-US" sz="2700" dirty="0"/>
              <a:t>To determine the density of littered cigarette butts in urban areas of the city of Guarujá</a:t>
            </a:r>
          </a:p>
          <a:p>
            <a:pPr marL="514350" indent="-514350">
              <a:buFont typeface="+mj-lt"/>
              <a:buAutoNum type="arabicPeriod"/>
            </a:pPr>
            <a:r>
              <a:rPr lang="en-US" sz="2700" dirty="0"/>
              <a:t>Understand contaminants present in the butts </a:t>
            </a:r>
          </a:p>
          <a:p>
            <a:pPr marL="514350" indent="-514350">
              <a:buFont typeface="+mj-lt"/>
              <a:buAutoNum type="arabicPeriod"/>
            </a:pPr>
            <a:r>
              <a:rPr lang="en-US" sz="2700" dirty="0"/>
              <a:t>To identify the brands of the collected cigarette butts and determine their legality status</a:t>
            </a:r>
          </a:p>
        </p:txBody>
      </p:sp>
      <p:pic>
        <p:nvPicPr>
          <p:cNvPr id="5" name="Picture 4" descr="A gloved hand holding a piece of wood&#10;&#10;Description automatically generated">
            <a:extLst>
              <a:ext uri="{FF2B5EF4-FFF2-40B4-BE49-F238E27FC236}">
                <a16:creationId xmlns:a16="http://schemas.microsoft.com/office/drawing/2014/main" id="{6666EEC3-3E1F-280D-F0D3-49FF8584F3E2}"/>
              </a:ext>
            </a:extLst>
          </p:cNvPr>
          <p:cNvPicPr>
            <a:picLocks noChangeAspect="1"/>
          </p:cNvPicPr>
          <p:nvPr/>
        </p:nvPicPr>
        <p:blipFill rotWithShape="1">
          <a:blip r:embed="rId3"/>
          <a:srcRect t="18640"/>
          <a:stretch/>
        </p:blipFill>
        <p:spPr>
          <a:xfrm>
            <a:off x="8635509" y="639146"/>
            <a:ext cx="3086100" cy="5579707"/>
          </a:xfrm>
          <a:prstGeom prst="rect">
            <a:avLst/>
          </a:prstGeom>
        </p:spPr>
      </p:pic>
      <p:pic>
        <p:nvPicPr>
          <p:cNvPr id="4" name="Picture 4" descr="38 Facts about Guarujá - Facts.net">
            <a:extLst>
              <a:ext uri="{FF2B5EF4-FFF2-40B4-BE49-F238E27FC236}">
                <a16:creationId xmlns:a16="http://schemas.microsoft.com/office/drawing/2014/main" id="{6CA56F6E-06A6-A40D-98D7-04BD2D6465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6962" y="4051388"/>
            <a:ext cx="3853271" cy="216746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4ABFF85F-B972-B4F0-09AC-725DEC378CE9}"/>
              </a:ext>
            </a:extLst>
          </p:cNvPr>
          <p:cNvSpPr/>
          <p:nvPr/>
        </p:nvSpPr>
        <p:spPr>
          <a:xfrm>
            <a:off x="4334932" y="4284133"/>
            <a:ext cx="6637867" cy="122766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b="1" dirty="0"/>
              <a:t>Picture Redacted</a:t>
            </a:r>
          </a:p>
        </p:txBody>
      </p:sp>
    </p:spTree>
    <p:extLst>
      <p:ext uri="{BB962C8B-B14F-4D97-AF65-F5344CB8AC3E}">
        <p14:creationId xmlns:p14="http://schemas.microsoft.com/office/powerpoint/2010/main" val="35161938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D4A35A5-87E1-9D74-5A9C-8A9419A24B00}"/>
              </a:ext>
            </a:extLst>
          </p:cNvPr>
          <p:cNvSpPr>
            <a:spLocks noGrp="1"/>
          </p:cNvSpPr>
          <p:nvPr>
            <p:ph type="body" sz="quarter" idx="10"/>
          </p:nvPr>
        </p:nvSpPr>
        <p:spPr/>
        <p:txBody>
          <a:bodyPr/>
          <a:lstStyle/>
          <a:p>
            <a:r>
              <a:rPr lang="en-US" dirty="0"/>
              <a:t>Methods</a:t>
            </a:r>
          </a:p>
        </p:txBody>
      </p:sp>
      <p:sp>
        <p:nvSpPr>
          <p:cNvPr id="4" name="Footer Placeholder 3">
            <a:extLst>
              <a:ext uri="{FF2B5EF4-FFF2-40B4-BE49-F238E27FC236}">
                <a16:creationId xmlns:a16="http://schemas.microsoft.com/office/drawing/2014/main" id="{FCDE4B8E-02AC-361D-0129-FA02170B3A7F}"/>
              </a:ext>
            </a:extLst>
          </p:cNvPr>
          <p:cNvSpPr>
            <a:spLocks noGrp="1"/>
          </p:cNvSpPr>
          <p:nvPr>
            <p:ph type="ftr" sz="quarter" idx="3"/>
          </p:nvPr>
        </p:nvSpPr>
        <p:spPr/>
        <p:txBody>
          <a:bodyPr/>
          <a:lstStyle/>
          <a:p>
            <a:r>
              <a:rPr lang="en-US"/>
              <a:t>Institute for Global Tobacco Control | Johns Hopkins Bloomberg School of Public Health</a:t>
            </a:r>
          </a:p>
        </p:txBody>
      </p:sp>
    </p:spTree>
    <p:extLst>
      <p:ext uri="{BB962C8B-B14F-4D97-AF65-F5344CB8AC3E}">
        <p14:creationId xmlns:p14="http://schemas.microsoft.com/office/powerpoint/2010/main" val="494834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C69F5E4-46C1-64A1-4C97-94638CD3C6EB}"/>
              </a:ext>
            </a:extLst>
          </p:cNvPr>
          <p:cNvPicPr>
            <a:picLocks noChangeAspect="1"/>
          </p:cNvPicPr>
          <p:nvPr/>
        </p:nvPicPr>
        <p:blipFill rotWithShape="1">
          <a:blip r:embed="rId3"/>
          <a:srcRect l="6604" t="32778" r="21304" b="1945"/>
          <a:stretch/>
        </p:blipFill>
        <p:spPr>
          <a:xfrm>
            <a:off x="768096" y="1379904"/>
            <a:ext cx="5053508" cy="4598865"/>
          </a:xfrm>
          <a:prstGeom prst="rect">
            <a:avLst/>
          </a:prstGeom>
          <a:noFill/>
        </p:spPr>
      </p:pic>
      <p:sp>
        <p:nvSpPr>
          <p:cNvPr id="4" name="Text Placeholder 3">
            <a:extLst>
              <a:ext uri="{FF2B5EF4-FFF2-40B4-BE49-F238E27FC236}">
                <a16:creationId xmlns:a16="http://schemas.microsoft.com/office/drawing/2014/main" id="{9664F66F-8168-6348-37E1-88B84EC4A623}"/>
              </a:ext>
            </a:extLst>
          </p:cNvPr>
          <p:cNvSpPr>
            <a:spLocks noGrp="1"/>
          </p:cNvSpPr>
          <p:nvPr>
            <p:ph type="body" sz="quarter" idx="10"/>
          </p:nvPr>
        </p:nvSpPr>
        <p:spPr>
          <a:xfrm>
            <a:off x="768096" y="365761"/>
            <a:ext cx="10811280" cy="832559"/>
          </a:xfrm>
        </p:spPr>
        <p:txBody>
          <a:bodyPr>
            <a:normAutofit/>
          </a:bodyPr>
          <a:lstStyle/>
          <a:p>
            <a:r>
              <a:rPr lang="en-US" dirty="0"/>
              <a:t>Methods – Density </a:t>
            </a:r>
          </a:p>
        </p:txBody>
      </p:sp>
      <p:sp>
        <p:nvSpPr>
          <p:cNvPr id="16" name="Footer Placeholder 4">
            <a:extLst>
              <a:ext uri="{FF2B5EF4-FFF2-40B4-BE49-F238E27FC236}">
                <a16:creationId xmlns:a16="http://schemas.microsoft.com/office/drawing/2014/main" id="{5E09576F-B517-F600-CD89-97F9D3E994C7}"/>
              </a:ext>
            </a:extLst>
          </p:cNvPr>
          <p:cNvSpPr>
            <a:spLocks noGrp="1"/>
          </p:cNvSpPr>
          <p:nvPr>
            <p:ph type="ftr" sz="quarter" idx="3"/>
          </p:nvPr>
        </p:nvSpPr>
        <p:spPr>
          <a:xfrm>
            <a:off x="3999854" y="6455664"/>
            <a:ext cx="4192292" cy="365125"/>
          </a:xfrm>
        </p:spPr>
        <p:txBody>
          <a:bodyPr/>
          <a:lstStyle/>
          <a:p>
            <a:pPr>
              <a:spcAft>
                <a:spcPts val="600"/>
              </a:spcAft>
            </a:pPr>
            <a:r>
              <a:rPr lang="en-US"/>
              <a:t>Institute for Global Tobacco Control | Johns Hopkins Bloomberg School of Public Health</a:t>
            </a:r>
          </a:p>
        </p:txBody>
      </p:sp>
      <p:pic>
        <p:nvPicPr>
          <p:cNvPr id="3" name="Picture 2" descr="A group of people cleaning the street&#10;&#10;Description automatically generated">
            <a:extLst>
              <a:ext uri="{FF2B5EF4-FFF2-40B4-BE49-F238E27FC236}">
                <a16:creationId xmlns:a16="http://schemas.microsoft.com/office/drawing/2014/main" id="{48AE9983-0579-529D-E9C5-84465827382E}"/>
              </a:ext>
            </a:extLst>
          </p:cNvPr>
          <p:cNvPicPr>
            <a:picLocks noChangeAspect="1"/>
          </p:cNvPicPr>
          <p:nvPr/>
        </p:nvPicPr>
        <p:blipFill rotWithShape="1">
          <a:blip r:embed="rId4"/>
          <a:srcRect t="20605"/>
          <a:stretch/>
        </p:blipFill>
        <p:spPr>
          <a:xfrm>
            <a:off x="6033617" y="1198320"/>
            <a:ext cx="2957757" cy="3131084"/>
          </a:xfrm>
          <a:prstGeom prst="rect">
            <a:avLst/>
          </a:prstGeom>
        </p:spPr>
      </p:pic>
      <p:pic>
        <p:nvPicPr>
          <p:cNvPr id="6" name="Picture 5" descr="A couple of people planting a tree&#10;&#10;Description automatically generated">
            <a:extLst>
              <a:ext uri="{FF2B5EF4-FFF2-40B4-BE49-F238E27FC236}">
                <a16:creationId xmlns:a16="http://schemas.microsoft.com/office/drawing/2014/main" id="{38AC69C8-01C8-E1F1-C831-5135815C7BFD}"/>
              </a:ext>
            </a:extLst>
          </p:cNvPr>
          <p:cNvPicPr>
            <a:picLocks noChangeAspect="1"/>
          </p:cNvPicPr>
          <p:nvPr/>
        </p:nvPicPr>
        <p:blipFill rotWithShape="1">
          <a:blip r:embed="rId5"/>
          <a:srcRect t="3948" b="2990"/>
          <a:stretch/>
        </p:blipFill>
        <p:spPr>
          <a:xfrm>
            <a:off x="9203387" y="2715518"/>
            <a:ext cx="2727669" cy="3384549"/>
          </a:xfrm>
          <a:prstGeom prst="rect">
            <a:avLst/>
          </a:prstGeom>
        </p:spPr>
      </p:pic>
      <p:pic>
        <p:nvPicPr>
          <p:cNvPr id="2" name="Picture 1">
            <a:extLst>
              <a:ext uri="{FF2B5EF4-FFF2-40B4-BE49-F238E27FC236}">
                <a16:creationId xmlns:a16="http://schemas.microsoft.com/office/drawing/2014/main" id="{07EC1A74-3CF6-1C6A-C871-7B9CA53E8026}"/>
              </a:ext>
            </a:extLst>
          </p:cNvPr>
          <p:cNvPicPr>
            <a:picLocks noChangeAspect="1"/>
          </p:cNvPicPr>
          <p:nvPr/>
        </p:nvPicPr>
        <p:blipFill>
          <a:blip r:embed="rId3"/>
          <a:stretch>
            <a:fillRect/>
          </a:stretch>
        </p:blipFill>
        <p:spPr>
          <a:xfrm>
            <a:off x="881433" y="1198321"/>
            <a:ext cx="4940171" cy="4964996"/>
          </a:xfrm>
          <a:prstGeom prst="rect">
            <a:avLst/>
          </a:prstGeom>
          <a:noFill/>
        </p:spPr>
      </p:pic>
      <p:sp>
        <p:nvSpPr>
          <p:cNvPr id="5" name="Rectangle 4">
            <a:extLst>
              <a:ext uri="{FF2B5EF4-FFF2-40B4-BE49-F238E27FC236}">
                <a16:creationId xmlns:a16="http://schemas.microsoft.com/office/drawing/2014/main" id="{A8D57BD3-D076-A5AE-F44E-5607B2F78243}"/>
              </a:ext>
            </a:extLst>
          </p:cNvPr>
          <p:cNvSpPr/>
          <p:nvPr/>
        </p:nvSpPr>
        <p:spPr>
          <a:xfrm>
            <a:off x="7010400" y="2878667"/>
            <a:ext cx="3962400" cy="263313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b="1" dirty="0"/>
              <a:t>Picture Redacted</a:t>
            </a:r>
          </a:p>
        </p:txBody>
      </p:sp>
    </p:spTree>
    <p:extLst>
      <p:ext uri="{BB962C8B-B14F-4D97-AF65-F5344CB8AC3E}">
        <p14:creationId xmlns:p14="http://schemas.microsoft.com/office/powerpoint/2010/main" val="24249595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4273D20-7D67-4EEB-957D-3E4B8B5C8610}"/>
              </a:ext>
            </a:extLst>
          </p:cNvPr>
          <p:cNvSpPr>
            <a:spLocks noGrp="1"/>
          </p:cNvSpPr>
          <p:nvPr>
            <p:ph type="body" sz="quarter" idx="10"/>
          </p:nvPr>
        </p:nvSpPr>
        <p:spPr/>
        <p:txBody>
          <a:bodyPr/>
          <a:lstStyle/>
          <a:p>
            <a:r>
              <a:rPr lang="en-US" dirty="0"/>
              <a:t>Methods - Contaminants Estimate</a:t>
            </a:r>
          </a:p>
        </p:txBody>
      </p:sp>
      <p:sp>
        <p:nvSpPr>
          <p:cNvPr id="7" name="Text Placeholder 6">
            <a:extLst>
              <a:ext uri="{FF2B5EF4-FFF2-40B4-BE49-F238E27FC236}">
                <a16:creationId xmlns:a16="http://schemas.microsoft.com/office/drawing/2014/main" id="{9038D7D0-0ACC-5AE6-1633-929C14974E66}"/>
              </a:ext>
            </a:extLst>
          </p:cNvPr>
          <p:cNvSpPr>
            <a:spLocks noGrp="1"/>
          </p:cNvSpPr>
          <p:nvPr>
            <p:ph type="body" sz="quarter" idx="11"/>
          </p:nvPr>
        </p:nvSpPr>
        <p:spPr>
          <a:xfrm>
            <a:off x="768351" y="1371600"/>
            <a:ext cx="4764702" cy="4242816"/>
          </a:xfrm>
        </p:spPr>
        <p:txBody>
          <a:bodyPr/>
          <a:lstStyle/>
          <a:p>
            <a:r>
              <a:rPr lang="en-US" dirty="0"/>
              <a:t>Cigarette Butts Pollution Index (CBPI), proposed by </a:t>
            </a:r>
            <a:r>
              <a:rPr lang="en-US" dirty="0" err="1"/>
              <a:t>Torkashvand</a:t>
            </a:r>
            <a:r>
              <a:rPr lang="en-US" dirty="0"/>
              <a:t> et al. (2021)</a:t>
            </a:r>
          </a:p>
          <a:p>
            <a:endParaRPr lang="en-US" dirty="0"/>
          </a:p>
          <a:p>
            <a:r>
              <a:rPr lang="en-US" dirty="0"/>
              <a:t>CBPI = DCBs x E</a:t>
            </a:r>
          </a:p>
        </p:txBody>
      </p:sp>
      <p:sp>
        <p:nvSpPr>
          <p:cNvPr id="5" name="Footer Placeholder 4">
            <a:extLst>
              <a:ext uri="{FF2B5EF4-FFF2-40B4-BE49-F238E27FC236}">
                <a16:creationId xmlns:a16="http://schemas.microsoft.com/office/drawing/2014/main" id="{68283056-32A1-DFA0-E579-62A67F5BE26C}"/>
              </a:ext>
            </a:extLst>
          </p:cNvPr>
          <p:cNvSpPr>
            <a:spLocks noGrp="1"/>
          </p:cNvSpPr>
          <p:nvPr>
            <p:ph type="ftr" sz="quarter" idx="3"/>
          </p:nvPr>
        </p:nvSpPr>
        <p:spPr/>
        <p:txBody>
          <a:bodyPr/>
          <a:lstStyle/>
          <a:p>
            <a:r>
              <a:rPr lang="en-US"/>
              <a:t>Institute for Global Tobacco Control | Johns Hopkins Bloomberg School of Public Health</a:t>
            </a:r>
          </a:p>
        </p:txBody>
      </p:sp>
      <p:pic>
        <p:nvPicPr>
          <p:cNvPr id="10" name="Picture 9">
            <a:extLst>
              <a:ext uri="{FF2B5EF4-FFF2-40B4-BE49-F238E27FC236}">
                <a16:creationId xmlns:a16="http://schemas.microsoft.com/office/drawing/2014/main" id="{0EF19B06-75D3-2BD5-074B-AF9357F5D097}"/>
              </a:ext>
            </a:extLst>
          </p:cNvPr>
          <p:cNvPicPr>
            <a:picLocks noChangeAspect="1"/>
          </p:cNvPicPr>
          <p:nvPr/>
        </p:nvPicPr>
        <p:blipFill rotWithShape="1">
          <a:blip r:embed="rId3"/>
          <a:srcRect l="7640" r="7416"/>
          <a:stretch/>
        </p:blipFill>
        <p:spPr>
          <a:xfrm>
            <a:off x="5887615" y="1371600"/>
            <a:ext cx="5878287" cy="3889547"/>
          </a:xfrm>
          <a:prstGeom prst="rect">
            <a:avLst/>
          </a:prstGeom>
        </p:spPr>
      </p:pic>
      <p:sp>
        <p:nvSpPr>
          <p:cNvPr id="11" name="TextBox 10">
            <a:extLst>
              <a:ext uri="{FF2B5EF4-FFF2-40B4-BE49-F238E27FC236}">
                <a16:creationId xmlns:a16="http://schemas.microsoft.com/office/drawing/2014/main" id="{90325431-05B5-F05F-96C6-C1D28BB8CF89}"/>
              </a:ext>
            </a:extLst>
          </p:cNvPr>
          <p:cNvSpPr txBox="1"/>
          <p:nvPr/>
        </p:nvSpPr>
        <p:spPr>
          <a:xfrm>
            <a:off x="6354147" y="5439747"/>
            <a:ext cx="5402424" cy="646331"/>
          </a:xfrm>
          <a:prstGeom prst="rect">
            <a:avLst/>
          </a:prstGeom>
          <a:noFill/>
        </p:spPr>
        <p:txBody>
          <a:bodyPr wrap="square" rtlCol="0">
            <a:spAutoFit/>
          </a:bodyPr>
          <a:lstStyle/>
          <a:p>
            <a:pPr algn="l"/>
            <a:r>
              <a:rPr lang="en-US" sz="1800" b="0" i="0" u="none" strike="noStrike" baseline="0" dirty="0">
                <a:latin typeface="TimesNewRomanPSMT"/>
              </a:rPr>
              <a:t>Cigarette Butts Pollution Index (CBPI) classes, varying from </a:t>
            </a:r>
            <a:r>
              <a:rPr lang="en-US" sz="1800" b="0" i="1" u="none" strike="noStrike" baseline="0" dirty="0">
                <a:latin typeface="TimesNewRomanPS-ItalicMT"/>
              </a:rPr>
              <a:t>very low pollution </a:t>
            </a:r>
            <a:r>
              <a:rPr lang="en-US" sz="1800" b="0" i="0" u="none" strike="noStrike" baseline="0" dirty="0">
                <a:latin typeface="TimesNewRomanPSMT"/>
              </a:rPr>
              <a:t>to </a:t>
            </a:r>
            <a:r>
              <a:rPr lang="en-US" sz="1800" b="0" i="1" u="none" strike="noStrike" baseline="0" dirty="0">
                <a:latin typeface="TimesNewRomanPS-ItalicMT"/>
              </a:rPr>
              <a:t>severe pollution</a:t>
            </a:r>
            <a:r>
              <a:rPr lang="en-US" sz="1800" b="0" i="0" u="none" strike="noStrike" baseline="0" dirty="0">
                <a:latin typeface="TimesNewRomanPSMT"/>
              </a:rPr>
              <a:t>.</a:t>
            </a:r>
            <a:endParaRPr lang="en-US" dirty="0"/>
          </a:p>
        </p:txBody>
      </p:sp>
    </p:spTree>
    <p:extLst>
      <p:ext uri="{BB962C8B-B14F-4D97-AF65-F5344CB8AC3E}">
        <p14:creationId xmlns:p14="http://schemas.microsoft.com/office/powerpoint/2010/main" val="12833851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1E876C-3126-B7D6-3C52-E0DCDCFCAFA2}"/>
              </a:ext>
            </a:extLst>
          </p:cNvPr>
          <p:cNvSpPr>
            <a:spLocks noGrp="1"/>
          </p:cNvSpPr>
          <p:nvPr>
            <p:ph type="body" sz="quarter" idx="10"/>
          </p:nvPr>
        </p:nvSpPr>
        <p:spPr/>
        <p:txBody>
          <a:bodyPr/>
          <a:lstStyle/>
          <a:p>
            <a:r>
              <a:rPr lang="en-US" dirty="0"/>
              <a:t>Methods – Leachate Experiment</a:t>
            </a:r>
          </a:p>
        </p:txBody>
      </p:sp>
      <p:sp>
        <p:nvSpPr>
          <p:cNvPr id="3" name="Text Placeholder 2">
            <a:extLst>
              <a:ext uri="{FF2B5EF4-FFF2-40B4-BE49-F238E27FC236}">
                <a16:creationId xmlns:a16="http://schemas.microsoft.com/office/drawing/2014/main" id="{29BEE17E-41DB-9EA1-C94F-C8FBF79B059A}"/>
              </a:ext>
            </a:extLst>
          </p:cNvPr>
          <p:cNvSpPr>
            <a:spLocks noGrp="1"/>
          </p:cNvSpPr>
          <p:nvPr>
            <p:ph type="body" sz="quarter" idx="11"/>
          </p:nvPr>
        </p:nvSpPr>
        <p:spPr/>
        <p:txBody>
          <a:bodyPr/>
          <a:lstStyle/>
          <a:p>
            <a:r>
              <a:rPr lang="en-US" dirty="0"/>
              <a:t>Goal - investigate the presence of:</a:t>
            </a:r>
          </a:p>
          <a:p>
            <a:endParaRPr lang="en-US" dirty="0"/>
          </a:p>
          <a:p>
            <a:pPr lvl="1"/>
            <a:r>
              <a:rPr lang="en-US" dirty="0"/>
              <a:t>16 polycyclic aromatic hydrocarbons (PAHs) (potentially toxic and considered priority in environmental studies according to United States Environmental Protection Agency)</a:t>
            </a:r>
          </a:p>
          <a:p>
            <a:pPr lvl="1"/>
            <a:endParaRPr lang="en-US" dirty="0"/>
          </a:p>
          <a:p>
            <a:pPr lvl="1"/>
            <a:r>
              <a:rPr lang="en-US" dirty="0"/>
              <a:t>12 twelve metals (e.g., copper, lead, mercury, nickel, zinc)</a:t>
            </a:r>
          </a:p>
        </p:txBody>
      </p:sp>
      <p:sp>
        <p:nvSpPr>
          <p:cNvPr id="4" name="Footer Placeholder 3">
            <a:extLst>
              <a:ext uri="{FF2B5EF4-FFF2-40B4-BE49-F238E27FC236}">
                <a16:creationId xmlns:a16="http://schemas.microsoft.com/office/drawing/2014/main" id="{DC2AD6B3-7D03-57C1-3BE4-7876B98133AD}"/>
              </a:ext>
            </a:extLst>
          </p:cNvPr>
          <p:cNvSpPr>
            <a:spLocks noGrp="1"/>
          </p:cNvSpPr>
          <p:nvPr>
            <p:ph type="ftr" sz="quarter" idx="3"/>
          </p:nvPr>
        </p:nvSpPr>
        <p:spPr/>
        <p:txBody>
          <a:bodyPr/>
          <a:lstStyle/>
          <a:p>
            <a:r>
              <a:rPr lang="en-US"/>
              <a:t>Institute for Global Tobacco Control | Johns Hopkins Bloomberg School of Public Health</a:t>
            </a:r>
          </a:p>
        </p:txBody>
      </p:sp>
    </p:spTree>
    <p:extLst>
      <p:ext uri="{BB962C8B-B14F-4D97-AF65-F5344CB8AC3E}">
        <p14:creationId xmlns:p14="http://schemas.microsoft.com/office/powerpoint/2010/main" val="36736933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7EBDB5B-ABF7-DC71-110D-2D4E4EF6D779}"/>
              </a:ext>
            </a:extLst>
          </p:cNvPr>
          <p:cNvSpPr>
            <a:spLocks noGrp="1"/>
          </p:cNvSpPr>
          <p:nvPr>
            <p:ph type="body" sz="quarter" idx="10"/>
          </p:nvPr>
        </p:nvSpPr>
        <p:spPr/>
        <p:txBody>
          <a:bodyPr/>
          <a:lstStyle/>
          <a:p>
            <a:r>
              <a:rPr lang="en-US" dirty="0"/>
              <a:t>Methods – Brand Identification and Legality</a:t>
            </a:r>
          </a:p>
        </p:txBody>
      </p:sp>
      <p:sp>
        <p:nvSpPr>
          <p:cNvPr id="3" name="Text Placeholder 2">
            <a:extLst>
              <a:ext uri="{FF2B5EF4-FFF2-40B4-BE49-F238E27FC236}">
                <a16:creationId xmlns:a16="http://schemas.microsoft.com/office/drawing/2014/main" id="{488719C3-E236-5B94-FF0B-A2F6775F324C}"/>
              </a:ext>
            </a:extLst>
          </p:cNvPr>
          <p:cNvSpPr>
            <a:spLocks noGrp="1"/>
          </p:cNvSpPr>
          <p:nvPr>
            <p:ph type="body" sz="quarter" idx="11"/>
          </p:nvPr>
        </p:nvSpPr>
        <p:spPr>
          <a:xfrm>
            <a:off x="6594405" y="1371600"/>
            <a:ext cx="5222457" cy="4242816"/>
          </a:xfrm>
        </p:spPr>
        <p:txBody>
          <a:bodyPr/>
          <a:lstStyle/>
          <a:p>
            <a:r>
              <a:rPr lang="en-US" dirty="0"/>
              <a:t>Legality status -&gt; list of brands available from the </a:t>
            </a:r>
            <a:r>
              <a:rPr lang="en-US" sz="3200" b="0" i="0" u="none" strike="noStrike" baseline="0" dirty="0">
                <a:latin typeface="TimesNewRomanPSMT"/>
              </a:rPr>
              <a:t>Brazilian Health Regulatory Agency (ANVISA)</a:t>
            </a:r>
            <a:r>
              <a:rPr lang="en-US" dirty="0"/>
              <a:t> </a:t>
            </a:r>
          </a:p>
        </p:txBody>
      </p:sp>
      <p:sp>
        <p:nvSpPr>
          <p:cNvPr id="4" name="Footer Placeholder 3">
            <a:extLst>
              <a:ext uri="{FF2B5EF4-FFF2-40B4-BE49-F238E27FC236}">
                <a16:creationId xmlns:a16="http://schemas.microsoft.com/office/drawing/2014/main" id="{76955A71-BD5A-5310-7B99-E12D18E0EB90}"/>
              </a:ext>
            </a:extLst>
          </p:cNvPr>
          <p:cNvSpPr>
            <a:spLocks noGrp="1"/>
          </p:cNvSpPr>
          <p:nvPr>
            <p:ph type="ftr" sz="quarter" idx="3"/>
          </p:nvPr>
        </p:nvSpPr>
        <p:spPr/>
        <p:txBody>
          <a:bodyPr/>
          <a:lstStyle/>
          <a:p>
            <a:r>
              <a:rPr lang="en-US"/>
              <a:t>Institute for Global Tobacco Control | Johns Hopkins Bloomberg School of Public Health</a:t>
            </a:r>
          </a:p>
        </p:txBody>
      </p:sp>
      <p:pic>
        <p:nvPicPr>
          <p:cNvPr id="6" name="Picture 5" descr="A group of cigarettes and papers on a table&#10;&#10;Description automatically generated">
            <a:extLst>
              <a:ext uri="{FF2B5EF4-FFF2-40B4-BE49-F238E27FC236}">
                <a16:creationId xmlns:a16="http://schemas.microsoft.com/office/drawing/2014/main" id="{6B9DF0AA-9BDB-BE3C-0BB4-3EC634DBFE71}"/>
              </a:ext>
            </a:extLst>
          </p:cNvPr>
          <p:cNvPicPr>
            <a:picLocks noChangeAspect="1"/>
          </p:cNvPicPr>
          <p:nvPr/>
        </p:nvPicPr>
        <p:blipFill rotWithShape="1">
          <a:blip r:embed="rId3"/>
          <a:srcRect b="15392"/>
          <a:stretch/>
        </p:blipFill>
        <p:spPr>
          <a:xfrm>
            <a:off x="1194288" y="1198320"/>
            <a:ext cx="4318490" cy="4871761"/>
          </a:xfrm>
          <a:prstGeom prst="rect">
            <a:avLst/>
          </a:prstGeom>
        </p:spPr>
      </p:pic>
      <p:sp>
        <p:nvSpPr>
          <p:cNvPr id="5" name="Rectangle 4">
            <a:extLst>
              <a:ext uri="{FF2B5EF4-FFF2-40B4-BE49-F238E27FC236}">
                <a16:creationId xmlns:a16="http://schemas.microsoft.com/office/drawing/2014/main" id="{06E77F88-2FD4-E955-B699-F5E0F23E7508}"/>
              </a:ext>
            </a:extLst>
          </p:cNvPr>
          <p:cNvSpPr/>
          <p:nvPr/>
        </p:nvSpPr>
        <p:spPr>
          <a:xfrm>
            <a:off x="914400" y="2438400"/>
            <a:ext cx="4683196" cy="3073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b="1" dirty="0"/>
              <a:t>Picture Redacted</a:t>
            </a:r>
          </a:p>
        </p:txBody>
      </p:sp>
    </p:spTree>
    <p:extLst>
      <p:ext uri="{BB962C8B-B14F-4D97-AF65-F5344CB8AC3E}">
        <p14:creationId xmlns:p14="http://schemas.microsoft.com/office/powerpoint/2010/main" val="41325148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D4A35A5-87E1-9D74-5A9C-8A9419A24B00}"/>
              </a:ext>
            </a:extLst>
          </p:cNvPr>
          <p:cNvSpPr>
            <a:spLocks noGrp="1"/>
          </p:cNvSpPr>
          <p:nvPr>
            <p:ph type="body" sz="quarter" idx="10"/>
          </p:nvPr>
        </p:nvSpPr>
        <p:spPr/>
        <p:txBody>
          <a:bodyPr/>
          <a:lstStyle/>
          <a:p>
            <a:r>
              <a:rPr lang="en-US" dirty="0"/>
              <a:t>Main Results</a:t>
            </a:r>
          </a:p>
        </p:txBody>
      </p:sp>
      <p:sp>
        <p:nvSpPr>
          <p:cNvPr id="4" name="Footer Placeholder 3">
            <a:extLst>
              <a:ext uri="{FF2B5EF4-FFF2-40B4-BE49-F238E27FC236}">
                <a16:creationId xmlns:a16="http://schemas.microsoft.com/office/drawing/2014/main" id="{FCDE4B8E-02AC-361D-0129-FA02170B3A7F}"/>
              </a:ext>
            </a:extLst>
          </p:cNvPr>
          <p:cNvSpPr>
            <a:spLocks noGrp="1"/>
          </p:cNvSpPr>
          <p:nvPr>
            <p:ph type="ftr" sz="quarter" idx="3"/>
          </p:nvPr>
        </p:nvSpPr>
        <p:spPr/>
        <p:txBody>
          <a:bodyPr/>
          <a:lstStyle/>
          <a:p>
            <a:r>
              <a:rPr lang="en-US"/>
              <a:t>Institute for Global Tobacco Control | Johns Hopkins Bloomberg School of Public Health</a:t>
            </a:r>
          </a:p>
        </p:txBody>
      </p:sp>
    </p:spTree>
    <p:extLst>
      <p:ext uri="{BB962C8B-B14F-4D97-AF65-F5344CB8AC3E}">
        <p14:creationId xmlns:p14="http://schemas.microsoft.com/office/powerpoint/2010/main" val="2273188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2EAFCC18-3241-CECE-3659-FFA00E493301}"/>
              </a:ext>
            </a:extLst>
          </p:cNvPr>
          <p:cNvSpPr>
            <a:spLocks noGrp="1"/>
          </p:cNvSpPr>
          <p:nvPr>
            <p:ph type="body" sz="quarter" idx="10"/>
          </p:nvPr>
        </p:nvSpPr>
        <p:spPr/>
        <p:txBody>
          <a:bodyPr/>
          <a:lstStyle/>
          <a:p>
            <a:r>
              <a:rPr lang="en-US" dirty="0"/>
              <a:t>Conflicts of Interest</a:t>
            </a:r>
          </a:p>
        </p:txBody>
      </p:sp>
      <p:sp>
        <p:nvSpPr>
          <p:cNvPr id="7" name="Text Placeholder 6">
            <a:extLst>
              <a:ext uri="{FF2B5EF4-FFF2-40B4-BE49-F238E27FC236}">
                <a16:creationId xmlns:a16="http://schemas.microsoft.com/office/drawing/2014/main" id="{DB59B868-379E-27D0-CB50-7A4142034AE9}"/>
              </a:ext>
            </a:extLst>
          </p:cNvPr>
          <p:cNvSpPr>
            <a:spLocks noGrp="1"/>
          </p:cNvSpPr>
          <p:nvPr>
            <p:ph type="body" sz="quarter" idx="11"/>
          </p:nvPr>
        </p:nvSpPr>
        <p:spPr/>
        <p:txBody>
          <a:bodyPr/>
          <a:lstStyle/>
          <a:p>
            <a:r>
              <a:rPr lang="en-US" sz="3200" dirty="0"/>
              <a:t>No conflicts of interest</a:t>
            </a:r>
          </a:p>
          <a:p>
            <a:r>
              <a:rPr lang="en-US" sz="3200" dirty="0"/>
              <a:t>Funding from the Bloomberg Initiative to Reduce Tobacco Use</a:t>
            </a:r>
          </a:p>
          <a:p>
            <a:endParaRPr lang="en-US" dirty="0"/>
          </a:p>
        </p:txBody>
      </p:sp>
    </p:spTree>
    <p:extLst>
      <p:ext uri="{BB962C8B-B14F-4D97-AF65-F5344CB8AC3E}">
        <p14:creationId xmlns:p14="http://schemas.microsoft.com/office/powerpoint/2010/main" val="10164137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7FF533E-6A10-F6F9-9B93-5A2B3B7784C7}"/>
              </a:ext>
            </a:extLst>
          </p:cNvPr>
          <p:cNvSpPr>
            <a:spLocks noGrp="1"/>
          </p:cNvSpPr>
          <p:nvPr>
            <p:ph type="body" sz="quarter" idx="10"/>
          </p:nvPr>
        </p:nvSpPr>
        <p:spPr/>
        <p:txBody>
          <a:bodyPr/>
          <a:lstStyle/>
          <a:p>
            <a:r>
              <a:rPr lang="en-US" dirty="0"/>
              <a:t>Results – Cigarette Butts’ Density</a:t>
            </a:r>
          </a:p>
        </p:txBody>
      </p:sp>
      <p:sp>
        <p:nvSpPr>
          <p:cNvPr id="3" name="Text Placeholder 2">
            <a:extLst>
              <a:ext uri="{FF2B5EF4-FFF2-40B4-BE49-F238E27FC236}">
                <a16:creationId xmlns:a16="http://schemas.microsoft.com/office/drawing/2014/main" id="{B6959873-978D-988C-90D2-D1B5053D83C5}"/>
              </a:ext>
            </a:extLst>
          </p:cNvPr>
          <p:cNvSpPr>
            <a:spLocks noGrp="1"/>
          </p:cNvSpPr>
          <p:nvPr>
            <p:ph type="body" sz="quarter" idx="11"/>
          </p:nvPr>
        </p:nvSpPr>
        <p:spPr/>
        <p:txBody>
          <a:bodyPr/>
          <a:lstStyle/>
          <a:p>
            <a:r>
              <a:rPr lang="en-US" dirty="0"/>
              <a:t>Sample: N=4,321 cigarette butts, area of 23,694 m</a:t>
            </a:r>
            <a:r>
              <a:rPr lang="en-US" baseline="30000" dirty="0"/>
              <a:t>2</a:t>
            </a:r>
          </a:p>
          <a:p>
            <a:r>
              <a:rPr lang="en-US" dirty="0"/>
              <a:t>Cigarette Butts’ Density = 0.18±0.17 cigarette butts/m</a:t>
            </a:r>
            <a:r>
              <a:rPr lang="en-US" baseline="30000" dirty="0"/>
              <a:t>2</a:t>
            </a:r>
            <a:r>
              <a:rPr lang="en-US" dirty="0"/>
              <a:t>, </a:t>
            </a:r>
            <a:r>
              <a:rPr lang="en-US" b="1" dirty="0"/>
              <a:t>1 cigarette butt for every 5m</a:t>
            </a:r>
            <a:r>
              <a:rPr lang="en-US" b="1" baseline="30000" dirty="0"/>
              <a:t>2</a:t>
            </a:r>
            <a:r>
              <a:rPr lang="en-US" b="1" dirty="0"/>
              <a:t> </a:t>
            </a:r>
          </a:p>
        </p:txBody>
      </p:sp>
      <p:sp>
        <p:nvSpPr>
          <p:cNvPr id="4" name="Footer Placeholder 3">
            <a:extLst>
              <a:ext uri="{FF2B5EF4-FFF2-40B4-BE49-F238E27FC236}">
                <a16:creationId xmlns:a16="http://schemas.microsoft.com/office/drawing/2014/main" id="{409C44FD-1A64-F07D-583B-F1C5352C3AC6}"/>
              </a:ext>
            </a:extLst>
          </p:cNvPr>
          <p:cNvSpPr>
            <a:spLocks noGrp="1"/>
          </p:cNvSpPr>
          <p:nvPr>
            <p:ph type="ftr" sz="quarter" idx="3"/>
          </p:nvPr>
        </p:nvSpPr>
        <p:spPr/>
        <p:txBody>
          <a:bodyPr/>
          <a:lstStyle/>
          <a:p>
            <a:r>
              <a:rPr lang="en-US"/>
              <a:t>Institute for Global Tobacco Control | Johns Hopkins Bloomberg School of Public Health</a:t>
            </a:r>
          </a:p>
        </p:txBody>
      </p:sp>
    </p:spTree>
    <p:extLst>
      <p:ext uri="{BB962C8B-B14F-4D97-AF65-F5344CB8AC3E}">
        <p14:creationId xmlns:p14="http://schemas.microsoft.com/office/powerpoint/2010/main" val="20777568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7FF533E-6A10-F6F9-9B93-5A2B3B7784C7}"/>
              </a:ext>
            </a:extLst>
          </p:cNvPr>
          <p:cNvSpPr>
            <a:spLocks noGrp="1"/>
          </p:cNvSpPr>
          <p:nvPr>
            <p:ph type="body" sz="quarter" idx="10"/>
          </p:nvPr>
        </p:nvSpPr>
        <p:spPr/>
        <p:txBody>
          <a:bodyPr/>
          <a:lstStyle/>
          <a:p>
            <a:r>
              <a:rPr lang="en-US" dirty="0"/>
              <a:t>Results - Contaminants Leakage Estimative</a:t>
            </a:r>
          </a:p>
        </p:txBody>
      </p:sp>
      <p:sp>
        <p:nvSpPr>
          <p:cNvPr id="3" name="Text Placeholder 2">
            <a:extLst>
              <a:ext uri="{FF2B5EF4-FFF2-40B4-BE49-F238E27FC236}">
                <a16:creationId xmlns:a16="http://schemas.microsoft.com/office/drawing/2014/main" id="{B6959873-978D-988C-90D2-D1B5053D83C5}"/>
              </a:ext>
            </a:extLst>
          </p:cNvPr>
          <p:cNvSpPr>
            <a:spLocks noGrp="1"/>
          </p:cNvSpPr>
          <p:nvPr>
            <p:ph type="body" sz="quarter" idx="11"/>
          </p:nvPr>
        </p:nvSpPr>
        <p:spPr>
          <a:xfrm>
            <a:off x="768351" y="1371600"/>
            <a:ext cx="4032249" cy="4242816"/>
          </a:xfrm>
        </p:spPr>
        <p:txBody>
          <a:bodyPr/>
          <a:lstStyle/>
          <a:p>
            <a:r>
              <a:rPr lang="en-US" dirty="0"/>
              <a:t>Overall: CBPI = </a:t>
            </a:r>
            <a:r>
              <a:rPr lang="en-US" b="1" i="1" dirty="0"/>
              <a:t>severe pollution </a:t>
            </a:r>
            <a:r>
              <a:rPr lang="en-US" dirty="0"/>
              <a:t>(CBPI&gt;10; 15.4±11.5).</a:t>
            </a:r>
          </a:p>
        </p:txBody>
      </p:sp>
      <p:sp>
        <p:nvSpPr>
          <p:cNvPr id="4" name="Footer Placeholder 3">
            <a:extLst>
              <a:ext uri="{FF2B5EF4-FFF2-40B4-BE49-F238E27FC236}">
                <a16:creationId xmlns:a16="http://schemas.microsoft.com/office/drawing/2014/main" id="{409C44FD-1A64-F07D-583B-F1C5352C3AC6}"/>
              </a:ext>
            </a:extLst>
          </p:cNvPr>
          <p:cNvSpPr>
            <a:spLocks noGrp="1"/>
          </p:cNvSpPr>
          <p:nvPr>
            <p:ph type="ftr" sz="quarter" idx="3"/>
          </p:nvPr>
        </p:nvSpPr>
        <p:spPr/>
        <p:txBody>
          <a:bodyPr/>
          <a:lstStyle/>
          <a:p>
            <a:r>
              <a:rPr lang="en-US"/>
              <a:t>Institute for Global Tobacco Control | Johns Hopkins Bloomberg School of Public Health</a:t>
            </a:r>
          </a:p>
        </p:txBody>
      </p:sp>
      <p:pic>
        <p:nvPicPr>
          <p:cNvPr id="6" name="Picture 5">
            <a:extLst>
              <a:ext uri="{FF2B5EF4-FFF2-40B4-BE49-F238E27FC236}">
                <a16:creationId xmlns:a16="http://schemas.microsoft.com/office/drawing/2014/main" id="{EAEEFEAD-36D1-AC81-53DA-1AAF002A24AA}"/>
              </a:ext>
            </a:extLst>
          </p:cNvPr>
          <p:cNvPicPr>
            <a:picLocks noChangeAspect="1"/>
          </p:cNvPicPr>
          <p:nvPr/>
        </p:nvPicPr>
        <p:blipFill>
          <a:blip r:embed="rId3"/>
          <a:stretch>
            <a:fillRect/>
          </a:stretch>
        </p:blipFill>
        <p:spPr>
          <a:xfrm>
            <a:off x="4967654" y="1257498"/>
            <a:ext cx="6295292" cy="4931940"/>
          </a:xfrm>
          <a:prstGeom prst="rect">
            <a:avLst/>
          </a:prstGeom>
        </p:spPr>
      </p:pic>
    </p:spTree>
    <p:extLst>
      <p:ext uri="{BB962C8B-B14F-4D97-AF65-F5344CB8AC3E}">
        <p14:creationId xmlns:p14="http://schemas.microsoft.com/office/powerpoint/2010/main" val="21242287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7FF533E-6A10-F6F9-9B93-5A2B3B7784C7}"/>
              </a:ext>
            </a:extLst>
          </p:cNvPr>
          <p:cNvSpPr>
            <a:spLocks noGrp="1"/>
          </p:cNvSpPr>
          <p:nvPr>
            <p:ph type="body" sz="quarter" idx="10"/>
          </p:nvPr>
        </p:nvSpPr>
        <p:spPr/>
        <p:txBody>
          <a:bodyPr/>
          <a:lstStyle/>
          <a:p>
            <a:r>
              <a:rPr lang="en-US" dirty="0"/>
              <a:t>Results - Leachate Experiment </a:t>
            </a:r>
          </a:p>
        </p:txBody>
      </p:sp>
      <p:sp>
        <p:nvSpPr>
          <p:cNvPr id="3" name="Text Placeholder 2">
            <a:extLst>
              <a:ext uri="{FF2B5EF4-FFF2-40B4-BE49-F238E27FC236}">
                <a16:creationId xmlns:a16="http://schemas.microsoft.com/office/drawing/2014/main" id="{B6959873-978D-988C-90D2-D1B5053D83C5}"/>
              </a:ext>
            </a:extLst>
          </p:cNvPr>
          <p:cNvSpPr>
            <a:spLocks noGrp="1"/>
          </p:cNvSpPr>
          <p:nvPr>
            <p:ph type="body" sz="quarter" idx="11"/>
          </p:nvPr>
        </p:nvSpPr>
        <p:spPr>
          <a:xfrm>
            <a:off x="6018245" y="1371600"/>
            <a:ext cx="5430298" cy="4242816"/>
          </a:xfrm>
        </p:spPr>
        <p:txBody>
          <a:bodyPr/>
          <a:lstStyle/>
          <a:p>
            <a:r>
              <a:rPr lang="el-GR" dirty="0"/>
              <a:t>Σ</a:t>
            </a:r>
            <a:r>
              <a:rPr lang="en-US" dirty="0"/>
              <a:t>PAHs = 1,069.8 ng/L</a:t>
            </a:r>
          </a:p>
        </p:txBody>
      </p:sp>
      <p:sp>
        <p:nvSpPr>
          <p:cNvPr id="4" name="Footer Placeholder 3">
            <a:extLst>
              <a:ext uri="{FF2B5EF4-FFF2-40B4-BE49-F238E27FC236}">
                <a16:creationId xmlns:a16="http://schemas.microsoft.com/office/drawing/2014/main" id="{409C44FD-1A64-F07D-583B-F1C5352C3AC6}"/>
              </a:ext>
            </a:extLst>
          </p:cNvPr>
          <p:cNvSpPr>
            <a:spLocks noGrp="1"/>
          </p:cNvSpPr>
          <p:nvPr>
            <p:ph type="ftr" sz="quarter" idx="3"/>
          </p:nvPr>
        </p:nvSpPr>
        <p:spPr/>
        <p:txBody>
          <a:bodyPr/>
          <a:lstStyle/>
          <a:p>
            <a:r>
              <a:rPr lang="en-US"/>
              <a:t>Institute for Global Tobacco Control | Johns Hopkins Bloomberg School of Public Health</a:t>
            </a:r>
          </a:p>
        </p:txBody>
      </p:sp>
      <p:pic>
        <p:nvPicPr>
          <p:cNvPr id="6" name="Picture 5">
            <a:extLst>
              <a:ext uri="{FF2B5EF4-FFF2-40B4-BE49-F238E27FC236}">
                <a16:creationId xmlns:a16="http://schemas.microsoft.com/office/drawing/2014/main" id="{301772DB-172F-6116-3298-F40ABDC2BD6B}"/>
              </a:ext>
            </a:extLst>
          </p:cNvPr>
          <p:cNvPicPr>
            <a:picLocks noChangeAspect="1"/>
          </p:cNvPicPr>
          <p:nvPr/>
        </p:nvPicPr>
        <p:blipFill rotWithShape="1">
          <a:blip r:embed="rId3"/>
          <a:srcRect b="4744"/>
          <a:stretch/>
        </p:blipFill>
        <p:spPr>
          <a:xfrm>
            <a:off x="768096" y="1198319"/>
            <a:ext cx="4809328" cy="5034529"/>
          </a:xfrm>
          <a:prstGeom prst="rect">
            <a:avLst/>
          </a:prstGeom>
        </p:spPr>
      </p:pic>
      <p:pic>
        <p:nvPicPr>
          <p:cNvPr id="8" name="Picture 7" descr="A close up of grass&#10;&#10;Description automatically generated">
            <a:extLst>
              <a:ext uri="{FF2B5EF4-FFF2-40B4-BE49-F238E27FC236}">
                <a16:creationId xmlns:a16="http://schemas.microsoft.com/office/drawing/2014/main" id="{9E27357A-80F8-F87D-8D7B-C7BB0A32CE61}"/>
              </a:ext>
            </a:extLst>
          </p:cNvPr>
          <p:cNvPicPr>
            <a:picLocks noChangeAspect="1"/>
          </p:cNvPicPr>
          <p:nvPr/>
        </p:nvPicPr>
        <p:blipFill rotWithShape="1">
          <a:blip r:embed="rId4"/>
          <a:srcRect l="21701" t="35917" r="24422" b="11837"/>
          <a:stretch/>
        </p:blipFill>
        <p:spPr>
          <a:xfrm>
            <a:off x="6096000" y="2452085"/>
            <a:ext cx="4926563" cy="3582955"/>
          </a:xfrm>
          <a:prstGeom prst="rect">
            <a:avLst/>
          </a:prstGeom>
        </p:spPr>
      </p:pic>
      <p:sp>
        <p:nvSpPr>
          <p:cNvPr id="5" name="Rectangle 4">
            <a:extLst>
              <a:ext uri="{FF2B5EF4-FFF2-40B4-BE49-F238E27FC236}">
                <a16:creationId xmlns:a16="http://schemas.microsoft.com/office/drawing/2014/main" id="{32A607DC-C07E-1C20-B905-44A0727AE92B}"/>
              </a:ext>
            </a:extLst>
          </p:cNvPr>
          <p:cNvSpPr/>
          <p:nvPr/>
        </p:nvSpPr>
        <p:spPr>
          <a:xfrm>
            <a:off x="6096000" y="3928533"/>
            <a:ext cx="4876800" cy="158326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b="1" dirty="0"/>
              <a:t>Picture Redacted</a:t>
            </a:r>
          </a:p>
        </p:txBody>
      </p:sp>
    </p:spTree>
    <p:extLst>
      <p:ext uri="{BB962C8B-B14F-4D97-AF65-F5344CB8AC3E}">
        <p14:creationId xmlns:p14="http://schemas.microsoft.com/office/powerpoint/2010/main" val="14478137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7FF533E-6A10-F6F9-9B93-5A2B3B7784C7}"/>
              </a:ext>
            </a:extLst>
          </p:cNvPr>
          <p:cNvSpPr>
            <a:spLocks noGrp="1"/>
          </p:cNvSpPr>
          <p:nvPr>
            <p:ph type="body" sz="quarter" idx="10"/>
          </p:nvPr>
        </p:nvSpPr>
        <p:spPr/>
        <p:txBody>
          <a:bodyPr/>
          <a:lstStyle/>
          <a:p>
            <a:r>
              <a:rPr lang="en-US" dirty="0"/>
              <a:t>Results - Brand Identification and Legality</a:t>
            </a:r>
          </a:p>
        </p:txBody>
      </p:sp>
      <p:sp>
        <p:nvSpPr>
          <p:cNvPr id="3" name="Text Placeholder 2">
            <a:extLst>
              <a:ext uri="{FF2B5EF4-FFF2-40B4-BE49-F238E27FC236}">
                <a16:creationId xmlns:a16="http://schemas.microsoft.com/office/drawing/2014/main" id="{B6959873-978D-988C-90D2-D1B5053D83C5}"/>
              </a:ext>
            </a:extLst>
          </p:cNvPr>
          <p:cNvSpPr>
            <a:spLocks noGrp="1"/>
          </p:cNvSpPr>
          <p:nvPr>
            <p:ph type="body" sz="quarter" idx="11"/>
          </p:nvPr>
        </p:nvSpPr>
        <p:spPr>
          <a:xfrm>
            <a:off x="768352" y="1371600"/>
            <a:ext cx="5651110" cy="4242816"/>
          </a:xfrm>
        </p:spPr>
        <p:txBody>
          <a:bodyPr/>
          <a:lstStyle/>
          <a:p>
            <a:r>
              <a:rPr lang="en-US" dirty="0"/>
              <a:t>81.5% (n=3,251) of cigarettes butts had a visible brand</a:t>
            </a:r>
          </a:p>
          <a:p>
            <a:r>
              <a:rPr lang="en-US" dirty="0"/>
              <a:t>26 different brands were identified</a:t>
            </a:r>
          </a:p>
          <a:p>
            <a:r>
              <a:rPr lang="en-US" dirty="0"/>
              <a:t>Top three: Rothmans (20.5%) &gt; Marlboro (16.2%) &gt; Gift (14.7%)</a:t>
            </a:r>
          </a:p>
          <a:p>
            <a:r>
              <a:rPr lang="en-US" dirty="0"/>
              <a:t>Illicit brands: 21.7%-36.6%</a:t>
            </a:r>
          </a:p>
          <a:p>
            <a:endParaRPr lang="en-US" dirty="0"/>
          </a:p>
        </p:txBody>
      </p:sp>
      <p:sp>
        <p:nvSpPr>
          <p:cNvPr id="4" name="Footer Placeholder 3">
            <a:extLst>
              <a:ext uri="{FF2B5EF4-FFF2-40B4-BE49-F238E27FC236}">
                <a16:creationId xmlns:a16="http://schemas.microsoft.com/office/drawing/2014/main" id="{409C44FD-1A64-F07D-583B-F1C5352C3AC6}"/>
              </a:ext>
            </a:extLst>
          </p:cNvPr>
          <p:cNvSpPr>
            <a:spLocks noGrp="1"/>
          </p:cNvSpPr>
          <p:nvPr>
            <p:ph type="ftr" sz="quarter" idx="3"/>
          </p:nvPr>
        </p:nvSpPr>
        <p:spPr/>
        <p:txBody>
          <a:bodyPr/>
          <a:lstStyle/>
          <a:p>
            <a:r>
              <a:rPr lang="en-US"/>
              <a:t>Institute for Global Tobacco Control | Johns Hopkins Bloomberg School of Public Health</a:t>
            </a:r>
          </a:p>
        </p:txBody>
      </p:sp>
      <p:pic>
        <p:nvPicPr>
          <p:cNvPr id="6" name="Picture 5" descr="A hand in a glove holding a cigarette&#10;&#10;Description automatically generated">
            <a:extLst>
              <a:ext uri="{FF2B5EF4-FFF2-40B4-BE49-F238E27FC236}">
                <a16:creationId xmlns:a16="http://schemas.microsoft.com/office/drawing/2014/main" id="{66FC9E9E-E782-1E52-A160-04FE3663F6D7}"/>
              </a:ext>
            </a:extLst>
          </p:cNvPr>
          <p:cNvPicPr>
            <a:picLocks noChangeAspect="1"/>
          </p:cNvPicPr>
          <p:nvPr/>
        </p:nvPicPr>
        <p:blipFill rotWithShape="1">
          <a:blip r:embed="rId3"/>
          <a:srcRect l="17971" t="20185" b="19228"/>
          <a:stretch/>
        </p:blipFill>
        <p:spPr>
          <a:xfrm>
            <a:off x="6802016" y="1371600"/>
            <a:ext cx="4465251" cy="4397362"/>
          </a:xfrm>
          <a:prstGeom prst="rect">
            <a:avLst/>
          </a:prstGeom>
        </p:spPr>
      </p:pic>
      <p:sp>
        <p:nvSpPr>
          <p:cNvPr id="5" name="Rectangle 4">
            <a:extLst>
              <a:ext uri="{FF2B5EF4-FFF2-40B4-BE49-F238E27FC236}">
                <a16:creationId xmlns:a16="http://schemas.microsoft.com/office/drawing/2014/main" id="{A3248AE4-7528-B446-5041-655E3A2DBDC8}"/>
              </a:ext>
            </a:extLst>
          </p:cNvPr>
          <p:cNvSpPr/>
          <p:nvPr/>
        </p:nvSpPr>
        <p:spPr>
          <a:xfrm>
            <a:off x="7535332" y="3429000"/>
            <a:ext cx="3437467" cy="20828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b="1" dirty="0"/>
              <a:t>Picture Redacted</a:t>
            </a:r>
          </a:p>
        </p:txBody>
      </p:sp>
    </p:spTree>
    <p:extLst>
      <p:ext uri="{BB962C8B-B14F-4D97-AF65-F5344CB8AC3E}">
        <p14:creationId xmlns:p14="http://schemas.microsoft.com/office/powerpoint/2010/main" val="24417303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630DF2-A407-002B-C8E7-7E6737B2BDB6}"/>
              </a:ext>
            </a:extLst>
          </p:cNvPr>
          <p:cNvSpPr>
            <a:spLocks noGrp="1"/>
          </p:cNvSpPr>
          <p:nvPr>
            <p:ph type="body" sz="quarter" idx="11"/>
          </p:nvPr>
        </p:nvSpPr>
        <p:spPr/>
        <p:txBody>
          <a:bodyPr/>
          <a:lstStyle/>
          <a:p>
            <a:r>
              <a:rPr lang="en-US" dirty="0"/>
              <a:t>Quantifying Different Types of Tobacco Litter and Measuring its </a:t>
            </a:r>
            <a:r>
              <a:rPr lang="en-US"/>
              <a:t>Post-consumption Impact</a:t>
            </a:r>
            <a:endParaRPr lang="en-US" dirty="0"/>
          </a:p>
        </p:txBody>
      </p:sp>
      <p:sp>
        <p:nvSpPr>
          <p:cNvPr id="2" name="Text Placeholder 1">
            <a:extLst>
              <a:ext uri="{FF2B5EF4-FFF2-40B4-BE49-F238E27FC236}">
                <a16:creationId xmlns:a16="http://schemas.microsoft.com/office/drawing/2014/main" id="{C0CA257F-EB65-DCB4-1615-26DDF2C0EB52}"/>
              </a:ext>
            </a:extLst>
          </p:cNvPr>
          <p:cNvSpPr>
            <a:spLocks noGrp="1"/>
          </p:cNvSpPr>
          <p:nvPr>
            <p:ph type="body" sz="quarter" idx="10"/>
          </p:nvPr>
        </p:nvSpPr>
        <p:spPr/>
        <p:txBody>
          <a:bodyPr/>
          <a:lstStyle/>
          <a:p>
            <a:r>
              <a:rPr lang="en-US" dirty="0"/>
              <a:t>Observing Tobacco Litter in India</a:t>
            </a:r>
          </a:p>
        </p:txBody>
      </p:sp>
      <p:sp>
        <p:nvSpPr>
          <p:cNvPr id="5" name="TextBox 4">
            <a:extLst>
              <a:ext uri="{FF2B5EF4-FFF2-40B4-BE49-F238E27FC236}">
                <a16:creationId xmlns:a16="http://schemas.microsoft.com/office/drawing/2014/main" id="{EA552C03-65AA-858F-581E-21291667CFB2}"/>
              </a:ext>
            </a:extLst>
          </p:cNvPr>
          <p:cNvSpPr txBox="1"/>
          <p:nvPr/>
        </p:nvSpPr>
        <p:spPr>
          <a:xfrm>
            <a:off x="313510" y="4675839"/>
            <a:ext cx="10489474" cy="1477328"/>
          </a:xfrm>
          <a:prstGeom prst="rect">
            <a:avLst/>
          </a:prstGeom>
          <a:noFill/>
        </p:spPr>
        <p:txBody>
          <a:bodyPr wrap="square">
            <a:spAutoFit/>
          </a:bodyPr>
          <a:lstStyle/>
          <a:p>
            <a:r>
              <a:rPr lang="en-US" dirty="0">
                <a:solidFill>
                  <a:schemeClr val="bg1"/>
                </a:solidFill>
                <a:latin typeface="Georgia" panose="02040502050405020303" pitchFamily="18" charset="0"/>
              </a:rPr>
              <a:t>Study team: </a:t>
            </a:r>
          </a:p>
          <a:p>
            <a:r>
              <a:rPr lang="en-US" dirty="0">
                <a:solidFill>
                  <a:schemeClr val="bg1"/>
                </a:solidFill>
                <a:latin typeface="Georgia" panose="02040502050405020303" pitchFamily="18" charset="0"/>
              </a:rPr>
              <a:t>Ryan Kennedy, Grazi Grilo, Bekir Kaplan, Joanna Cohen, Kevin Welding (</a:t>
            </a:r>
            <a:r>
              <a:rPr lang="en-US" b="0" i="0" dirty="0">
                <a:solidFill>
                  <a:schemeClr val="bg1"/>
                </a:solidFill>
                <a:effectLst/>
                <a:latin typeface="Georgia" panose="02040502050405020303" pitchFamily="18" charset="0"/>
              </a:rPr>
              <a:t>Institute for Global Tobacco Control, BSPH, JHU)</a:t>
            </a:r>
            <a:endParaRPr lang="en-US" dirty="0">
              <a:solidFill>
                <a:schemeClr val="bg1"/>
              </a:solidFill>
              <a:latin typeface="Georgia" panose="02040502050405020303" pitchFamily="18" charset="0"/>
            </a:endParaRPr>
          </a:p>
          <a:p>
            <a:r>
              <a:rPr lang="en-US" b="0" i="0" dirty="0">
                <a:solidFill>
                  <a:schemeClr val="bg1"/>
                </a:solidFill>
                <a:effectLst/>
                <a:latin typeface="Georgia" panose="02040502050405020303" pitchFamily="18" charset="0"/>
              </a:rPr>
              <a:t>Paramita Bhattacharya, Nirmalya Mukherjee (Centre for Public Health Research, </a:t>
            </a:r>
            <a:r>
              <a:rPr lang="en-US" b="0" i="0" dirty="0" err="1">
                <a:solidFill>
                  <a:schemeClr val="bg1"/>
                </a:solidFill>
                <a:effectLst/>
                <a:latin typeface="Georgia" panose="02040502050405020303" pitchFamily="18" charset="0"/>
              </a:rPr>
              <a:t>Manbhum</a:t>
            </a:r>
            <a:r>
              <a:rPr lang="en-US" b="0" i="0" dirty="0">
                <a:solidFill>
                  <a:schemeClr val="bg1"/>
                </a:solidFill>
                <a:effectLst/>
                <a:latin typeface="Georgia" panose="02040502050405020303" pitchFamily="18" charset="0"/>
              </a:rPr>
              <a:t> Ananda Ashram Nityananda Trust, India)</a:t>
            </a:r>
          </a:p>
        </p:txBody>
      </p:sp>
    </p:spTree>
    <p:extLst>
      <p:ext uri="{BB962C8B-B14F-4D97-AF65-F5344CB8AC3E}">
        <p14:creationId xmlns:p14="http://schemas.microsoft.com/office/powerpoint/2010/main" val="25862494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1CE3BFD-088D-109A-B2E1-F1D971335E8C}"/>
              </a:ext>
            </a:extLst>
          </p:cNvPr>
          <p:cNvSpPr>
            <a:spLocks noGrp="1"/>
          </p:cNvSpPr>
          <p:nvPr>
            <p:ph type="body" sz="quarter" idx="10"/>
          </p:nvPr>
        </p:nvSpPr>
        <p:spPr/>
        <p:txBody>
          <a:bodyPr>
            <a:normAutofit/>
          </a:bodyPr>
          <a:lstStyle/>
          <a:p>
            <a:r>
              <a:rPr lang="en-US" sz="4100" dirty="0"/>
              <a:t>Study Goals</a:t>
            </a:r>
          </a:p>
        </p:txBody>
      </p:sp>
      <p:sp>
        <p:nvSpPr>
          <p:cNvPr id="3" name="Text Placeholder 2">
            <a:extLst>
              <a:ext uri="{FF2B5EF4-FFF2-40B4-BE49-F238E27FC236}">
                <a16:creationId xmlns:a16="http://schemas.microsoft.com/office/drawing/2014/main" id="{F9C003EE-2D34-4651-55B6-C73134162E9A}"/>
              </a:ext>
            </a:extLst>
          </p:cNvPr>
          <p:cNvSpPr>
            <a:spLocks noGrp="1"/>
          </p:cNvSpPr>
          <p:nvPr>
            <p:ph type="body" sz="quarter" idx="11"/>
          </p:nvPr>
        </p:nvSpPr>
        <p:spPr/>
        <p:txBody>
          <a:bodyPr/>
          <a:lstStyle/>
          <a:p>
            <a:pPr marL="514350" indent="-514350">
              <a:buFont typeface="+mj-lt"/>
              <a:buAutoNum type="arabicPeriod"/>
            </a:pPr>
            <a:r>
              <a:rPr lang="en-US" sz="3000" dirty="0">
                <a:latin typeface="Georgia" panose="02040502050405020303" pitchFamily="18" charset="0"/>
              </a:rPr>
              <a:t>To quantify and characterize tobacco litter in several urban environments across nine cities in India through an observational study.</a:t>
            </a:r>
          </a:p>
          <a:p>
            <a:pPr marL="514350" indent="-514350">
              <a:buFont typeface="+mj-lt"/>
              <a:buAutoNum type="arabicPeriod"/>
            </a:pPr>
            <a:r>
              <a:rPr lang="en-US" sz="3000" dirty="0">
                <a:latin typeface="Georgia" panose="02040502050405020303" pitchFamily="18" charset="0"/>
              </a:rPr>
              <a:t>To assess if a brand name and/or logo is visible and identifiable on tobacco litter.</a:t>
            </a:r>
          </a:p>
          <a:p>
            <a:pPr marL="514350" indent="-514350">
              <a:buFont typeface="+mj-lt"/>
              <a:buAutoNum type="arabicPeriod"/>
            </a:pPr>
            <a:endParaRPr lang="en-US" sz="3000" dirty="0">
              <a:latin typeface="Georgia" panose="02040502050405020303" pitchFamily="18" charset="0"/>
            </a:endParaRPr>
          </a:p>
          <a:p>
            <a:pPr marL="514350" indent="-514350">
              <a:buFont typeface="+mj-lt"/>
              <a:buAutoNum type="arabicPeriod"/>
            </a:pPr>
            <a:endParaRPr lang="en-US" dirty="0"/>
          </a:p>
        </p:txBody>
      </p:sp>
      <p:sp>
        <p:nvSpPr>
          <p:cNvPr id="9" name="Footer Placeholder 3">
            <a:extLst>
              <a:ext uri="{FF2B5EF4-FFF2-40B4-BE49-F238E27FC236}">
                <a16:creationId xmlns:a16="http://schemas.microsoft.com/office/drawing/2014/main" id="{71579EBC-900A-3280-11AF-411A3127F90A}"/>
              </a:ext>
            </a:extLst>
          </p:cNvPr>
          <p:cNvSpPr>
            <a:spLocks noGrp="1"/>
          </p:cNvSpPr>
          <p:nvPr>
            <p:ph type="ftr" sz="quarter" idx="3"/>
          </p:nvPr>
        </p:nvSpPr>
        <p:spPr/>
        <p:txBody>
          <a:bodyPr/>
          <a:lstStyle/>
          <a:p>
            <a:pPr>
              <a:spcAft>
                <a:spcPts val="600"/>
              </a:spcAft>
            </a:pPr>
            <a:r>
              <a:rPr lang="en-US"/>
              <a:t>Institute for Global Tobacco Control | Johns Hopkins Bloomberg School of Public Health</a:t>
            </a:r>
          </a:p>
        </p:txBody>
      </p:sp>
    </p:spTree>
    <p:extLst>
      <p:ext uri="{BB962C8B-B14F-4D97-AF65-F5344CB8AC3E}">
        <p14:creationId xmlns:p14="http://schemas.microsoft.com/office/powerpoint/2010/main" val="17302240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D4A35A5-87E1-9D74-5A9C-8A9419A24B00}"/>
              </a:ext>
            </a:extLst>
          </p:cNvPr>
          <p:cNvSpPr>
            <a:spLocks noGrp="1"/>
          </p:cNvSpPr>
          <p:nvPr>
            <p:ph type="body" sz="quarter" idx="10"/>
          </p:nvPr>
        </p:nvSpPr>
        <p:spPr/>
        <p:txBody>
          <a:bodyPr/>
          <a:lstStyle/>
          <a:p>
            <a:r>
              <a:rPr lang="en-US" dirty="0"/>
              <a:t>Methods</a:t>
            </a:r>
          </a:p>
        </p:txBody>
      </p:sp>
      <p:sp>
        <p:nvSpPr>
          <p:cNvPr id="4" name="Footer Placeholder 3">
            <a:extLst>
              <a:ext uri="{FF2B5EF4-FFF2-40B4-BE49-F238E27FC236}">
                <a16:creationId xmlns:a16="http://schemas.microsoft.com/office/drawing/2014/main" id="{FCDE4B8E-02AC-361D-0129-FA02170B3A7F}"/>
              </a:ext>
            </a:extLst>
          </p:cNvPr>
          <p:cNvSpPr>
            <a:spLocks noGrp="1"/>
          </p:cNvSpPr>
          <p:nvPr>
            <p:ph type="ftr" sz="quarter" idx="3"/>
          </p:nvPr>
        </p:nvSpPr>
        <p:spPr/>
        <p:txBody>
          <a:bodyPr/>
          <a:lstStyle/>
          <a:p>
            <a:r>
              <a:rPr lang="en-US"/>
              <a:t>Institute for Global Tobacco Control | Johns Hopkins Bloomberg School of Public Health</a:t>
            </a:r>
          </a:p>
        </p:txBody>
      </p:sp>
    </p:spTree>
    <p:extLst>
      <p:ext uri="{BB962C8B-B14F-4D97-AF65-F5344CB8AC3E}">
        <p14:creationId xmlns:p14="http://schemas.microsoft.com/office/powerpoint/2010/main" val="26444584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35607E0-149F-65B4-BD2B-AD75E3AC4040}"/>
              </a:ext>
            </a:extLst>
          </p:cNvPr>
          <p:cNvSpPr>
            <a:spLocks noGrp="1"/>
          </p:cNvSpPr>
          <p:nvPr>
            <p:ph type="body" sz="quarter" idx="10"/>
          </p:nvPr>
        </p:nvSpPr>
        <p:spPr/>
        <p:txBody>
          <a:bodyPr/>
          <a:lstStyle/>
          <a:p>
            <a:r>
              <a:rPr lang="en-US" dirty="0"/>
              <a:t>Data Collection</a:t>
            </a:r>
          </a:p>
        </p:txBody>
      </p:sp>
      <p:sp>
        <p:nvSpPr>
          <p:cNvPr id="5" name="Text Placeholder 4">
            <a:extLst>
              <a:ext uri="{FF2B5EF4-FFF2-40B4-BE49-F238E27FC236}">
                <a16:creationId xmlns:a16="http://schemas.microsoft.com/office/drawing/2014/main" id="{1471970A-0E45-A1A2-4E17-6C380C3A5C6E}"/>
              </a:ext>
            </a:extLst>
          </p:cNvPr>
          <p:cNvSpPr>
            <a:spLocks noGrp="1"/>
          </p:cNvSpPr>
          <p:nvPr>
            <p:ph type="body" sz="quarter" idx="11"/>
          </p:nvPr>
        </p:nvSpPr>
        <p:spPr>
          <a:xfrm>
            <a:off x="768351" y="1371600"/>
            <a:ext cx="5462632" cy="4242816"/>
          </a:xfrm>
        </p:spPr>
        <p:txBody>
          <a:bodyPr/>
          <a:lstStyle/>
          <a:p>
            <a:r>
              <a:rPr lang="en-US" sz="2700" dirty="0"/>
              <a:t>9 Indian cities included in study: </a:t>
            </a:r>
          </a:p>
          <a:p>
            <a:pPr marL="0" indent="0">
              <a:buNone/>
            </a:pPr>
            <a:r>
              <a:rPr lang="en-US" sz="2700" dirty="0"/>
              <a:t>	Bengaluru, Bhubaneswar, 	Chennai, Delhi, Guwahati, 	Hyderabad, Lucknow, Mumbai, 	and Patna</a:t>
            </a:r>
          </a:p>
          <a:p>
            <a:r>
              <a:rPr lang="en-US" sz="2700" dirty="0"/>
              <a:t>15 different routes of 250m per city, totaling 135 observation</a:t>
            </a:r>
          </a:p>
          <a:p>
            <a:r>
              <a:rPr lang="en-US" sz="2700" dirty="0"/>
              <a:t>Each identified piece of litter was </a:t>
            </a:r>
            <a:r>
              <a:rPr lang="en-US" sz="2700" b="1" dirty="0"/>
              <a:t>visually</a:t>
            </a:r>
            <a:r>
              <a:rPr lang="en-US" sz="2700" dirty="0"/>
              <a:t> examined</a:t>
            </a:r>
          </a:p>
          <a:p>
            <a:pPr marL="0" indent="0">
              <a:buNone/>
            </a:pPr>
            <a:endParaRPr lang="en-US" sz="2700" dirty="0"/>
          </a:p>
          <a:p>
            <a:endParaRPr lang="en-US" sz="2700" dirty="0"/>
          </a:p>
          <a:p>
            <a:endParaRPr lang="en-US" sz="2700" dirty="0"/>
          </a:p>
        </p:txBody>
      </p:sp>
      <p:sp>
        <p:nvSpPr>
          <p:cNvPr id="3" name="Footer Placeholder 2">
            <a:extLst>
              <a:ext uri="{FF2B5EF4-FFF2-40B4-BE49-F238E27FC236}">
                <a16:creationId xmlns:a16="http://schemas.microsoft.com/office/drawing/2014/main" id="{475AE98C-D74B-07C3-EA59-5B58AED279BF}"/>
              </a:ext>
            </a:extLst>
          </p:cNvPr>
          <p:cNvSpPr>
            <a:spLocks noGrp="1"/>
          </p:cNvSpPr>
          <p:nvPr>
            <p:ph type="ftr" sz="quarter" idx="3"/>
          </p:nvPr>
        </p:nvSpPr>
        <p:spPr/>
        <p:txBody>
          <a:bodyPr/>
          <a:lstStyle/>
          <a:p>
            <a:r>
              <a:rPr lang="en-US"/>
              <a:t>Institute for Global Tobacco Control | Johns Hopkins Bloomberg School of Public Health</a:t>
            </a:r>
          </a:p>
        </p:txBody>
      </p:sp>
      <p:pic>
        <p:nvPicPr>
          <p:cNvPr id="8" name="Picture 7" descr="A map of india with different colored states&#10;&#10;AI-generated content may be incorrect.">
            <a:extLst>
              <a:ext uri="{FF2B5EF4-FFF2-40B4-BE49-F238E27FC236}">
                <a16:creationId xmlns:a16="http://schemas.microsoft.com/office/drawing/2014/main" id="{9D12C574-735F-D5F8-C65B-7D644C6770D3}"/>
              </a:ext>
            </a:extLst>
          </p:cNvPr>
          <p:cNvPicPr>
            <a:picLocks noChangeAspect="1"/>
          </p:cNvPicPr>
          <p:nvPr/>
        </p:nvPicPr>
        <p:blipFill>
          <a:blip r:embed="rId3"/>
          <a:stretch>
            <a:fillRect/>
          </a:stretch>
        </p:blipFill>
        <p:spPr>
          <a:xfrm>
            <a:off x="6368230" y="365761"/>
            <a:ext cx="5320187" cy="5922600"/>
          </a:xfrm>
          <a:prstGeom prst="rect">
            <a:avLst/>
          </a:prstGeom>
        </p:spPr>
      </p:pic>
      <p:sp>
        <p:nvSpPr>
          <p:cNvPr id="9" name="Oval 8">
            <a:extLst>
              <a:ext uri="{FF2B5EF4-FFF2-40B4-BE49-F238E27FC236}">
                <a16:creationId xmlns:a16="http://schemas.microsoft.com/office/drawing/2014/main" id="{AD2029AC-3A7E-4BD7-F790-3D2C3A36DD52}"/>
              </a:ext>
            </a:extLst>
          </p:cNvPr>
          <p:cNvSpPr/>
          <p:nvPr/>
        </p:nvSpPr>
        <p:spPr>
          <a:xfrm>
            <a:off x="6815470" y="3949995"/>
            <a:ext cx="435935" cy="244549"/>
          </a:xfrm>
          <a:prstGeom prst="ellipse">
            <a:avLst/>
          </a:prstGeom>
          <a:noFill/>
          <a:ln w="190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34F933DF-3BD6-0D0D-7626-353682612484}"/>
              </a:ext>
            </a:extLst>
          </p:cNvPr>
          <p:cNvSpPr/>
          <p:nvPr/>
        </p:nvSpPr>
        <p:spPr>
          <a:xfrm>
            <a:off x="7611140" y="1991832"/>
            <a:ext cx="435935" cy="244549"/>
          </a:xfrm>
          <a:prstGeom prst="ellipse">
            <a:avLst/>
          </a:prstGeom>
          <a:noFill/>
          <a:ln w="190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E3FD2357-DFAC-B13C-7E69-A6F14AB90A47}"/>
              </a:ext>
            </a:extLst>
          </p:cNvPr>
          <p:cNvSpPr/>
          <p:nvPr/>
        </p:nvSpPr>
        <p:spPr>
          <a:xfrm>
            <a:off x="9152861" y="3666460"/>
            <a:ext cx="597195" cy="244549"/>
          </a:xfrm>
          <a:prstGeom prst="ellipse">
            <a:avLst/>
          </a:prstGeom>
          <a:noFill/>
          <a:ln w="190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132C1B41-E01C-D1D6-1594-EF7D5EAD0011}"/>
              </a:ext>
            </a:extLst>
          </p:cNvPr>
          <p:cNvSpPr/>
          <p:nvPr/>
        </p:nvSpPr>
        <p:spPr>
          <a:xfrm>
            <a:off x="10306493" y="2385237"/>
            <a:ext cx="435935" cy="244549"/>
          </a:xfrm>
          <a:prstGeom prst="ellipse">
            <a:avLst/>
          </a:prstGeom>
          <a:noFill/>
          <a:ln w="190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347CA-CE38-EF5B-A920-4E0858D17C6F}"/>
              </a:ext>
            </a:extLst>
          </p:cNvPr>
          <p:cNvSpPr/>
          <p:nvPr/>
        </p:nvSpPr>
        <p:spPr>
          <a:xfrm>
            <a:off x="9360504" y="2565990"/>
            <a:ext cx="435935" cy="244549"/>
          </a:xfrm>
          <a:prstGeom prst="ellipse">
            <a:avLst/>
          </a:prstGeom>
          <a:noFill/>
          <a:ln w="190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2313065-4651-A0BB-5353-787BC606A55E}"/>
              </a:ext>
            </a:extLst>
          </p:cNvPr>
          <p:cNvSpPr/>
          <p:nvPr/>
        </p:nvSpPr>
        <p:spPr>
          <a:xfrm>
            <a:off x="8483010" y="2310115"/>
            <a:ext cx="435935" cy="244549"/>
          </a:xfrm>
          <a:prstGeom prst="ellipse">
            <a:avLst/>
          </a:prstGeom>
          <a:noFill/>
          <a:ln w="190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D01C843A-D216-1B1B-DA82-F85C9E276C4B}"/>
              </a:ext>
            </a:extLst>
          </p:cNvPr>
          <p:cNvSpPr/>
          <p:nvPr/>
        </p:nvSpPr>
        <p:spPr>
          <a:xfrm>
            <a:off x="8047075" y="4240618"/>
            <a:ext cx="435935" cy="244549"/>
          </a:xfrm>
          <a:prstGeom prst="ellipse">
            <a:avLst/>
          </a:prstGeom>
          <a:noFill/>
          <a:ln w="190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DF0D5994-317E-9FD3-2680-2DB318464421}"/>
              </a:ext>
            </a:extLst>
          </p:cNvPr>
          <p:cNvSpPr/>
          <p:nvPr/>
        </p:nvSpPr>
        <p:spPr>
          <a:xfrm>
            <a:off x="8541488" y="5117804"/>
            <a:ext cx="435935" cy="244549"/>
          </a:xfrm>
          <a:prstGeom prst="ellipse">
            <a:avLst/>
          </a:prstGeom>
          <a:noFill/>
          <a:ln w="190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56063C80-C958-A84A-F4D8-7A4E052D9F1A}"/>
              </a:ext>
            </a:extLst>
          </p:cNvPr>
          <p:cNvSpPr/>
          <p:nvPr/>
        </p:nvSpPr>
        <p:spPr>
          <a:xfrm>
            <a:off x="7701516" y="5156404"/>
            <a:ext cx="435935" cy="244549"/>
          </a:xfrm>
          <a:prstGeom prst="ellipse">
            <a:avLst/>
          </a:prstGeom>
          <a:noFill/>
          <a:ln w="190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504426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843280-3CA1-CB02-C9C3-C2226C5151C0}"/>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3B969BD5-80E5-5632-1B2C-00439F8E02BD}"/>
              </a:ext>
            </a:extLst>
          </p:cNvPr>
          <p:cNvSpPr>
            <a:spLocks noGrp="1"/>
          </p:cNvSpPr>
          <p:nvPr>
            <p:ph type="body" sz="quarter" idx="10"/>
          </p:nvPr>
        </p:nvSpPr>
        <p:spPr/>
        <p:txBody>
          <a:bodyPr/>
          <a:lstStyle/>
          <a:p>
            <a:r>
              <a:rPr lang="en-US" dirty="0"/>
              <a:t>Data Collection</a:t>
            </a:r>
          </a:p>
        </p:txBody>
      </p:sp>
      <p:sp>
        <p:nvSpPr>
          <p:cNvPr id="5" name="Text Placeholder 4">
            <a:extLst>
              <a:ext uri="{FF2B5EF4-FFF2-40B4-BE49-F238E27FC236}">
                <a16:creationId xmlns:a16="http://schemas.microsoft.com/office/drawing/2014/main" id="{6E3D9DB7-950A-B334-A0A3-88B46BAEF397}"/>
              </a:ext>
            </a:extLst>
          </p:cNvPr>
          <p:cNvSpPr>
            <a:spLocks noGrp="1"/>
          </p:cNvSpPr>
          <p:nvPr>
            <p:ph type="body" sz="quarter" idx="11"/>
          </p:nvPr>
        </p:nvSpPr>
        <p:spPr>
          <a:xfrm>
            <a:off x="768352" y="1371600"/>
            <a:ext cx="5775572" cy="4242816"/>
          </a:xfrm>
        </p:spPr>
        <p:txBody>
          <a:bodyPr/>
          <a:lstStyle/>
          <a:p>
            <a:r>
              <a:rPr lang="en-US" sz="2700" dirty="0"/>
              <a:t>Each observed waste item was classified as either:</a:t>
            </a:r>
          </a:p>
          <a:p>
            <a:pPr lvl="1"/>
            <a:r>
              <a:rPr lang="en-US" sz="2400" dirty="0"/>
              <a:t>cigarette butt, a bidi butt </a:t>
            </a:r>
          </a:p>
          <a:p>
            <a:pPr lvl="1"/>
            <a:r>
              <a:rPr lang="en-US" sz="2400" dirty="0"/>
              <a:t>cigarette packaging, bidi packaging, or smokeless tobacco (SLT) packaging</a:t>
            </a:r>
          </a:p>
          <a:p>
            <a:r>
              <a:rPr lang="en-US" sz="2700" dirty="0"/>
              <a:t>Data collectors noted if the litter was branded with any tobacco product name and/or logo</a:t>
            </a:r>
          </a:p>
          <a:p>
            <a:r>
              <a:rPr lang="en-US" sz="2700" dirty="0"/>
              <a:t>Each piece of litter was photographed and geocoded</a:t>
            </a:r>
          </a:p>
        </p:txBody>
      </p:sp>
      <p:sp>
        <p:nvSpPr>
          <p:cNvPr id="3" name="Footer Placeholder 2">
            <a:extLst>
              <a:ext uri="{FF2B5EF4-FFF2-40B4-BE49-F238E27FC236}">
                <a16:creationId xmlns:a16="http://schemas.microsoft.com/office/drawing/2014/main" id="{F96E8C90-914D-468C-07D7-BCA1E61910A8}"/>
              </a:ext>
            </a:extLst>
          </p:cNvPr>
          <p:cNvSpPr>
            <a:spLocks noGrp="1"/>
          </p:cNvSpPr>
          <p:nvPr>
            <p:ph type="ftr" sz="quarter" idx="3"/>
          </p:nvPr>
        </p:nvSpPr>
        <p:spPr/>
        <p:txBody>
          <a:bodyPr/>
          <a:lstStyle/>
          <a:p>
            <a:r>
              <a:rPr lang="en-US"/>
              <a:t>Institute for Global Tobacco Control | Johns Hopkins Bloomberg School of Public Health</a:t>
            </a:r>
          </a:p>
        </p:txBody>
      </p:sp>
      <p:pic>
        <p:nvPicPr>
          <p:cNvPr id="8" name="Picture 7" descr="A group of cigarettes on the ground&#10;&#10;AI-generated content may be incorrect.">
            <a:extLst>
              <a:ext uri="{FF2B5EF4-FFF2-40B4-BE49-F238E27FC236}">
                <a16:creationId xmlns:a16="http://schemas.microsoft.com/office/drawing/2014/main" id="{8C6F1987-B678-D1CE-DE84-18518201B484}"/>
              </a:ext>
            </a:extLst>
          </p:cNvPr>
          <p:cNvPicPr>
            <a:picLocks noChangeAspect="1"/>
          </p:cNvPicPr>
          <p:nvPr/>
        </p:nvPicPr>
        <p:blipFill>
          <a:blip r:embed="rId3"/>
          <a:srcRect l="14651" t="16319" b="18133"/>
          <a:stretch/>
        </p:blipFill>
        <p:spPr>
          <a:xfrm>
            <a:off x="6543924" y="1245373"/>
            <a:ext cx="4389947" cy="4495270"/>
          </a:xfrm>
          <a:prstGeom prst="rect">
            <a:avLst/>
          </a:prstGeom>
        </p:spPr>
      </p:pic>
      <p:sp>
        <p:nvSpPr>
          <p:cNvPr id="2" name="Rectangle 1">
            <a:extLst>
              <a:ext uri="{FF2B5EF4-FFF2-40B4-BE49-F238E27FC236}">
                <a16:creationId xmlns:a16="http://schemas.microsoft.com/office/drawing/2014/main" id="{B9EF9C0A-9FA1-7910-3224-7C37F74C105B}"/>
              </a:ext>
            </a:extLst>
          </p:cNvPr>
          <p:cNvSpPr/>
          <p:nvPr/>
        </p:nvSpPr>
        <p:spPr>
          <a:xfrm>
            <a:off x="6582852" y="3132667"/>
            <a:ext cx="4389947" cy="237913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b="1" dirty="0"/>
              <a:t>Picture Redacted</a:t>
            </a:r>
          </a:p>
        </p:txBody>
      </p:sp>
    </p:spTree>
    <p:extLst>
      <p:ext uri="{BB962C8B-B14F-4D97-AF65-F5344CB8AC3E}">
        <p14:creationId xmlns:p14="http://schemas.microsoft.com/office/powerpoint/2010/main" val="29553432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D4A35A5-87E1-9D74-5A9C-8A9419A24B00}"/>
              </a:ext>
            </a:extLst>
          </p:cNvPr>
          <p:cNvSpPr>
            <a:spLocks noGrp="1"/>
          </p:cNvSpPr>
          <p:nvPr>
            <p:ph type="body" sz="quarter" idx="10"/>
          </p:nvPr>
        </p:nvSpPr>
        <p:spPr/>
        <p:txBody>
          <a:bodyPr/>
          <a:lstStyle/>
          <a:p>
            <a:r>
              <a:rPr lang="en-US" dirty="0"/>
              <a:t>Main Results</a:t>
            </a:r>
          </a:p>
        </p:txBody>
      </p:sp>
      <p:sp>
        <p:nvSpPr>
          <p:cNvPr id="4" name="Footer Placeholder 3">
            <a:extLst>
              <a:ext uri="{FF2B5EF4-FFF2-40B4-BE49-F238E27FC236}">
                <a16:creationId xmlns:a16="http://schemas.microsoft.com/office/drawing/2014/main" id="{FCDE4B8E-02AC-361D-0129-FA02170B3A7F}"/>
              </a:ext>
            </a:extLst>
          </p:cNvPr>
          <p:cNvSpPr>
            <a:spLocks noGrp="1"/>
          </p:cNvSpPr>
          <p:nvPr>
            <p:ph type="ftr" sz="quarter" idx="3"/>
          </p:nvPr>
        </p:nvSpPr>
        <p:spPr/>
        <p:txBody>
          <a:bodyPr/>
          <a:lstStyle/>
          <a:p>
            <a:r>
              <a:rPr lang="en-US"/>
              <a:t>Institute for Global Tobacco Control | Johns Hopkins Bloomberg School of Public Health</a:t>
            </a:r>
          </a:p>
        </p:txBody>
      </p:sp>
    </p:spTree>
    <p:extLst>
      <p:ext uri="{BB962C8B-B14F-4D97-AF65-F5344CB8AC3E}">
        <p14:creationId xmlns:p14="http://schemas.microsoft.com/office/powerpoint/2010/main" val="6004326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476A6DF-EED1-098E-BBD8-14515D151702}"/>
              </a:ext>
            </a:extLst>
          </p:cNvPr>
          <p:cNvPicPr>
            <a:picLocks noChangeAspect="1"/>
          </p:cNvPicPr>
          <p:nvPr/>
        </p:nvPicPr>
        <p:blipFill>
          <a:blip r:embed="rId3"/>
          <a:stretch>
            <a:fillRect/>
          </a:stretch>
        </p:blipFill>
        <p:spPr>
          <a:xfrm>
            <a:off x="474687" y="0"/>
            <a:ext cx="11242625" cy="6858000"/>
          </a:xfrm>
          <a:prstGeom prst="rect">
            <a:avLst/>
          </a:prstGeom>
          <a:noFill/>
        </p:spPr>
      </p:pic>
      <p:sp>
        <p:nvSpPr>
          <p:cNvPr id="3" name="Picture Placeholder 2">
            <a:extLst>
              <a:ext uri="{FF2B5EF4-FFF2-40B4-BE49-F238E27FC236}">
                <a16:creationId xmlns:a16="http://schemas.microsoft.com/office/drawing/2014/main" id="{B2078220-F7F1-80CF-686B-B4F54CF76A7B}"/>
              </a:ext>
            </a:extLst>
          </p:cNvPr>
          <p:cNvSpPr>
            <a:spLocks noGrp="1"/>
          </p:cNvSpPr>
          <p:nvPr>
            <p:ph type="pic" sz="quarter" idx="12"/>
          </p:nvPr>
        </p:nvSpPr>
        <p:spPr/>
        <p:txBody>
          <a:bodyPr/>
          <a:lstStyle/>
          <a:p>
            <a:endParaRPr lang="en-US"/>
          </a:p>
        </p:txBody>
      </p:sp>
      <p:sp>
        <p:nvSpPr>
          <p:cNvPr id="2" name="Text Placeholder 1">
            <a:extLst>
              <a:ext uri="{FF2B5EF4-FFF2-40B4-BE49-F238E27FC236}">
                <a16:creationId xmlns:a16="http://schemas.microsoft.com/office/drawing/2014/main" id="{A9FD7787-51B6-0CB1-C84D-793C1F5AE90E}"/>
              </a:ext>
            </a:extLst>
          </p:cNvPr>
          <p:cNvSpPr>
            <a:spLocks noGrp="1"/>
          </p:cNvSpPr>
          <p:nvPr>
            <p:ph type="body" sz="quarter" idx="10"/>
          </p:nvPr>
        </p:nvSpPr>
        <p:spPr/>
        <p:txBody>
          <a:bodyPr/>
          <a:lstStyle/>
          <a:p>
            <a:r>
              <a:rPr lang="en-US" dirty="0"/>
              <a:t>Challenges</a:t>
            </a:r>
          </a:p>
        </p:txBody>
      </p:sp>
      <p:sp>
        <p:nvSpPr>
          <p:cNvPr id="5" name="Rectangle 4">
            <a:extLst>
              <a:ext uri="{FF2B5EF4-FFF2-40B4-BE49-F238E27FC236}">
                <a16:creationId xmlns:a16="http://schemas.microsoft.com/office/drawing/2014/main" id="{7C45E2F6-0DCB-32A0-E5C1-AD28CB86868D}"/>
              </a:ext>
            </a:extLst>
          </p:cNvPr>
          <p:cNvSpPr>
            <a:spLocks noGrp="1" noRot="1" noMove="1" noResize="1" noEditPoints="1" noAdjustHandles="1" noChangeArrowheads="1" noChangeShapeType="1"/>
          </p:cNvSpPr>
          <p:nvPr/>
        </p:nvSpPr>
        <p:spPr>
          <a:xfrm>
            <a:off x="1219200" y="1346200"/>
            <a:ext cx="9753600" cy="4165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8112659-197A-F7A8-5A7F-883A0001CD88}"/>
              </a:ext>
            </a:extLst>
          </p:cNvPr>
          <p:cNvSpPr txBox="1">
            <a:spLocks noGrp="1" noRot="1" noMove="1" noResize="1" noEditPoints="1" noAdjustHandles="1" noChangeArrowheads="1" noChangeShapeType="1"/>
          </p:cNvSpPr>
          <p:nvPr/>
        </p:nvSpPr>
        <p:spPr>
          <a:xfrm>
            <a:off x="2182706" y="2921169"/>
            <a:ext cx="7826588" cy="1015663"/>
          </a:xfrm>
          <a:prstGeom prst="rect">
            <a:avLst/>
          </a:prstGeom>
          <a:noFill/>
        </p:spPr>
        <p:txBody>
          <a:bodyPr wrap="square" rtlCol="0">
            <a:spAutoFit/>
          </a:bodyPr>
          <a:lstStyle/>
          <a:p>
            <a:pPr algn="ctr"/>
            <a:r>
              <a:rPr lang="en-US" sz="6000" b="1" dirty="0"/>
              <a:t>Picture Redacted</a:t>
            </a:r>
          </a:p>
        </p:txBody>
      </p:sp>
    </p:spTree>
    <p:extLst>
      <p:ext uri="{BB962C8B-B14F-4D97-AF65-F5344CB8AC3E}">
        <p14:creationId xmlns:p14="http://schemas.microsoft.com/office/powerpoint/2010/main" val="30492032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D9547C-14FE-09C0-0774-885306822D98}"/>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79AAEB66-D418-1E83-969A-571A395842D0}"/>
              </a:ext>
            </a:extLst>
          </p:cNvPr>
          <p:cNvPicPr>
            <a:picLocks noChangeAspect="1"/>
          </p:cNvPicPr>
          <p:nvPr/>
        </p:nvPicPr>
        <p:blipFill>
          <a:blip r:embed="rId3"/>
          <a:stretch>
            <a:fillRect/>
          </a:stretch>
        </p:blipFill>
        <p:spPr>
          <a:xfrm>
            <a:off x="934064" y="90960"/>
            <a:ext cx="10323870" cy="6400800"/>
          </a:xfrm>
          <a:prstGeom prst="rect">
            <a:avLst/>
          </a:prstGeom>
          <a:noFill/>
        </p:spPr>
      </p:pic>
      <p:sp>
        <p:nvSpPr>
          <p:cNvPr id="3" name="Footer Placeholder 2">
            <a:extLst>
              <a:ext uri="{FF2B5EF4-FFF2-40B4-BE49-F238E27FC236}">
                <a16:creationId xmlns:a16="http://schemas.microsoft.com/office/drawing/2014/main" id="{83A1A31D-E726-B21E-EC45-574161538A48}"/>
              </a:ext>
            </a:extLst>
          </p:cNvPr>
          <p:cNvSpPr>
            <a:spLocks noGrp="1"/>
          </p:cNvSpPr>
          <p:nvPr>
            <p:ph type="ftr" sz="quarter" idx="3"/>
          </p:nvPr>
        </p:nvSpPr>
        <p:spPr>
          <a:xfrm>
            <a:off x="3967655" y="6455665"/>
            <a:ext cx="4256689" cy="365125"/>
          </a:xfrm>
        </p:spPr>
        <p:txBody>
          <a:bodyPr anchor="ctr">
            <a:normAutofit/>
          </a:bodyPr>
          <a:lstStyle/>
          <a:p>
            <a:pPr>
              <a:spcAft>
                <a:spcPts val="600"/>
              </a:spcAft>
            </a:pPr>
            <a:r>
              <a:rPr lang="en-US"/>
              <a:t>Institute for Global Tobacco Control | Johns Hopkins Bloomberg School of Public Health</a:t>
            </a:r>
          </a:p>
        </p:txBody>
      </p:sp>
    </p:spTree>
    <p:extLst>
      <p:ext uri="{BB962C8B-B14F-4D97-AF65-F5344CB8AC3E}">
        <p14:creationId xmlns:p14="http://schemas.microsoft.com/office/powerpoint/2010/main" val="14673975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title="Double Trouble: Tobacco Product Litter &amp; Post-Consumption Marketing">
            <a:hlinkClick r:id="" action="ppaction://media"/>
            <a:extLst>
              <a:ext uri="{FF2B5EF4-FFF2-40B4-BE49-F238E27FC236}">
                <a16:creationId xmlns:a16="http://schemas.microsoft.com/office/drawing/2014/main" id="{7C5371C9-79D3-B84A-20F4-632934925AF4}"/>
              </a:ext>
            </a:extLst>
          </p:cNvPr>
          <p:cNvPicPr>
            <a:picLocks noRot="1" noChangeAspect="1"/>
          </p:cNvPicPr>
          <p:nvPr>
            <a:videoFile r:link="rId1"/>
          </p:nvPr>
        </p:nvPicPr>
        <p:blipFill>
          <a:blip r:embed="rId4"/>
          <a:stretch>
            <a:fillRect/>
          </a:stretch>
        </p:blipFill>
        <p:spPr>
          <a:xfrm>
            <a:off x="1806376" y="1243584"/>
            <a:ext cx="8604141" cy="4861340"/>
          </a:xfrm>
          <a:prstGeom prst="rect">
            <a:avLst/>
          </a:prstGeom>
          <a:noFill/>
        </p:spPr>
      </p:pic>
      <p:sp>
        <p:nvSpPr>
          <p:cNvPr id="13" name="Text Placeholder 2">
            <a:extLst>
              <a:ext uri="{FF2B5EF4-FFF2-40B4-BE49-F238E27FC236}">
                <a16:creationId xmlns:a16="http://schemas.microsoft.com/office/drawing/2014/main" id="{FA93BBC3-F070-1196-B225-C217C00A053F}"/>
              </a:ext>
            </a:extLst>
          </p:cNvPr>
          <p:cNvSpPr>
            <a:spLocks noGrp="1"/>
          </p:cNvSpPr>
          <p:nvPr>
            <p:ph type="body" sz="quarter" idx="10"/>
          </p:nvPr>
        </p:nvSpPr>
        <p:spPr/>
        <p:txBody>
          <a:bodyPr anchor="t">
            <a:normAutofit/>
          </a:bodyPr>
          <a:lstStyle/>
          <a:p>
            <a:r>
              <a:rPr lang="en-US" dirty="0"/>
              <a:t>Brand identification</a:t>
            </a:r>
          </a:p>
        </p:txBody>
      </p:sp>
      <p:sp>
        <p:nvSpPr>
          <p:cNvPr id="4" name="Footer Placeholder 3">
            <a:extLst>
              <a:ext uri="{FF2B5EF4-FFF2-40B4-BE49-F238E27FC236}">
                <a16:creationId xmlns:a16="http://schemas.microsoft.com/office/drawing/2014/main" id="{6A14B6BE-3706-506A-80A7-6C15713C0203}"/>
              </a:ext>
            </a:extLst>
          </p:cNvPr>
          <p:cNvSpPr>
            <a:spLocks noGrp="1"/>
          </p:cNvSpPr>
          <p:nvPr>
            <p:ph type="ftr" sz="quarter" idx="3"/>
          </p:nvPr>
        </p:nvSpPr>
        <p:spPr/>
        <p:txBody>
          <a:bodyPr vert="horz" lIns="91440" tIns="45720" rIns="91440" bIns="45720" rtlCol="0" anchor="ctr">
            <a:normAutofit/>
          </a:bodyPr>
          <a:lstStyle/>
          <a:p>
            <a:pPr>
              <a:spcAft>
                <a:spcPts val="600"/>
              </a:spcAft>
            </a:pPr>
            <a:r>
              <a:rPr lang="en-US" kern="1200"/>
              <a:t>Institute for Global Tobacco Control | Johns Hopkins Bloomberg School of Public Health</a:t>
            </a:r>
          </a:p>
        </p:txBody>
      </p:sp>
      <p:sp>
        <p:nvSpPr>
          <p:cNvPr id="2" name="Rectangle 1">
            <a:extLst>
              <a:ext uri="{FF2B5EF4-FFF2-40B4-BE49-F238E27FC236}">
                <a16:creationId xmlns:a16="http://schemas.microsoft.com/office/drawing/2014/main" id="{B5DBA5B9-7667-29EF-428B-7F72E54BE2EC}"/>
              </a:ext>
            </a:extLst>
          </p:cNvPr>
          <p:cNvSpPr/>
          <p:nvPr/>
        </p:nvSpPr>
        <p:spPr>
          <a:xfrm>
            <a:off x="3335866" y="3302000"/>
            <a:ext cx="7636933" cy="22098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b="1" dirty="0"/>
              <a:t>Picture Redacted</a:t>
            </a:r>
          </a:p>
        </p:txBody>
      </p:sp>
    </p:spTree>
    <p:extLst>
      <p:ext uri="{BB962C8B-B14F-4D97-AF65-F5344CB8AC3E}">
        <p14:creationId xmlns:p14="http://schemas.microsoft.com/office/powerpoint/2010/main" val="2613014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FEFFB-E58D-167A-E48E-2499127E9042}"/>
            </a:ext>
          </a:extLst>
        </p:cNvPr>
        <p:cNvGrpSpPr/>
        <p:nvPr/>
      </p:nvGrpSpPr>
      <p:grpSpPr>
        <a:xfrm>
          <a:off x="0" y="0"/>
          <a:ext cx="0" cy="0"/>
          <a:chOff x="0" y="0"/>
          <a:chExt cx="0" cy="0"/>
        </a:xfrm>
      </p:grpSpPr>
      <p:pic>
        <p:nvPicPr>
          <p:cNvPr id="6" name="Picture 5" descr="A screenshot of a website&#10;&#10;Description automatically generated">
            <a:extLst>
              <a:ext uri="{FF2B5EF4-FFF2-40B4-BE49-F238E27FC236}">
                <a16:creationId xmlns:a16="http://schemas.microsoft.com/office/drawing/2014/main" id="{C8D1AEF6-8228-B5B8-5AE9-CF89A72398ED}"/>
              </a:ext>
            </a:extLst>
          </p:cNvPr>
          <p:cNvPicPr>
            <a:picLocks noChangeAspect="1"/>
          </p:cNvPicPr>
          <p:nvPr/>
        </p:nvPicPr>
        <p:blipFill>
          <a:blip r:embed="rId3"/>
          <a:stretch>
            <a:fillRect/>
          </a:stretch>
        </p:blipFill>
        <p:spPr>
          <a:xfrm>
            <a:off x="768096" y="1394831"/>
            <a:ext cx="5930717" cy="4403557"/>
          </a:xfrm>
          <a:prstGeom prst="rect">
            <a:avLst/>
          </a:prstGeom>
          <a:noFill/>
        </p:spPr>
      </p:pic>
      <p:sp>
        <p:nvSpPr>
          <p:cNvPr id="13" name="Text Placeholder 2">
            <a:extLst>
              <a:ext uri="{FF2B5EF4-FFF2-40B4-BE49-F238E27FC236}">
                <a16:creationId xmlns:a16="http://schemas.microsoft.com/office/drawing/2014/main" id="{FB76A194-EFF8-803C-042D-DE5DB1A67981}"/>
              </a:ext>
            </a:extLst>
          </p:cNvPr>
          <p:cNvSpPr>
            <a:spLocks noGrp="1"/>
          </p:cNvSpPr>
          <p:nvPr>
            <p:ph type="body" sz="quarter" idx="10"/>
          </p:nvPr>
        </p:nvSpPr>
        <p:spPr>
          <a:xfrm>
            <a:off x="768096" y="365761"/>
            <a:ext cx="10811280" cy="832559"/>
          </a:xfrm>
        </p:spPr>
        <p:txBody>
          <a:bodyPr/>
          <a:lstStyle/>
          <a:p>
            <a:r>
              <a:rPr lang="en-US" dirty="0" err="1"/>
              <a:t>Postconsumption</a:t>
            </a:r>
            <a:r>
              <a:rPr lang="en-US" dirty="0"/>
              <a:t> marketing </a:t>
            </a:r>
          </a:p>
        </p:txBody>
      </p:sp>
      <p:sp>
        <p:nvSpPr>
          <p:cNvPr id="8" name="TextBox 7">
            <a:extLst>
              <a:ext uri="{FF2B5EF4-FFF2-40B4-BE49-F238E27FC236}">
                <a16:creationId xmlns:a16="http://schemas.microsoft.com/office/drawing/2014/main" id="{02B33A94-0437-2843-E93B-8751D21C7F5F}"/>
              </a:ext>
            </a:extLst>
          </p:cNvPr>
          <p:cNvSpPr txBox="1"/>
          <p:nvPr/>
        </p:nvSpPr>
        <p:spPr>
          <a:xfrm>
            <a:off x="6458736" y="1756562"/>
            <a:ext cx="5120640" cy="3384550"/>
          </a:xfrm>
          <a:prstGeom prst="rect">
            <a:avLst/>
          </a:prstGeom>
        </p:spPr>
        <p:txBody>
          <a:bodyPr vert="horz">
            <a:noAutofit/>
          </a:bodyPr>
          <a:lstStyle/>
          <a:p>
            <a:pPr>
              <a:spcAft>
                <a:spcPts val="600"/>
              </a:spcAft>
            </a:pPr>
            <a:endParaRPr lang="en-US" sz="2200" dirty="0">
              <a:solidFill>
                <a:schemeClr val="accent5"/>
              </a:solidFill>
              <a:latin typeface="Georgia" panose="02040502050405020303" pitchFamily="18" charset="0"/>
              <a:cs typeface="Tahoma"/>
            </a:endParaRPr>
          </a:p>
        </p:txBody>
      </p:sp>
      <p:sp>
        <p:nvSpPr>
          <p:cNvPr id="4" name="Footer Placeholder 3">
            <a:extLst>
              <a:ext uri="{FF2B5EF4-FFF2-40B4-BE49-F238E27FC236}">
                <a16:creationId xmlns:a16="http://schemas.microsoft.com/office/drawing/2014/main" id="{B705F27A-4B62-AADF-7FD3-42A363E8004E}"/>
              </a:ext>
            </a:extLst>
          </p:cNvPr>
          <p:cNvSpPr>
            <a:spLocks noGrp="1"/>
          </p:cNvSpPr>
          <p:nvPr>
            <p:ph type="ftr" sz="quarter" idx="3"/>
          </p:nvPr>
        </p:nvSpPr>
        <p:spPr>
          <a:xfrm>
            <a:off x="3999854" y="6455664"/>
            <a:ext cx="4192292" cy="365125"/>
          </a:xfrm>
        </p:spPr>
        <p:txBody>
          <a:bodyPr vert="horz" lIns="91440" tIns="45720" rIns="91440" bIns="45720" rtlCol="0" anchor="ctr">
            <a:normAutofit/>
          </a:bodyPr>
          <a:lstStyle/>
          <a:p>
            <a:pPr>
              <a:spcAft>
                <a:spcPts val="600"/>
              </a:spcAft>
            </a:pPr>
            <a:r>
              <a:rPr lang="en-US" kern="1200">
                <a:latin typeface="Georgia"/>
                <a:ea typeface="+mn-ea"/>
                <a:cs typeface="Georgia"/>
              </a:rPr>
              <a:t>Institute for Global Tobacco Control | Johns Hopkins Bloomberg School of Public Health</a:t>
            </a:r>
          </a:p>
        </p:txBody>
      </p:sp>
      <p:pic>
        <p:nvPicPr>
          <p:cNvPr id="3" name="Picture 2" descr="A qr code with a black background&#10;&#10;AI-generated content may be incorrect.">
            <a:extLst>
              <a:ext uri="{FF2B5EF4-FFF2-40B4-BE49-F238E27FC236}">
                <a16:creationId xmlns:a16="http://schemas.microsoft.com/office/drawing/2014/main" id="{B2F4BB23-A1CF-AAAA-C539-24895AA07C67}"/>
              </a:ext>
            </a:extLst>
          </p:cNvPr>
          <p:cNvPicPr>
            <a:picLocks noChangeAspect="1"/>
          </p:cNvPicPr>
          <p:nvPr/>
        </p:nvPicPr>
        <p:blipFill>
          <a:blip r:embed="rId4"/>
          <a:stretch>
            <a:fillRect/>
          </a:stretch>
        </p:blipFill>
        <p:spPr>
          <a:xfrm>
            <a:off x="7144039" y="1715672"/>
            <a:ext cx="4082716" cy="4082716"/>
          </a:xfrm>
          <a:prstGeom prst="rect">
            <a:avLst/>
          </a:prstGeom>
        </p:spPr>
      </p:pic>
    </p:spTree>
    <p:extLst>
      <p:ext uri="{BB962C8B-B14F-4D97-AF65-F5344CB8AC3E}">
        <p14:creationId xmlns:p14="http://schemas.microsoft.com/office/powerpoint/2010/main" val="39484829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319743A3-96ED-DD23-B770-E234E9006B23}"/>
              </a:ext>
            </a:extLst>
          </p:cNvPr>
          <p:cNvPicPr>
            <a:picLocks noGrp="1" noChangeAspect="1"/>
          </p:cNvPicPr>
          <p:nvPr>
            <p:ph type="pic" sz="quarter" idx="12"/>
          </p:nvPr>
        </p:nvPicPr>
        <p:blipFill>
          <a:blip r:embed="rId3"/>
          <a:srcRect t="11116" b="28191"/>
          <a:stretch>
            <a:fillRect/>
          </a:stretch>
        </p:blipFill>
        <p:spPr>
          <a:xfrm>
            <a:off x="20" y="10"/>
            <a:ext cx="12191980" cy="6400790"/>
          </a:xfrm>
          <a:prstGeom prst="rect">
            <a:avLst/>
          </a:prstGeom>
          <a:noFill/>
        </p:spPr>
      </p:pic>
      <p:sp>
        <p:nvSpPr>
          <p:cNvPr id="5" name="Text Placeholder 4">
            <a:extLst>
              <a:ext uri="{FF2B5EF4-FFF2-40B4-BE49-F238E27FC236}">
                <a16:creationId xmlns:a16="http://schemas.microsoft.com/office/drawing/2014/main" id="{4D4A35A5-87E1-9D74-5A9C-8A9419A24B00}"/>
              </a:ext>
            </a:extLst>
          </p:cNvPr>
          <p:cNvSpPr>
            <a:spLocks noGrp="1"/>
          </p:cNvSpPr>
          <p:nvPr>
            <p:ph type="body" sz="quarter" idx="10"/>
          </p:nvPr>
        </p:nvSpPr>
        <p:spPr>
          <a:xfrm>
            <a:off x="6583679" y="2514600"/>
            <a:ext cx="5608320" cy="795528"/>
          </a:xfrm>
        </p:spPr>
        <p:txBody>
          <a:bodyPr>
            <a:normAutofit/>
          </a:bodyPr>
          <a:lstStyle/>
          <a:p>
            <a:r>
              <a:rPr lang="en-US" dirty="0"/>
              <a:t>Opportunities </a:t>
            </a:r>
          </a:p>
        </p:txBody>
      </p:sp>
      <p:sp>
        <p:nvSpPr>
          <p:cNvPr id="4" name="Footer Placeholder 3">
            <a:extLst>
              <a:ext uri="{FF2B5EF4-FFF2-40B4-BE49-F238E27FC236}">
                <a16:creationId xmlns:a16="http://schemas.microsoft.com/office/drawing/2014/main" id="{FCDE4B8E-02AC-361D-0129-FA02170B3A7F}"/>
              </a:ext>
            </a:extLst>
          </p:cNvPr>
          <p:cNvSpPr>
            <a:spLocks noGrp="1"/>
          </p:cNvSpPr>
          <p:nvPr>
            <p:ph type="ftr" sz="quarter" idx="3"/>
          </p:nvPr>
        </p:nvSpPr>
        <p:spPr>
          <a:xfrm>
            <a:off x="3967655" y="6455665"/>
            <a:ext cx="4256689" cy="365125"/>
          </a:xfrm>
        </p:spPr>
        <p:txBody>
          <a:bodyPr anchor="ctr">
            <a:normAutofit/>
          </a:bodyPr>
          <a:lstStyle/>
          <a:p>
            <a:pPr>
              <a:spcAft>
                <a:spcPts val="600"/>
              </a:spcAft>
            </a:pPr>
            <a:r>
              <a:rPr lang="en-US"/>
              <a:t>Institute for Global Tobacco Control | Johns Hopkins Bloomberg School of Public Health</a:t>
            </a:r>
          </a:p>
        </p:txBody>
      </p:sp>
      <p:sp>
        <p:nvSpPr>
          <p:cNvPr id="2" name="Rectangle 1">
            <a:extLst>
              <a:ext uri="{FF2B5EF4-FFF2-40B4-BE49-F238E27FC236}">
                <a16:creationId xmlns:a16="http://schemas.microsoft.com/office/drawing/2014/main" id="{F9A402DE-0E00-486A-942D-13DEC3EDF8CF}"/>
              </a:ext>
            </a:extLst>
          </p:cNvPr>
          <p:cNvSpPr/>
          <p:nvPr/>
        </p:nvSpPr>
        <p:spPr>
          <a:xfrm>
            <a:off x="1015999" y="3364993"/>
            <a:ext cx="7450667" cy="220167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b="1" dirty="0"/>
              <a:t>Picture Redacted</a:t>
            </a:r>
          </a:p>
        </p:txBody>
      </p:sp>
    </p:spTree>
    <p:extLst>
      <p:ext uri="{BB962C8B-B14F-4D97-AF65-F5344CB8AC3E}">
        <p14:creationId xmlns:p14="http://schemas.microsoft.com/office/powerpoint/2010/main" val="28965824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9A3A6F-60DC-1949-8453-A158475D7D0D}"/>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F6C11CE-ED7D-5D26-E876-8ADEA3526C4C}"/>
              </a:ext>
            </a:extLst>
          </p:cNvPr>
          <p:cNvSpPr>
            <a:spLocks noGrp="1"/>
          </p:cNvSpPr>
          <p:nvPr>
            <p:ph type="body" sz="quarter" idx="10"/>
          </p:nvPr>
        </p:nvSpPr>
        <p:spPr/>
        <p:txBody>
          <a:bodyPr/>
          <a:lstStyle/>
          <a:p>
            <a:r>
              <a:rPr lang="en-US" dirty="0" err="1"/>
              <a:t>Opportunites</a:t>
            </a:r>
            <a:r>
              <a:rPr lang="en-US" dirty="0"/>
              <a:t> for Tobacco Control</a:t>
            </a:r>
          </a:p>
        </p:txBody>
      </p:sp>
      <p:sp>
        <p:nvSpPr>
          <p:cNvPr id="6" name="Text Placeholder 5">
            <a:extLst>
              <a:ext uri="{FF2B5EF4-FFF2-40B4-BE49-F238E27FC236}">
                <a16:creationId xmlns:a16="http://schemas.microsoft.com/office/drawing/2014/main" id="{89340988-F1B4-0CA3-D7A1-E1C11588C07E}"/>
              </a:ext>
            </a:extLst>
          </p:cNvPr>
          <p:cNvSpPr>
            <a:spLocks noGrp="1"/>
          </p:cNvSpPr>
          <p:nvPr>
            <p:ph type="body" sz="quarter" idx="11"/>
          </p:nvPr>
        </p:nvSpPr>
        <p:spPr>
          <a:xfrm>
            <a:off x="768351" y="1371600"/>
            <a:ext cx="5596354" cy="4242816"/>
          </a:xfrm>
        </p:spPr>
        <p:txBody>
          <a:bodyPr/>
          <a:lstStyle/>
          <a:p>
            <a:r>
              <a:rPr lang="en-US" dirty="0"/>
              <a:t>Role of observational studies</a:t>
            </a:r>
          </a:p>
          <a:p>
            <a:r>
              <a:rPr lang="en-US" dirty="0"/>
              <a:t>Engaging new research/policy partners :</a:t>
            </a:r>
          </a:p>
          <a:p>
            <a:pPr lvl="1"/>
            <a:r>
              <a:rPr lang="en-US" dirty="0"/>
              <a:t>Water quality experts</a:t>
            </a:r>
          </a:p>
          <a:p>
            <a:pPr lvl="1"/>
            <a:r>
              <a:rPr lang="en-US" dirty="0"/>
              <a:t>Tourism advocates</a:t>
            </a:r>
          </a:p>
          <a:p>
            <a:pPr lvl="1"/>
            <a:r>
              <a:rPr lang="en-US" dirty="0"/>
              <a:t>Wildlife protection</a:t>
            </a:r>
          </a:p>
          <a:p>
            <a:pPr lvl="1"/>
            <a:r>
              <a:rPr lang="en-US" dirty="0"/>
              <a:t>Trade/tax </a:t>
            </a:r>
          </a:p>
          <a:p>
            <a:pPr marL="457200" lvl="1" indent="0">
              <a:buNone/>
            </a:pPr>
            <a:endParaRPr lang="en-US" dirty="0"/>
          </a:p>
          <a:p>
            <a:endParaRPr lang="en-US" dirty="0"/>
          </a:p>
          <a:p>
            <a:endParaRPr lang="en-US" dirty="0"/>
          </a:p>
        </p:txBody>
      </p:sp>
      <p:sp>
        <p:nvSpPr>
          <p:cNvPr id="4" name="Footer Placeholder 3">
            <a:extLst>
              <a:ext uri="{FF2B5EF4-FFF2-40B4-BE49-F238E27FC236}">
                <a16:creationId xmlns:a16="http://schemas.microsoft.com/office/drawing/2014/main" id="{1DFC72BD-42C8-FB9B-B9C8-BFEEAAA4BCD0}"/>
              </a:ext>
            </a:extLst>
          </p:cNvPr>
          <p:cNvSpPr>
            <a:spLocks noGrp="1"/>
          </p:cNvSpPr>
          <p:nvPr>
            <p:ph type="ftr" sz="quarter" idx="3"/>
          </p:nvPr>
        </p:nvSpPr>
        <p:spPr/>
        <p:txBody>
          <a:bodyPr/>
          <a:lstStyle/>
          <a:p>
            <a:r>
              <a:rPr lang="en-US"/>
              <a:t>Institute for Global Tobacco Control | Johns Hopkins Bloomberg School of Public Health</a:t>
            </a:r>
          </a:p>
        </p:txBody>
      </p:sp>
      <p:pic>
        <p:nvPicPr>
          <p:cNvPr id="2" name="Picture 1">
            <a:extLst>
              <a:ext uri="{FF2B5EF4-FFF2-40B4-BE49-F238E27FC236}">
                <a16:creationId xmlns:a16="http://schemas.microsoft.com/office/drawing/2014/main" id="{C5871768-3B2E-FCDF-BD4A-D897642F99A1}"/>
              </a:ext>
            </a:extLst>
          </p:cNvPr>
          <p:cNvPicPr>
            <a:picLocks noChangeAspect="1"/>
          </p:cNvPicPr>
          <p:nvPr/>
        </p:nvPicPr>
        <p:blipFill>
          <a:blip r:embed="rId3"/>
          <a:stretch>
            <a:fillRect/>
          </a:stretch>
        </p:blipFill>
        <p:spPr>
          <a:xfrm>
            <a:off x="6334765" y="1254236"/>
            <a:ext cx="5427579" cy="4780804"/>
          </a:xfrm>
          <a:prstGeom prst="rect">
            <a:avLst/>
          </a:prstGeom>
        </p:spPr>
      </p:pic>
    </p:spTree>
    <p:extLst>
      <p:ext uri="{BB962C8B-B14F-4D97-AF65-F5344CB8AC3E}">
        <p14:creationId xmlns:p14="http://schemas.microsoft.com/office/powerpoint/2010/main" val="40465433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7B819A6-B239-7CB7-82B4-99E09CD27CA3}"/>
              </a:ext>
            </a:extLst>
          </p:cNvPr>
          <p:cNvSpPr>
            <a:spLocks noGrp="1"/>
          </p:cNvSpPr>
          <p:nvPr>
            <p:ph type="body" sz="quarter" idx="10"/>
          </p:nvPr>
        </p:nvSpPr>
        <p:spPr/>
        <p:txBody>
          <a:bodyPr/>
          <a:lstStyle/>
          <a:p>
            <a:r>
              <a:rPr lang="pt-BR" dirty="0"/>
              <a:t>Ban </a:t>
            </a:r>
            <a:r>
              <a:rPr lang="pt-BR" dirty="0" err="1"/>
              <a:t>cigarette</a:t>
            </a:r>
            <a:r>
              <a:rPr lang="pt-BR" dirty="0"/>
              <a:t> </a:t>
            </a:r>
            <a:r>
              <a:rPr lang="pt-BR" dirty="0" err="1"/>
              <a:t>filters</a:t>
            </a:r>
            <a:endParaRPr lang="en-US" dirty="0"/>
          </a:p>
        </p:txBody>
      </p:sp>
      <p:sp>
        <p:nvSpPr>
          <p:cNvPr id="3" name="Footer Placeholder 2">
            <a:extLst>
              <a:ext uri="{FF2B5EF4-FFF2-40B4-BE49-F238E27FC236}">
                <a16:creationId xmlns:a16="http://schemas.microsoft.com/office/drawing/2014/main" id="{5CC7FA64-4FE1-7A0B-33ED-37C4E5B1CBC9}"/>
              </a:ext>
            </a:extLst>
          </p:cNvPr>
          <p:cNvSpPr>
            <a:spLocks noGrp="1"/>
          </p:cNvSpPr>
          <p:nvPr>
            <p:ph type="ftr" sz="quarter" idx="3"/>
          </p:nvPr>
        </p:nvSpPr>
        <p:spPr/>
        <p:txBody>
          <a:bodyPr/>
          <a:lstStyle/>
          <a:p>
            <a:r>
              <a:rPr lang="en-US"/>
              <a:t>Institute for Global Tobacco Control | Johns Hopkins Bloomberg School of Public Health</a:t>
            </a:r>
          </a:p>
        </p:txBody>
      </p:sp>
      <p:pic>
        <p:nvPicPr>
          <p:cNvPr id="9" name="Picture 8">
            <a:extLst>
              <a:ext uri="{FF2B5EF4-FFF2-40B4-BE49-F238E27FC236}">
                <a16:creationId xmlns:a16="http://schemas.microsoft.com/office/drawing/2014/main" id="{E6EAB47A-4614-E1D3-6EC2-125962E313FD}"/>
              </a:ext>
            </a:extLst>
          </p:cNvPr>
          <p:cNvPicPr>
            <a:picLocks noChangeAspect="1"/>
          </p:cNvPicPr>
          <p:nvPr/>
        </p:nvPicPr>
        <p:blipFill>
          <a:blip r:embed="rId3"/>
          <a:srcRect t="2475" r="1047" b="3543"/>
          <a:stretch/>
        </p:blipFill>
        <p:spPr>
          <a:xfrm>
            <a:off x="2117598" y="1083261"/>
            <a:ext cx="7956804" cy="5195059"/>
          </a:xfrm>
          <a:prstGeom prst="rect">
            <a:avLst/>
          </a:prstGeom>
        </p:spPr>
      </p:pic>
      <p:sp>
        <p:nvSpPr>
          <p:cNvPr id="2" name="Rectangle 1">
            <a:extLst>
              <a:ext uri="{FF2B5EF4-FFF2-40B4-BE49-F238E27FC236}">
                <a16:creationId xmlns:a16="http://schemas.microsoft.com/office/drawing/2014/main" id="{E9387D46-3B8B-F594-8331-CBAB690F10CB}"/>
              </a:ext>
            </a:extLst>
          </p:cNvPr>
          <p:cNvSpPr/>
          <p:nvPr/>
        </p:nvSpPr>
        <p:spPr>
          <a:xfrm>
            <a:off x="2260600" y="2997200"/>
            <a:ext cx="7813802" cy="43180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9B2084B2-856A-D3C7-7E44-D365B0D04779}"/>
              </a:ext>
            </a:extLst>
          </p:cNvPr>
          <p:cNvSpPr/>
          <p:nvPr/>
        </p:nvSpPr>
        <p:spPr>
          <a:xfrm>
            <a:off x="2286000" y="3829759"/>
            <a:ext cx="7788402" cy="361241"/>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36744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730892A2-C6AB-3B1C-6074-9A468FF426A9}"/>
              </a:ext>
            </a:extLst>
          </p:cNvPr>
          <p:cNvSpPr>
            <a:spLocks noGrp="1"/>
          </p:cNvSpPr>
          <p:nvPr>
            <p:ph type="body" sz="quarter" idx="10"/>
          </p:nvPr>
        </p:nvSpPr>
        <p:spPr/>
        <p:txBody>
          <a:bodyPr/>
          <a:lstStyle/>
          <a:p>
            <a:r>
              <a:rPr lang="pt-BR" dirty="0"/>
              <a:t>Tobacco </a:t>
            </a:r>
            <a:r>
              <a:rPr lang="pt-BR" dirty="0" err="1"/>
              <a:t>packaging</a:t>
            </a:r>
            <a:endParaRPr lang="en-US" dirty="0"/>
          </a:p>
        </p:txBody>
      </p:sp>
      <p:sp>
        <p:nvSpPr>
          <p:cNvPr id="6" name="Footer Placeholder 5">
            <a:extLst>
              <a:ext uri="{FF2B5EF4-FFF2-40B4-BE49-F238E27FC236}">
                <a16:creationId xmlns:a16="http://schemas.microsoft.com/office/drawing/2014/main" id="{E5311352-EBBF-6A64-59D3-81F7F1190CDE}"/>
              </a:ext>
            </a:extLst>
          </p:cNvPr>
          <p:cNvSpPr>
            <a:spLocks noGrp="1"/>
          </p:cNvSpPr>
          <p:nvPr>
            <p:ph type="ftr" sz="quarter" idx="3"/>
          </p:nvPr>
        </p:nvSpPr>
        <p:spPr/>
        <p:txBody>
          <a:bodyPr/>
          <a:lstStyle/>
          <a:p>
            <a:r>
              <a:rPr lang="en-US"/>
              <a:t>Institute for Global Tobacco Control | Johns Hopkins Bloomberg School of Public Health</a:t>
            </a:r>
          </a:p>
        </p:txBody>
      </p:sp>
      <p:pic>
        <p:nvPicPr>
          <p:cNvPr id="1026" name="Picture 2">
            <a:extLst>
              <a:ext uri="{FF2B5EF4-FFF2-40B4-BE49-F238E27FC236}">
                <a16:creationId xmlns:a16="http://schemas.microsoft.com/office/drawing/2014/main" id="{CD506621-9F8E-D69B-1B07-8F6A4E5DF93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7481" b="21600"/>
          <a:stretch/>
        </p:blipFill>
        <p:spPr bwMode="auto">
          <a:xfrm>
            <a:off x="3467100" y="3217620"/>
            <a:ext cx="4762500" cy="290124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8B0CF3E4-785A-F0FB-4760-D839B95E11D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595" t="11352" r="16138" b="10248"/>
          <a:stretch/>
        </p:blipFill>
        <p:spPr bwMode="auto">
          <a:xfrm>
            <a:off x="8419973" y="1198320"/>
            <a:ext cx="3441700" cy="37338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2BEE3CC0-96E3-F00B-C07C-3435E831463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8796" t="5686" r="19593" b="9515"/>
          <a:stretch/>
        </p:blipFill>
        <p:spPr bwMode="auto">
          <a:xfrm>
            <a:off x="342519" y="1198320"/>
            <a:ext cx="2934208" cy="40386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191478B8-8E77-B1B2-2EBC-F0E4AFED71CB}"/>
              </a:ext>
            </a:extLst>
          </p:cNvPr>
          <p:cNvSpPr/>
          <p:nvPr/>
        </p:nvSpPr>
        <p:spPr>
          <a:xfrm>
            <a:off x="1803400" y="1960320"/>
            <a:ext cx="8585200" cy="3276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b="1" dirty="0"/>
              <a:t>Picture Redacted</a:t>
            </a:r>
          </a:p>
        </p:txBody>
      </p:sp>
    </p:spTree>
    <p:extLst>
      <p:ext uri="{BB962C8B-B14F-4D97-AF65-F5344CB8AC3E}">
        <p14:creationId xmlns:p14="http://schemas.microsoft.com/office/powerpoint/2010/main" val="38231124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1" name="Text Placeholder 2">
            <a:extLst>
              <a:ext uri="{FF2B5EF4-FFF2-40B4-BE49-F238E27FC236}">
                <a16:creationId xmlns:a16="http://schemas.microsoft.com/office/drawing/2014/main" id="{ED139FFE-705C-8D93-EB82-DA39502D12F5}"/>
              </a:ext>
            </a:extLst>
          </p:cNvPr>
          <p:cNvSpPr>
            <a:spLocks noGrp="1"/>
          </p:cNvSpPr>
          <p:nvPr>
            <p:ph type="body" sz="quarter" idx="10"/>
          </p:nvPr>
        </p:nvSpPr>
        <p:spPr>
          <a:xfrm>
            <a:off x="768096" y="365761"/>
            <a:ext cx="10668000" cy="832559"/>
          </a:xfrm>
        </p:spPr>
        <p:txBody>
          <a:bodyPr>
            <a:normAutofit/>
          </a:bodyPr>
          <a:lstStyle/>
          <a:p>
            <a:r>
              <a:rPr lang="pt-BR" sz="4100" dirty="0" err="1">
                <a:solidFill>
                  <a:schemeClr val="tx2"/>
                </a:solidFill>
              </a:rPr>
              <a:t>Smoke</a:t>
            </a:r>
            <a:r>
              <a:rPr lang="pt-BR" sz="4100" dirty="0">
                <a:solidFill>
                  <a:schemeClr val="tx2"/>
                </a:solidFill>
              </a:rPr>
              <a:t>-free outdoor </a:t>
            </a:r>
            <a:r>
              <a:rPr lang="pt-BR" sz="4100" dirty="0" err="1">
                <a:solidFill>
                  <a:schemeClr val="tx2"/>
                </a:solidFill>
              </a:rPr>
              <a:t>environments</a:t>
            </a:r>
            <a:endParaRPr lang="en-US" sz="4100" dirty="0">
              <a:solidFill>
                <a:schemeClr val="tx2"/>
              </a:solidFill>
            </a:endParaRPr>
          </a:p>
        </p:txBody>
      </p:sp>
      <p:pic>
        <p:nvPicPr>
          <p:cNvPr id="3076" name="Picture 4" descr="A black rectangular object with a green and yellow label&#10;&#10;AI-generated content may be incorrect.">
            <a:extLst>
              <a:ext uri="{FF2B5EF4-FFF2-40B4-BE49-F238E27FC236}">
                <a16:creationId xmlns:a16="http://schemas.microsoft.com/office/drawing/2014/main" id="{64EA19C8-D6E6-CF22-A7CA-628D36F9B8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2584" r="2" b="1532"/>
          <a:stretch/>
        </p:blipFill>
        <p:spPr bwMode="auto">
          <a:xfrm>
            <a:off x="768097" y="2176463"/>
            <a:ext cx="3194049" cy="365760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A sign on a wooden post&#10;&#10;AI-generated content may be incorrect.">
            <a:extLst>
              <a:ext uri="{FF2B5EF4-FFF2-40B4-BE49-F238E27FC236}">
                <a16:creationId xmlns:a16="http://schemas.microsoft.com/office/drawing/2014/main" id="{0CBF3D74-FF3B-7464-E682-7CDC231A13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3156" r="2" b="10960"/>
          <a:stretch/>
        </p:blipFill>
        <p:spPr bwMode="auto">
          <a:xfrm>
            <a:off x="8242048" y="2176463"/>
            <a:ext cx="3194049" cy="36576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A cigarette butt on the ground&#10;&#10;AI-generated content may be incorrect.">
            <a:extLst>
              <a:ext uri="{FF2B5EF4-FFF2-40B4-BE49-F238E27FC236}">
                <a16:creationId xmlns:a16="http://schemas.microsoft.com/office/drawing/2014/main" id="{FCCF8BFA-54AC-63B2-5562-D08A19A4EE5D}"/>
              </a:ext>
            </a:extLst>
          </p:cNvPr>
          <p:cNvPicPr>
            <a:picLocks noChangeAspect="1"/>
          </p:cNvPicPr>
          <p:nvPr/>
        </p:nvPicPr>
        <p:blipFill>
          <a:blip r:embed="rId5"/>
          <a:srcRect l="10001" r="13805" b="-2"/>
          <a:stretch/>
        </p:blipFill>
        <p:spPr>
          <a:xfrm>
            <a:off x="4498374" y="2176463"/>
            <a:ext cx="3194049" cy="3657600"/>
          </a:xfrm>
          <a:prstGeom prst="rect">
            <a:avLst/>
          </a:prstGeom>
          <a:noFill/>
        </p:spPr>
      </p:pic>
      <p:sp>
        <p:nvSpPr>
          <p:cNvPr id="3085" name="Footer Placeholder 5">
            <a:extLst>
              <a:ext uri="{FF2B5EF4-FFF2-40B4-BE49-F238E27FC236}">
                <a16:creationId xmlns:a16="http://schemas.microsoft.com/office/drawing/2014/main" id="{F2C1E09D-02E2-5AE1-0DA0-1E1082A09FF3}"/>
              </a:ext>
            </a:extLst>
          </p:cNvPr>
          <p:cNvSpPr>
            <a:spLocks noGrp="1"/>
          </p:cNvSpPr>
          <p:nvPr>
            <p:ph type="ftr" sz="quarter" idx="3"/>
          </p:nvPr>
        </p:nvSpPr>
        <p:spPr>
          <a:xfrm>
            <a:off x="3999854" y="6455664"/>
            <a:ext cx="4192292" cy="365125"/>
          </a:xfrm>
        </p:spPr>
        <p:txBody>
          <a:bodyPr anchor="ctr">
            <a:normAutofit/>
          </a:bodyPr>
          <a:lstStyle/>
          <a:p>
            <a:pPr>
              <a:spcAft>
                <a:spcPts val="600"/>
              </a:spcAft>
            </a:pPr>
            <a:r>
              <a:rPr lang="en-US"/>
              <a:t>Institute for Global Tobacco Control | Johns Hopkins Bloomberg School of Public Health</a:t>
            </a:r>
          </a:p>
        </p:txBody>
      </p:sp>
      <p:sp>
        <p:nvSpPr>
          <p:cNvPr id="2" name="Rectangle 1">
            <a:extLst>
              <a:ext uri="{FF2B5EF4-FFF2-40B4-BE49-F238E27FC236}">
                <a16:creationId xmlns:a16="http://schemas.microsoft.com/office/drawing/2014/main" id="{1A504C57-621A-0357-4CBB-B06116CF00ED}"/>
              </a:ext>
            </a:extLst>
          </p:cNvPr>
          <p:cNvSpPr/>
          <p:nvPr/>
        </p:nvSpPr>
        <p:spPr>
          <a:xfrm>
            <a:off x="914400" y="3623733"/>
            <a:ext cx="2641600" cy="188806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b="1" dirty="0"/>
              <a:t>Picture Redacted</a:t>
            </a:r>
          </a:p>
        </p:txBody>
      </p:sp>
      <p:sp>
        <p:nvSpPr>
          <p:cNvPr id="3" name="Rectangle 2">
            <a:extLst>
              <a:ext uri="{FF2B5EF4-FFF2-40B4-BE49-F238E27FC236}">
                <a16:creationId xmlns:a16="http://schemas.microsoft.com/office/drawing/2014/main" id="{30A89BBA-2E63-6BC5-D9F5-B8902F9EC983}"/>
              </a:ext>
            </a:extLst>
          </p:cNvPr>
          <p:cNvSpPr/>
          <p:nvPr/>
        </p:nvSpPr>
        <p:spPr>
          <a:xfrm>
            <a:off x="8737600" y="2963333"/>
            <a:ext cx="2235200" cy="253464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b="1" dirty="0"/>
              <a:t>Picture Redacted</a:t>
            </a:r>
          </a:p>
        </p:txBody>
      </p:sp>
    </p:spTree>
    <p:extLst>
      <p:ext uri="{BB962C8B-B14F-4D97-AF65-F5344CB8AC3E}">
        <p14:creationId xmlns:p14="http://schemas.microsoft.com/office/powerpoint/2010/main" val="11310403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40E76-509E-E29A-121A-704E8AF073A3}"/>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9EDA426B-034B-4BD5-B6CA-DCC8F6E1E06D}"/>
              </a:ext>
            </a:extLst>
          </p:cNvPr>
          <p:cNvSpPr>
            <a:spLocks noGrp="1"/>
          </p:cNvSpPr>
          <p:nvPr>
            <p:ph type="body" sz="quarter" idx="10"/>
          </p:nvPr>
        </p:nvSpPr>
        <p:spPr/>
        <p:txBody>
          <a:bodyPr/>
          <a:lstStyle/>
          <a:p>
            <a:r>
              <a:rPr lang="pt-BR" dirty="0" err="1"/>
              <a:t>European</a:t>
            </a:r>
            <a:r>
              <a:rPr lang="pt-BR" dirty="0"/>
              <a:t> Union</a:t>
            </a:r>
            <a:endParaRPr lang="en-US" dirty="0"/>
          </a:p>
        </p:txBody>
      </p:sp>
      <p:sp>
        <p:nvSpPr>
          <p:cNvPr id="3" name="Footer Placeholder 2">
            <a:extLst>
              <a:ext uri="{FF2B5EF4-FFF2-40B4-BE49-F238E27FC236}">
                <a16:creationId xmlns:a16="http://schemas.microsoft.com/office/drawing/2014/main" id="{B10F06E3-24E7-856C-D2DD-4FE03FDD9DE1}"/>
              </a:ext>
            </a:extLst>
          </p:cNvPr>
          <p:cNvSpPr>
            <a:spLocks noGrp="1"/>
          </p:cNvSpPr>
          <p:nvPr>
            <p:ph type="ftr" sz="quarter" idx="3"/>
          </p:nvPr>
        </p:nvSpPr>
        <p:spPr/>
        <p:txBody>
          <a:bodyPr/>
          <a:lstStyle/>
          <a:p>
            <a:r>
              <a:rPr lang="en-US"/>
              <a:t>Institute for Global Tobacco Control | Johns Hopkins Bloomberg School of Public Health</a:t>
            </a:r>
          </a:p>
        </p:txBody>
      </p:sp>
      <p:pic>
        <p:nvPicPr>
          <p:cNvPr id="7" name="Picture 6">
            <a:extLst>
              <a:ext uri="{FF2B5EF4-FFF2-40B4-BE49-F238E27FC236}">
                <a16:creationId xmlns:a16="http://schemas.microsoft.com/office/drawing/2014/main" id="{1D88CA1D-F4DB-7ADB-2204-5ABA39FF7FEB}"/>
              </a:ext>
            </a:extLst>
          </p:cNvPr>
          <p:cNvPicPr>
            <a:picLocks noChangeAspect="1"/>
          </p:cNvPicPr>
          <p:nvPr/>
        </p:nvPicPr>
        <p:blipFill>
          <a:blip r:embed="rId3"/>
          <a:srcRect t="10148"/>
          <a:stretch/>
        </p:blipFill>
        <p:spPr>
          <a:xfrm>
            <a:off x="6617480" y="1968499"/>
            <a:ext cx="5198448" cy="3352801"/>
          </a:xfrm>
          <a:prstGeom prst="rect">
            <a:avLst/>
          </a:prstGeom>
        </p:spPr>
      </p:pic>
      <p:pic>
        <p:nvPicPr>
          <p:cNvPr id="5" name="Picture 4">
            <a:extLst>
              <a:ext uri="{FF2B5EF4-FFF2-40B4-BE49-F238E27FC236}">
                <a16:creationId xmlns:a16="http://schemas.microsoft.com/office/drawing/2014/main" id="{2B94B2AE-9053-AD1B-B9A0-BEDE42AB07F8}"/>
              </a:ext>
            </a:extLst>
          </p:cNvPr>
          <p:cNvPicPr>
            <a:picLocks noChangeAspect="1"/>
          </p:cNvPicPr>
          <p:nvPr/>
        </p:nvPicPr>
        <p:blipFill>
          <a:blip r:embed="rId4"/>
          <a:stretch>
            <a:fillRect/>
          </a:stretch>
        </p:blipFill>
        <p:spPr>
          <a:xfrm>
            <a:off x="768096" y="1312461"/>
            <a:ext cx="5734304" cy="4894466"/>
          </a:xfrm>
          <a:prstGeom prst="rect">
            <a:avLst/>
          </a:prstGeom>
        </p:spPr>
      </p:pic>
    </p:spTree>
    <p:extLst>
      <p:ext uri="{BB962C8B-B14F-4D97-AF65-F5344CB8AC3E}">
        <p14:creationId xmlns:p14="http://schemas.microsoft.com/office/powerpoint/2010/main" val="38904469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FDA9ED-4A5E-5521-9159-7E35ABE44581}"/>
              </a:ext>
            </a:extLst>
          </p:cNvPr>
          <p:cNvSpPr>
            <a:spLocks noGrp="1"/>
          </p:cNvSpPr>
          <p:nvPr>
            <p:ph type="body" sz="quarter" idx="10"/>
          </p:nvPr>
        </p:nvSpPr>
        <p:spPr/>
        <p:txBody>
          <a:bodyPr/>
          <a:lstStyle/>
          <a:p>
            <a:r>
              <a:rPr lang="en-US" dirty="0"/>
              <a:t>Litigation</a:t>
            </a:r>
          </a:p>
        </p:txBody>
      </p:sp>
      <p:sp>
        <p:nvSpPr>
          <p:cNvPr id="4" name="Footer Placeholder 3">
            <a:extLst>
              <a:ext uri="{FF2B5EF4-FFF2-40B4-BE49-F238E27FC236}">
                <a16:creationId xmlns:a16="http://schemas.microsoft.com/office/drawing/2014/main" id="{7E1F9631-6959-ECB5-F06F-C76EDDBA2E2B}"/>
              </a:ext>
            </a:extLst>
          </p:cNvPr>
          <p:cNvSpPr>
            <a:spLocks noGrp="1"/>
          </p:cNvSpPr>
          <p:nvPr>
            <p:ph type="ftr" sz="quarter" idx="3"/>
          </p:nvPr>
        </p:nvSpPr>
        <p:spPr/>
        <p:txBody>
          <a:bodyPr/>
          <a:lstStyle/>
          <a:p>
            <a:r>
              <a:rPr lang="en-US"/>
              <a:t>Institute for Global Tobacco Control | Johns Hopkins Bloomberg School of Public Health</a:t>
            </a:r>
          </a:p>
        </p:txBody>
      </p:sp>
      <p:pic>
        <p:nvPicPr>
          <p:cNvPr id="6" name="Picture 5">
            <a:extLst>
              <a:ext uri="{FF2B5EF4-FFF2-40B4-BE49-F238E27FC236}">
                <a16:creationId xmlns:a16="http://schemas.microsoft.com/office/drawing/2014/main" id="{82FAB8F0-007F-D2C4-40BF-5B91CD6DC977}"/>
              </a:ext>
            </a:extLst>
          </p:cNvPr>
          <p:cNvPicPr>
            <a:picLocks noChangeAspect="1"/>
          </p:cNvPicPr>
          <p:nvPr/>
        </p:nvPicPr>
        <p:blipFill>
          <a:blip r:embed="rId3"/>
          <a:stretch>
            <a:fillRect/>
          </a:stretch>
        </p:blipFill>
        <p:spPr>
          <a:xfrm>
            <a:off x="2413000" y="1006960"/>
            <a:ext cx="7365999" cy="5147760"/>
          </a:xfrm>
          <a:prstGeom prst="rect">
            <a:avLst/>
          </a:prstGeom>
        </p:spPr>
      </p:pic>
    </p:spTree>
    <p:extLst>
      <p:ext uri="{BB962C8B-B14F-4D97-AF65-F5344CB8AC3E}">
        <p14:creationId xmlns:p14="http://schemas.microsoft.com/office/powerpoint/2010/main" val="2407568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diagram of life cycle&#10;&#10;Description automatically generated">
            <a:extLst>
              <a:ext uri="{FF2B5EF4-FFF2-40B4-BE49-F238E27FC236}">
                <a16:creationId xmlns:a16="http://schemas.microsoft.com/office/drawing/2014/main" id="{38E4E7B1-AFEE-F5C5-3109-63B902E9D6B2}"/>
              </a:ext>
            </a:extLst>
          </p:cNvPr>
          <p:cNvPicPr>
            <a:picLocks noChangeAspect="1"/>
          </p:cNvPicPr>
          <p:nvPr/>
        </p:nvPicPr>
        <p:blipFill>
          <a:blip r:embed="rId3"/>
          <a:srcRect l="1932" t="3652" r="1970" b="4115"/>
          <a:stretch/>
        </p:blipFill>
        <p:spPr>
          <a:xfrm>
            <a:off x="629194" y="0"/>
            <a:ext cx="10933612" cy="6270172"/>
          </a:xfrm>
          <a:prstGeom prst="rect">
            <a:avLst/>
          </a:prstGeom>
          <a:noFill/>
        </p:spPr>
      </p:pic>
    </p:spTree>
    <p:extLst>
      <p:ext uri="{BB962C8B-B14F-4D97-AF65-F5344CB8AC3E}">
        <p14:creationId xmlns:p14="http://schemas.microsoft.com/office/powerpoint/2010/main" val="22013043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1373A5E-C273-3EA5-F8A0-23679C5E9A61}"/>
              </a:ext>
            </a:extLst>
          </p:cNvPr>
          <p:cNvSpPr>
            <a:spLocks noGrp="1"/>
          </p:cNvSpPr>
          <p:nvPr>
            <p:ph type="body" sz="quarter" idx="10"/>
          </p:nvPr>
        </p:nvSpPr>
        <p:spPr/>
        <p:txBody>
          <a:bodyPr/>
          <a:lstStyle/>
          <a:p>
            <a:r>
              <a:rPr lang="en-US" dirty="0"/>
              <a:t>Cigarette Litter Abatement Fee (San Francisco, California)</a:t>
            </a:r>
          </a:p>
        </p:txBody>
      </p:sp>
      <p:sp>
        <p:nvSpPr>
          <p:cNvPr id="4" name="Footer Placeholder 3">
            <a:extLst>
              <a:ext uri="{FF2B5EF4-FFF2-40B4-BE49-F238E27FC236}">
                <a16:creationId xmlns:a16="http://schemas.microsoft.com/office/drawing/2014/main" id="{0645D99E-1186-2047-F8DE-2A8260A20921}"/>
              </a:ext>
            </a:extLst>
          </p:cNvPr>
          <p:cNvSpPr>
            <a:spLocks noGrp="1"/>
          </p:cNvSpPr>
          <p:nvPr>
            <p:ph type="ftr" sz="quarter" idx="3"/>
          </p:nvPr>
        </p:nvSpPr>
        <p:spPr/>
        <p:txBody>
          <a:bodyPr/>
          <a:lstStyle/>
          <a:p>
            <a:r>
              <a:rPr lang="en-US"/>
              <a:t>Institute for Global Tobacco Control | Johns Hopkins Bloomberg School of Public Health</a:t>
            </a:r>
          </a:p>
        </p:txBody>
      </p:sp>
      <p:pic>
        <p:nvPicPr>
          <p:cNvPr id="6" name="Picture 5">
            <a:extLst>
              <a:ext uri="{FF2B5EF4-FFF2-40B4-BE49-F238E27FC236}">
                <a16:creationId xmlns:a16="http://schemas.microsoft.com/office/drawing/2014/main" id="{044FDC27-F9B3-D69E-1EE4-49D13FE9E32A}"/>
              </a:ext>
            </a:extLst>
          </p:cNvPr>
          <p:cNvPicPr>
            <a:picLocks noChangeAspect="1"/>
          </p:cNvPicPr>
          <p:nvPr/>
        </p:nvPicPr>
        <p:blipFill>
          <a:blip r:embed="rId3"/>
          <a:stretch>
            <a:fillRect/>
          </a:stretch>
        </p:blipFill>
        <p:spPr>
          <a:xfrm>
            <a:off x="3520620" y="1785568"/>
            <a:ext cx="5150760" cy="4452671"/>
          </a:xfrm>
          <a:prstGeom prst="rect">
            <a:avLst/>
          </a:prstGeom>
        </p:spPr>
      </p:pic>
    </p:spTree>
    <p:extLst>
      <p:ext uri="{BB962C8B-B14F-4D97-AF65-F5344CB8AC3E}">
        <p14:creationId xmlns:p14="http://schemas.microsoft.com/office/powerpoint/2010/main" val="22793319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65788-798F-AC78-45B6-EA46CFFB5E2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3F823013-449F-DCE9-C770-D1B39FCEF688}"/>
              </a:ext>
            </a:extLst>
          </p:cNvPr>
          <p:cNvSpPr>
            <a:spLocks noGrp="1"/>
          </p:cNvSpPr>
          <p:nvPr>
            <p:ph type="body" sz="quarter" idx="10"/>
          </p:nvPr>
        </p:nvSpPr>
        <p:spPr/>
        <p:txBody>
          <a:bodyPr/>
          <a:lstStyle/>
          <a:p>
            <a:r>
              <a:rPr lang="en-US" dirty="0"/>
              <a:t>Thank you!</a:t>
            </a:r>
          </a:p>
          <a:p>
            <a:r>
              <a:rPr lang="en-US" dirty="0">
                <a:hlinkClick r:id="rId3">
                  <a:extLst>
                    <a:ext uri="{A12FA001-AC4F-418D-AE19-62706E023703}">
                      <ahyp:hlinkClr xmlns:ahyp="http://schemas.microsoft.com/office/drawing/2018/hyperlinkcolor" val="tx"/>
                    </a:ext>
                  </a:extLst>
                </a:hlinkClick>
              </a:rPr>
              <a:t>ggrilo@jhu.edu</a:t>
            </a:r>
            <a:endParaRPr lang="en-US" dirty="0"/>
          </a:p>
          <a:p>
            <a:r>
              <a:rPr lang="en-US" dirty="0">
                <a:hlinkClick r:id="rId4">
                  <a:extLst>
                    <a:ext uri="{A12FA001-AC4F-418D-AE19-62706E023703}">
                      <ahyp:hlinkClr xmlns:ahyp="http://schemas.microsoft.com/office/drawing/2018/hyperlinkcolor" val="tx"/>
                    </a:ext>
                  </a:extLst>
                </a:hlinkClick>
              </a:rPr>
              <a:t>https://www.globaltobaccocontrol.org/en</a:t>
            </a:r>
            <a:endParaRPr lang="en-US" dirty="0"/>
          </a:p>
          <a:p>
            <a:r>
              <a:rPr lang="en-US" dirty="0"/>
              <a:t>https://publichealth.jhu.edu/institute-for-global-tobacco-control</a:t>
            </a:r>
          </a:p>
          <a:p>
            <a:endParaRPr lang="en-US" dirty="0"/>
          </a:p>
        </p:txBody>
      </p:sp>
      <p:sp>
        <p:nvSpPr>
          <p:cNvPr id="4" name="Footer Placeholder 3">
            <a:extLst>
              <a:ext uri="{FF2B5EF4-FFF2-40B4-BE49-F238E27FC236}">
                <a16:creationId xmlns:a16="http://schemas.microsoft.com/office/drawing/2014/main" id="{EC312645-139A-75A2-E177-1F5C2E0A20BB}"/>
              </a:ext>
            </a:extLst>
          </p:cNvPr>
          <p:cNvSpPr>
            <a:spLocks noGrp="1"/>
          </p:cNvSpPr>
          <p:nvPr>
            <p:ph type="ftr" sz="quarter" idx="3"/>
          </p:nvPr>
        </p:nvSpPr>
        <p:spPr/>
        <p:txBody>
          <a:bodyPr/>
          <a:lstStyle/>
          <a:p>
            <a:r>
              <a:rPr lang="en-US"/>
              <a:t>Institute for Global Tobacco Control | Johns Hopkins Bloomberg School of Public Health</a:t>
            </a:r>
          </a:p>
        </p:txBody>
      </p:sp>
    </p:spTree>
    <p:extLst>
      <p:ext uri="{BB962C8B-B14F-4D97-AF65-F5344CB8AC3E}">
        <p14:creationId xmlns:p14="http://schemas.microsoft.com/office/powerpoint/2010/main" val="1349372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0841E3-62EB-7048-FFDB-219E79824929}"/>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39066793-5990-8A4B-38C5-3C418F7201AF}"/>
              </a:ext>
            </a:extLst>
          </p:cNvPr>
          <p:cNvSpPr>
            <a:spLocks noGrp="1"/>
          </p:cNvSpPr>
          <p:nvPr>
            <p:ph type="body" sz="quarter" idx="10"/>
          </p:nvPr>
        </p:nvSpPr>
        <p:spPr/>
        <p:txBody>
          <a:bodyPr>
            <a:normAutofit/>
          </a:bodyPr>
          <a:lstStyle/>
          <a:p>
            <a:r>
              <a:rPr lang="en-US" dirty="0"/>
              <a:t>Methods</a:t>
            </a:r>
          </a:p>
        </p:txBody>
      </p:sp>
      <p:sp>
        <p:nvSpPr>
          <p:cNvPr id="2" name="Text Placeholder 1">
            <a:extLst>
              <a:ext uri="{FF2B5EF4-FFF2-40B4-BE49-F238E27FC236}">
                <a16:creationId xmlns:a16="http://schemas.microsoft.com/office/drawing/2014/main" id="{DE640EB6-1694-E51D-F096-467EB68CAFD2}"/>
              </a:ext>
            </a:extLst>
          </p:cNvPr>
          <p:cNvSpPr>
            <a:spLocks noGrp="1"/>
          </p:cNvSpPr>
          <p:nvPr>
            <p:ph type="body" sz="quarter" idx="13"/>
          </p:nvPr>
        </p:nvSpPr>
        <p:spPr/>
        <p:txBody>
          <a:bodyPr/>
          <a:lstStyle/>
          <a:p>
            <a:endParaRPr lang="en-US"/>
          </a:p>
        </p:txBody>
      </p:sp>
      <p:sp>
        <p:nvSpPr>
          <p:cNvPr id="4" name="Footer Placeholder 3">
            <a:extLst>
              <a:ext uri="{FF2B5EF4-FFF2-40B4-BE49-F238E27FC236}">
                <a16:creationId xmlns:a16="http://schemas.microsoft.com/office/drawing/2014/main" id="{BFCFABF3-A99A-382A-C9CC-ACD6BC04BCA0}"/>
              </a:ext>
            </a:extLst>
          </p:cNvPr>
          <p:cNvSpPr>
            <a:spLocks noGrp="1"/>
          </p:cNvSpPr>
          <p:nvPr>
            <p:ph type="ftr" sz="quarter" idx="3"/>
          </p:nvPr>
        </p:nvSpPr>
        <p:spPr/>
        <p:txBody>
          <a:bodyPr anchor="ctr">
            <a:normAutofit/>
          </a:bodyPr>
          <a:lstStyle/>
          <a:p>
            <a:pPr>
              <a:spcAft>
                <a:spcPts val="600"/>
              </a:spcAft>
            </a:pPr>
            <a:r>
              <a:rPr lang="en-US"/>
              <a:t>Institute for Global Tobacco Control | Johns Hopkins Bloomberg School of Public Health</a:t>
            </a:r>
          </a:p>
        </p:txBody>
      </p:sp>
      <p:pic>
        <p:nvPicPr>
          <p:cNvPr id="9" name="Picture Placeholder 4" descr="A collage of photos of garbage&#10;&#10;AI-generated content may be incorrect.">
            <a:extLst>
              <a:ext uri="{FF2B5EF4-FFF2-40B4-BE49-F238E27FC236}">
                <a16:creationId xmlns:a16="http://schemas.microsoft.com/office/drawing/2014/main" id="{AB5D38DF-4BDA-9F84-98AC-4C2940AEAB61}"/>
              </a:ext>
            </a:extLst>
          </p:cNvPr>
          <p:cNvPicPr>
            <a:picLocks noGrp="1" noChangeAspect="1"/>
          </p:cNvPicPr>
          <p:nvPr>
            <p:ph type="pic" sz="quarter" idx="4294967295"/>
          </p:nvPr>
        </p:nvPicPr>
        <p:blipFill>
          <a:blip r:embed="rId3"/>
          <a:srcRect t="3333" b="3333"/>
          <a:stretch/>
        </p:blipFill>
        <p:spPr>
          <a:xfrm>
            <a:off x="0" y="0"/>
            <a:ext cx="12192000" cy="6400800"/>
          </a:xfrm>
          <a:prstGeom prst="rect">
            <a:avLst/>
          </a:prstGeom>
          <a:noFill/>
        </p:spPr>
      </p:pic>
      <p:sp>
        <p:nvSpPr>
          <p:cNvPr id="3" name="Rectangle 2">
            <a:extLst>
              <a:ext uri="{FF2B5EF4-FFF2-40B4-BE49-F238E27FC236}">
                <a16:creationId xmlns:a16="http://schemas.microsoft.com/office/drawing/2014/main" id="{9A99C2BF-100F-C6F9-F25A-F772A25BC5D9}"/>
              </a:ext>
            </a:extLst>
          </p:cNvPr>
          <p:cNvSpPr/>
          <p:nvPr/>
        </p:nvSpPr>
        <p:spPr>
          <a:xfrm>
            <a:off x="914400" y="795867"/>
            <a:ext cx="10058400" cy="471593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b="1" dirty="0"/>
              <a:t>Picture Redacted</a:t>
            </a:r>
          </a:p>
        </p:txBody>
      </p:sp>
    </p:spTree>
    <p:extLst>
      <p:ext uri="{BB962C8B-B14F-4D97-AF65-F5344CB8AC3E}">
        <p14:creationId xmlns:p14="http://schemas.microsoft.com/office/powerpoint/2010/main" val="1304581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igarette Litter Prevention | York County, VA">
            <a:extLst>
              <a:ext uri="{FF2B5EF4-FFF2-40B4-BE49-F238E27FC236}">
                <a16:creationId xmlns:a16="http://schemas.microsoft.com/office/drawing/2014/main" id="{05F47539-EA32-60A2-16F7-2092475A167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625" b="15723"/>
          <a:stretch/>
        </p:blipFill>
        <p:spPr bwMode="auto">
          <a:xfrm>
            <a:off x="20" y="10"/>
            <a:ext cx="12191980" cy="6400790"/>
          </a:xfrm>
          <a:prstGeom prst="rect">
            <a:avLst/>
          </a:prstGeom>
          <a:solidFill>
            <a:srgbClr val="FFFFFF"/>
          </a:solidFill>
        </p:spPr>
      </p:pic>
      <p:sp>
        <p:nvSpPr>
          <p:cNvPr id="8199" name="Footer Placeholder 3">
            <a:extLst>
              <a:ext uri="{FF2B5EF4-FFF2-40B4-BE49-F238E27FC236}">
                <a16:creationId xmlns:a16="http://schemas.microsoft.com/office/drawing/2014/main" id="{65BDC353-2789-0F4C-00BC-608614A0EEE4}"/>
              </a:ext>
            </a:extLst>
          </p:cNvPr>
          <p:cNvSpPr>
            <a:spLocks noGrp="1"/>
          </p:cNvSpPr>
          <p:nvPr>
            <p:ph type="ftr" sz="quarter" idx="3"/>
          </p:nvPr>
        </p:nvSpPr>
        <p:spPr/>
        <p:txBody>
          <a:bodyPr/>
          <a:lstStyle/>
          <a:p>
            <a:pPr>
              <a:spcAft>
                <a:spcPts val="600"/>
              </a:spcAft>
            </a:pPr>
            <a:r>
              <a:rPr lang="en-US"/>
              <a:t>Institute for Global Tobacco Control | Johns Hopkins Bloomberg School of Public Health</a:t>
            </a:r>
          </a:p>
        </p:txBody>
      </p:sp>
      <p:sp>
        <p:nvSpPr>
          <p:cNvPr id="2" name="Rectangle 1">
            <a:extLst>
              <a:ext uri="{FF2B5EF4-FFF2-40B4-BE49-F238E27FC236}">
                <a16:creationId xmlns:a16="http://schemas.microsoft.com/office/drawing/2014/main" id="{364057CA-7AA6-5A95-A35C-E583609C8682}"/>
              </a:ext>
            </a:extLst>
          </p:cNvPr>
          <p:cNvSpPr/>
          <p:nvPr/>
        </p:nvSpPr>
        <p:spPr>
          <a:xfrm>
            <a:off x="914400" y="795867"/>
            <a:ext cx="10058400" cy="471593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b="1" dirty="0"/>
              <a:t>Picture Redacted</a:t>
            </a:r>
          </a:p>
        </p:txBody>
      </p:sp>
    </p:spTree>
    <p:extLst>
      <p:ext uri="{BB962C8B-B14F-4D97-AF65-F5344CB8AC3E}">
        <p14:creationId xmlns:p14="http://schemas.microsoft.com/office/powerpoint/2010/main" val="6845187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C3216-7F67-69F7-0019-3F29AE274057}"/>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C31B03BB-DC59-1D42-982E-9D4FA7646230}"/>
              </a:ext>
            </a:extLst>
          </p:cNvPr>
          <p:cNvPicPr>
            <a:picLocks noChangeAspect="1"/>
          </p:cNvPicPr>
          <p:nvPr/>
        </p:nvPicPr>
        <p:blipFill>
          <a:blip r:embed="rId3"/>
          <a:srcRect t="14319" b="24635"/>
          <a:stretch/>
        </p:blipFill>
        <p:spPr>
          <a:xfrm>
            <a:off x="20" y="10"/>
            <a:ext cx="12191980" cy="6400790"/>
          </a:xfrm>
          <a:prstGeom prst="rect">
            <a:avLst/>
          </a:prstGeom>
          <a:noFill/>
        </p:spPr>
      </p:pic>
      <p:sp>
        <p:nvSpPr>
          <p:cNvPr id="9" name="Picture Placeholder 8">
            <a:extLst>
              <a:ext uri="{FF2B5EF4-FFF2-40B4-BE49-F238E27FC236}">
                <a16:creationId xmlns:a16="http://schemas.microsoft.com/office/drawing/2014/main" id="{D112E028-F83A-1C72-6BC5-836C90238C9A}"/>
              </a:ext>
            </a:extLst>
          </p:cNvPr>
          <p:cNvSpPr>
            <a:spLocks noGrp="1"/>
          </p:cNvSpPr>
          <p:nvPr>
            <p:ph type="pic" sz="quarter" idx="12"/>
          </p:nvPr>
        </p:nvSpPr>
        <p:spPr/>
        <p:txBody>
          <a:bodyPr/>
          <a:lstStyle/>
          <a:p>
            <a:endParaRPr lang="en-US"/>
          </a:p>
        </p:txBody>
      </p:sp>
      <p:sp>
        <p:nvSpPr>
          <p:cNvPr id="8199" name="Footer Placeholder 3">
            <a:extLst>
              <a:ext uri="{FF2B5EF4-FFF2-40B4-BE49-F238E27FC236}">
                <a16:creationId xmlns:a16="http://schemas.microsoft.com/office/drawing/2014/main" id="{9566EA19-1579-17BC-9F47-A34B9BC1C0EE}"/>
              </a:ext>
            </a:extLst>
          </p:cNvPr>
          <p:cNvSpPr>
            <a:spLocks noGrp="1"/>
          </p:cNvSpPr>
          <p:nvPr>
            <p:ph type="ftr" sz="quarter" idx="3"/>
          </p:nvPr>
        </p:nvSpPr>
        <p:spPr/>
        <p:txBody>
          <a:bodyPr anchor="ctr">
            <a:normAutofit/>
          </a:bodyPr>
          <a:lstStyle/>
          <a:p>
            <a:pPr>
              <a:spcAft>
                <a:spcPts val="600"/>
              </a:spcAft>
            </a:pPr>
            <a:r>
              <a:rPr lang="en-US"/>
              <a:t>Institute for Global Tobacco Control | Johns Hopkins Bloomberg School of Public Health</a:t>
            </a:r>
          </a:p>
        </p:txBody>
      </p:sp>
      <p:pic>
        <p:nvPicPr>
          <p:cNvPr id="7" name="Picture 6">
            <a:extLst>
              <a:ext uri="{FF2B5EF4-FFF2-40B4-BE49-F238E27FC236}">
                <a16:creationId xmlns:a16="http://schemas.microsoft.com/office/drawing/2014/main" id="{9B02B173-F8F6-58D7-A879-EA978F75878B}"/>
              </a:ext>
            </a:extLst>
          </p:cNvPr>
          <p:cNvPicPr>
            <a:picLocks noChangeAspect="1"/>
          </p:cNvPicPr>
          <p:nvPr/>
        </p:nvPicPr>
        <p:blipFill>
          <a:blip r:embed="rId4"/>
          <a:stretch>
            <a:fillRect/>
          </a:stretch>
        </p:blipFill>
        <p:spPr>
          <a:xfrm>
            <a:off x="9691524" y="5610115"/>
            <a:ext cx="2333951" cy="790685"/>
          </a:xfrm>
          <a:prstGeom prst="rect">
            <a:avLst/>
          </a:prstGeom>
        </p:spPr>
      </p:pic>
    </p:spTree>
    <p:extLst>
      <p:ext uri="{BB962C8B-B14F-4D97-AF65-F5344CB8AC3E}">
        <p14:creationId xmlns:p14="http://schemas.microsoft.com/office/powerpoint/2010/main" val="22186991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E81387-24BE-87DE-245D-AC5CE4A6CDDC}"/>
            </a:ext>
          </a:extLst>
        </p:cNvPr>
        <p:cNvGrpSpPr/>
        <p:nvPr/>
      </p:nvGrpSpPr>
      <p:grpSpPr>
        <a:xfrm>
          <a:off x="0" y="0"/>
          <a:ext cx="0" cy="0"/>
          <a:chOff x="0" y="0"/>
          <a:chExt cx="0" cy="0"/>
        </a:xfrm>
      </p:grpSpPr>
      <p:pic>
        <p:nvPicPr>
          <p:cNvPr id="15" name="Picture 14">
            <a:extLst>
              <a:ext uri="{FF2B5EF4-FFF2-40B4-BE49-F238E27FC236}">
                <a16:creationId xmlns:a16="http://schemas.microsoft.com/office/drawing/2014/main" id="{CD2A73CC-E04D-1D4D-6591-B905047DC32B}"/>
              </a:ext>
            </a:extLst>
          </p:cNvPr>
          <p:cNvPicPr>
            <a:picLocks noChangeAspect="1"/>
          </p:cNvPicPr>
          <p:nvPr/>
        </p:nvPicPr>
        <p:blipFill>
          <a:blip r:embed="rId3"/>
          <a:srcRect t="11721" b="13811"/>
          <a:stretch/>
        </p:blipFill>
        <p:spPr>
          <a:xfrm>
            <a:off x="20" y="228600"/>
            <a:ext cx="12191980" cy="6400800"/>
          </a:xfrm>
          <a:prstGeom prst="rect">
            <a:avLst/>
          </a:prstGeom>
          <a:noFill/>
        </p:spPr>
      </p:pic>
      <p:sp>
        <p:nvSpPr>
          <p:cNvPr id="19" name="Picture Placeholder 18">
            <a:extLst>
              <a:ext uri="{FF2B5EF4-FFF2-40B4-BE49-F238E27FC236}">
                <a16:creationId xmlns:a16="http://schemas.microsoft.com/office/drawing/2014/main" id="{A35FE7B5-A175-2079-E477-FAC4095B014A}"/>
              </a:ext>
            </a:extLst>
          </p:cNvPr>
          <p:cNvSpPr>
            <a:spLocks noGrp="1"/>
          </p:cNvSpPr>
          <p:nvPr>
            <p:ph type="pic" sz="quarter" idx="12"/>
          </p:nvPr>
        </p:nvSpPr>
        <p:spPr/>
        <p:txBody>
          <a:bodyPr/>
          <a:lstStyle/>
          <a:p>
            <a:endParaRPr lang="en-US"/>
          </a:p>
        </p:txBody>
      </p:sp>
      <p:sp>
        <p:nvSpPr>
          <p:cNvPr id="8199" name="Footer Placeholder 3">
            <a:extLst>
              <a:ext uri="{FF2B5EF4-FFF2-40B4-BE49-F238E27FC236}">
                <a16:creationId xmlns:a16="http://schemas.microsoft.com/office/drawing/2014/main" id="{1CA5350E-8D4E-59ED-CE13-AC164FD6D8C8}"/>
              </a:ext>
            </a:extLst>
          </p:cNvPr>
          <p:cNvSpPr>
            <a:spLocks noGrp="1"/>
          </p:cNvSpPr>
          <p:nvPr>
            <p:ph type="ftr" sz="quarter" idx="3"/>
          </p:nvPr>
        </p:nvSpPr>
        <p:spPr/>
        <p:txBody>
          <a:bodyPr anchor="ctr">
            <a:normAutofit/>
          </a:bodyPr>
          <a:lstStyle/>
          <a:p>
            <a:pPr>
              <a:spcAft>
                <a:spcPts val="600"/>
              </a:spcAft>
            </a:pPr>
            <a:r>
              <a:rPr lang="en-US"/>
              <a:t>Institute for Global Tobacco Control | Johns Hopkins Bloomberg School of Public Health</a:t>
            </a:r>
          </a:p>
        </p:txBody>
      </p:sp>
      <p:pic>
        <p:nvPicPr>
          <p:cNvPr id="17" name="Picture 16">
            <a:extLst>
              <a:ext uri="{FF2B5EF4-FFF2-40B4-BE49-F238E27FC236}">
                <a16:creationId xmlns:a16="http://schemas.microsoft.com/office/drawing/2014/main" id="{D0B8A386-AE94-F96C-1E0B-7B6367F40D6B}"/>
              </a:ext>
            </a:extLst>
          </p:cNvPr>
          <p:cNvPicPr>
            <a:picLocks noChangeAspect="1"/>
          </p:cNvPicPr>
          <p:nvPr/>
        </p:nvPicPr>
        <p:blipFill>
          <a:blip r:embed="rId4"/>
          <a:stretch>
            <a:fillRect/>
          </a:stretch>
        </p:blipFill>
        <p:spPr>
          <a:xfrm>
            <a:off x="10145593" y="6074444"/>
            <a:ext cx="1705213" cy="428685"/>
          </a:xfrm>
          <a:prstGeom prst="rect">
            <a:avLst/>
          </a:prstGeom>
        </p:spPr>
      </p:pic>
    </p:spTree>
    <p:extLst>
      <p:ext uri="{BB962C8B-B14F-4D97-AF65-F5344CB8AC3E}">
        <p14:creationId xmlns:p14="http://schemas.microsoft.com/office/powerpoint/2010/main" val="2341433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E4DD2F2-7441-1B5B-AFD3-C0EAE67735B3}"/>
              </a:ext>
            </a:extLst>
          </p:cNvPr>
          <p:cNvSpPr>
            <a:spLocks noGrp="1"/>
          </p:cNvSpPr>
          <p:nvPr>
            <p:ph type="body" sz="quarter" idx="10"/>
          </p:nvPr>
        </p:nvSpPr>
        <p:spPr/>
        <p:txBody>
          <a:bodyPr/>
          <a:lstStyle/>
          <a:p>
            <a:r>
              <a:rPr lang="en-US" dirty="0"/>
              <a:t>Tobacco Industry and Cigarette Filter</a:t>
            </a:r>
          </a:p>
        </p:txBody>
      </p:sp>
      <p:sp>
        <p:nvSpPr>
          <p:cNvPr id="4" name="Footer Placeholder 3">
            <a:extLst>
              <a:ext uri="{FF2B5EF4-FFF2-40B4-BE49-F238E27FC236}">
                <a16:creationId xmlns:a16="http://schemas.microsoft.com/office/drawing/2014/main" id="{E145B3EE-DAB5-3E5A-4CDA-B58D065B8502}"/>
              </a:ext>
            </a:extLst>
          </p:cNvPr>
          <p:cNvSpPr>
            <a:spLocks noGrp="1"/>
          </p:cNvSpPr>
          <p:nvPr>
            <p:ph type="ftr" sz="quarter" idx="3"/>
          </p:nvPr>
        </p:nvSpPr>
        <p:spPr/>
        <p:txBody>
          <a:bodyPr/>
          <a:lstStyle/>
          <a:p>
            <a:r>
              <a:rPr lang="en-US"/>
              <a:t>Institute for Global Tobacco Control | Johns Hopkins Bloomberg School of Public Health</a:t>
            </a:r>
          </a:p>
        </p:txBody>
      </p:sp>
      <p:pic>
        <p:nvPicPr>
          <p:cNvPr id="3" name="Picture 2">
            <a:extLst>
              <a:ext uri="{FF2B5EF4-FFF2-40B4-BE49-F238E27FC236}">
                <a16:creationId xmlns:a16="http://schemas.microsoft.com/office/drawing/2014/main" id="{692A82B4-37B1-CA29-A24D-F03F39D8B0BD}"/>
              </a:ext>
            </a:extLst>
          </p:cNvPr>
          <p:cNvPicPr>
            <a:picLocks noChangeAspect="1"/>
          </p:cNvPicPr>
          <p:nvPr/>
        </p:nvPicPr>
        <p:blipFill>
          <a:blip r:embed="rId3"/>
          <a:srcRect t="14517"/>
          <a:stretch/>
        </p:blipFill>
        <p:spPr>
          <a:xfrm>
            <a:off x="814879" y="1204963"/>
            <a:ext cx="6143952" cy="2733288"/>
          </a:xfrm>
          <a:prstGeom prst="rect">
            <a:avLst/>
          </a:prstGeom>
        </p:spPr>
      </p:pic>
      <p:sp>
        <p:nvSpPr>
          <p:cNvPr id="7" name="TextBox 6">
            <a:extLst>
              <a:ext uri="{FF2B5EF4-FFF2-40B4-BE49-F238E27FC236}">
                <a16:creationId xmlns:a16="http://schemas.microsoft.com/office/drawing/2014/main" id="{B46F1D20-D7C5-5DC1-6A7E-E36EA4EBEFCE}"/>
              </a:ext>
            </a:extLst>
          </p:cNvPr>
          <p:cNvSpPr txBox="1"/>
          <p:nvPr/>
        </p:nvSpPr>
        <p:spPr>
          <a:xfrm>
            <a:off x="814879" y="5856373"/>
            <a:ext cx="6413863" cy="369332"/>
          </a:xfrm>
          <a:prstGeom prst="rect">
            <a:avLst/>
          </a:prstGeom>
          <a:noFill/>
        </p:spPr>
        <p:txBody>
          <a:bodyPr wrap="square" rtlCol="0">
            <a:spAutoFit/>
          </a:bodyPr>
          <a:lstStyle/>
          <a:p>
            <a:r>
              <a:rPr lang="en-US" dirty="0"/>
              <a:t>https://tobaccocontrol.bmj.com/content/31/e1/e80</a:t>
            </a:r>
          </a:p>
        </p:txBody>
      </p:sp>
      <p:pic>
        <p:nvPicPr>
          <p:cNvPr id="1026" name="Picture 2" descr="Diagram of cigarette and filter, and packet">
            <a:extLst>
              <a:ext uri="{FF2B5EF4-FFF2-40B4-BE49-F238E27FC236}">
                <a16:creationId xmlns:a16="http://schemas.microsoft.com/office/drawing/2014/main" id="{F185E150-CB06-2E25-978C-0B26138100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7660" y="1198321"/>
            <a:ext cx="3023377" cy="421990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A3AAF723-7EB9-A00B-5F18-9488764FD00D}"/>
              </a:ext>
            </a:extLst>
          </p:cNvPr>
          <p:cNvSpPr/>
          <p:nvPr/>
        </p:nvSpPr>
        <p:spPr>
          <a:xfrm>
            <a:off x="2618873" y="3407502"/>
            <a:ext cx="3477127" cy="300790"/>
          </a:xfrm>
          <a:prstGeom prst="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2">
            <a:extLst>
              <a:ext uri="{FF2B5EF4-FFF2-40B4-BE49-F238E27FC236}">
                <a16:creationId xmlns:a16="http://schemas.microsoft.com/office/drawing/2014/main" id="{5A8FA590-CF7A-4ED6-0F1F-188E7E5ED44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37150" b="35625"/>
          <a:stretch/>
        </p:blipFill>
        <p:spPr bwMode="auto">
          <a:xfrm>
            <a:off x="845385" y="4367922"/>
            <a:ext cx="4280068" cy="116526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DF9556A-5B2D-7E5A-3A5A-CFB3CD3D7443}"/>
              </a:ext>
            </a:extLst>
          </p:cNvPr>
          <p:cNvSpPr txBox="1"/>
          <p:nvPr/>
        </p:nvSpPr>
        <p:spPr>
          <a:xfrm>
            <a:off x="6098006" y="5694353"/>
            <a:ext cx="6093994" cy="646331"/>
          </a:xfrm>
          <a:prstGeom prst="rect">
            <a:avLst/>
          </a:prstGeom>
          <a:noFill/>
        </p:spPr>
        <p:txBody>
          <a:bodyPr wrap="square">
            <a:spAutoFit/>
          </a:bodyPr>
          <a:lstStyle/>
          <a:p>
            <a:r>
              <a:rPr lang="en-US" dirty="0"/>
              <a:t>https://tpackss.globaltobaccocontrol.org/pack-search/pack/23767/marlboro-mexico-w2-69</a:t>
            </a:r>
          </a:p>
        </p:txBody>
      </p:sp>
    </p:spTree>
    <p:extLst>
      <p:ext uri="{BB962C8B-B14F-4D97-AF65-F5344CB8AC3E}">
        <p14:creationId xmlns:p14="http://schemas.microsoft.com/office/powerpoint/2010/main" val="2356273463"/>
      </p:ext>
    </p:extLst>
  </p:cSld>
  <p:clrMapOvr>
    <a:masterClrMapping/>
  </p:clrMapOvr>
</p:sld>
</file>

<file path=ppt/theme/theme1.xml><?xml version="1.0" encoding="utf-8"?>
<a:theme xmlns:a="http://schemas.openxmlformats.org/drawingml/2006/main" name="BSPH Shield 16x9_IGTC_Apr2022">
  <a:themeElements>
    <a:clrScheme name="JHSPH Palette">
      <a:dk1>
        <a:srgbClr val="002D72"/>
      </a:dk1>
      <a:lt1>
        <a:sysClr val="window" lastClr="FFFFFF"/>
      </a:lt1>
      <a:dk2>
        <a:srgbClr val="002D72"/>
      </a:dk2>
      <a:lt2>
        <a:srgbClr val="FFFFFF"/>
      </a:lt2>
      <a:accent1>
        <a:srgbClr val="418EDF"/>
      </a:accent1>
      <a:accent2>
        <a:srgbClr val="FF9B1B"/>
      </a:accent2>
      <a:accent3>
        <a:srgbClr val="CBA052"/>
      </a:accent3>
      <a:accent4>
        <a:srgbClr val="818383"/>
      </a:accent4>
      <a:accent5>
        <a:srgbClr val="6D6E72"/>
      </a:accent5>
      <a:accent6>
        <a:srgbClr val="000000"/>
      </a:accent6>
      <a:hlink>
        <a:srgbClr val="000000"/>
      </a:hlink>
      <a:folHlink>
        <a:srgbClr val="002D4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E2ECCE3365C94582B74FEAC026634F" ma:contentTypeVersion="20" ma:contentTypeDescription="Create a new document." ma:contentTypeScope="" ma:versionID="cde490f7cdf6531257c6bb2649990f9a">
  <xsd:schema xmlns:xsd="http://www.w3.org/2001/XMLSchema" xmlns:xs="http://www.w3.org/2001/XMLSchema" xmlns:p="http://schemas.microsoft.com/office/2006/metadata/properties" xmlns:ns1="http://schemas.microsoft.com/sharepoint/v3" xmlns:ns2="da83f410-c06a-4c5e-8d3a-811ec559d79b" xmlns:ns3="c261c137-cdd3-4900-bec3-09f30364350c" targetNamespace="http://schemas.microsoft.com/office/2006/metadata/properties" ma:root="true" ma:fieldsID="e4cc4559574bee5530b82c8b9a1d721d" ns1:_="" ns2:_="" ns3:_="">
    <xsd:import namespace="http://schemas.microsoft.com/sharepoint/v3"/>
    <xsd:import namespace="da83f410-c06a-4c5e-8d3a-811ec559d79b"/>
    <xsd:import namespace="c261c137-cdd3-4900-bec3-09f30364350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6" nillable="true" ma:displayName="Unified Compliance Policy Properties" ma:hidden="true" ma:internalName="_ip_UnifiedCompliancePolicyProperties">
      <xsd:simpleType>
        <xsd:restriction base="dms:Note"/>
      </xsd:simpleType>
    </xsd:element>
    <xsd:element name="_ip_UnifiedCompliancePolicyUIAction" ma:index="2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a83f410-c06a-4c5e-8d3a-811ec559d7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9d37ae30-1c3a-40e1-94c5-05ea5a1665a8"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261c137-cdd3-4900-bec3-09f30364350c"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2b42a769-8cb9-49fa-9099-866f416aa39b}" ma:internalName="TaxCatchAll" ma:showField="CatchAllData" ma:web="c261c137-cdd3-4900-bec3-09f30364350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a83f410-c06a-4c5e-8d3a-811ec559d79b">
      <Terms xmlns="http://schemas.microsoft.com/office/infopath/2007/PartnerControls"/>
    </lcf76f155ced4ddcb4097134ff3c332f>
    <TaxCatchAll xmlns="c261c137-cdd3-4900-bec3-09f30364350c" xsi:nil="true"/>
    <_ip_UnifiedCompliancePolicyUIAction xmlns="http://schemas.microsoft.com/sharepoint/v3" xsi:nil="true"/>
    <_ip_UnifiedCompliancePolicyProperties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A9895D2-B3EE-4881-935F-C079B0858A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a83f410-c06a-4c5e-8d3a-811ec559d79b"/>
    <ds:schemaRef ds:uri="c261c137-cdd3-4900-bec3-09f3036435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637EC78-266C-44AD-BA35-390FFA3475AD}">
  <ds:schemaRefs>
    <ds:schemaRef ds:uri="da83f410-c06a-4c5e-8d3a-811ec559d79b"/>
    <ds:schemaRef ds:uri="http://schemas.openxmlformats.org/package/2006/metadata/core-properties"/>
    <ds:schemaRef ds:uri="http://purl.org/dc/elements/1.1/"/>
    <ds:schemaRef ds:uri="http://schemas.microsoft.com/office/2006/metadata/properties"/>
    <ds:schemaRef ds:uri="http://www.w3.org/XML/1998/namespace"/>
    <ds:schemaRef ds:uri="http://purl.org/dc/terms/"/>
    <ds:schemaRef ds:uri="http://purl.org/dc/dcmitype/"/>
    <ds:schemaRef ds:uri="http://schemas.microsoft.com/sharepoint/v3"/>
    <ds:schemaRef ds:uri="http://schemas.microsoft.com/office/2006/documentManagement/types"/>
    <ds:schemaRef ds:uri="http://schemas.microsoft.com/office/infopath/2007/PartnerControls"/>
    <ds:schemaRef ds:uri="c261c137-cdd3-4900-bec3-09f30364350c"/>
  </ds:schemaRefs>
</ds:datastoreItem>
</file>

<file path=customXml/itemProps3.xml><?xml version="1.0" encoding="utf-8"?>
<ds:datastoreItem xmlns:ds="http://schemas.openxmlformats.org/officeDocument/2006/customXml" ds:itemID="{51E6A0EF-1560-46B1-94AB-F222104DE3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JHSPH Shield</Template>
  <TotalTime>8389</TotalTime>
  <Words>3126</Words>
  <Application>Microsoft Office PowerPoint</Application>
  <PresentationFormat>Widescreen</PresentationFormat>
  <Paragraphs>232</Paragraphs>
  <Slides>41</Slides>
  <Notes>37</Notes>
  <HiddenSlides>0</HiddenSlides>
  <MMClips>1</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41</vt:i4>
      </vt:variant>
    </vt:vector>
  </HeadingPairs>
  <TitlesOfParts>
    <vt:vector size="57" baseType="lpstr">
      <vt:lpstr>Arial</vt:lpstr>
      <vt:lpstr>Calibri</vt:lpstr>
      <vt:lpstr>Din</vt:lpstr>
      <vt:lpstr>Georgia</vt:lpstr>
      <vt:lpstr>Google Sans</vt:lpstr>
      <vt:lpstr>Lora-Bold</vt:lpstr>
      <vt:lpstr>Lora-Regular</vt:lpstr>
      <vt:lpstr>Noto Sans</vt:lpstr>
      <vt:lpstr>open-sans</vt:lpstr>
      <vt:lpstr>Raleway</vt:lpstr>
      <vt:lpstr>Roboto</vt:lpstr>
      <vt:lpstr>Tahoma</vt:lpstr>
      <vt:lpstr>Times New Roman</vt:lpstr>
      <vt:lpstr>TimesNewRomanPS-ItalicMT</vt:lpstr>
      <vt:lpstr>TimesNewRomanPSMT</vt:lpstr>
      <vt:lpstr>BSPH Shield 16x9_IGTC_Apr2022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Hitomi Kuromoto</dc:creator>
  <cp:lastModifiedBy>Griest, Megan</cp:lastModifiedBy>
  <cp:revision>72</cp:revision>
  <dcterms:created xsi:type="dcterms:W3CDTF">2020-05-04T18:04:42Z</dcterms:created>
  <dcterms:modified xsi:type="dcterms:W3CDTF">2025-06-24T20:42:37Z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0x010100E4E2ECCE3365C94582B74FEAC026634F</vt:lpwstr>
  </property>
  <property fmtid="{D5CDD505-2E9C-101B-9397-08002B2CF9AE}" pid="3" name="MediaServiceImageTags">
    <vt:lpwstr/>
  </property>
</Properties>
</file>