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4.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5.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6.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7.xml" ContentType="application/vnd.openxmlformats-officedocument.them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71.jpg" ContentType="image/jpg"/>
  <Override PartName="/ppt/media/image72.jpg" ContentType="image/jpg"/>
  <Override PartName="/ppt/media/image73.jpg" ContentType="image/jpg"/>
  <Override PartName="/ppt/media/image74.jpg" ContentType="image/jp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56" r:id="rId4"/>
    <p:sldMasterId id="2147484182" r:id="rId5"/>
    <p:sldMasterId id="2147484213" r:id="rId6"/>
    <p:sldMasterId id="2147484267" r:id="rId7"/>
    <p:sldMasterId id="2147484314" r:id="rId8"/>
    <p:sldMasterId id="2147484362" r:id="rId9"/>
    <p:sldMasterId id="2147484370" r:id="rId10"/>
    <p:sldMasterId id="2147484381" r:id="rId11"/>
  </p:sldMasterIdLst>
  <p:notesMasterIdLst>
    <p:notesMasterId r:id="rId33"/>
  </p:notesMasterIdLst>
  <p:sldIdLst>
    <p:sldId id="515" r:id="rId12"/>
    <p:sldId id="2147470141" r:id="rId13"/>
    <p:sldId id="2147470142" r:id="rId14"/>
    <p:sldId id="2147470125" r:id="rId15"/>
    <p:sldId id="4386" r:id="rId16"/>
    <p:sldId id="4310" r:id="rId17"/>
    <p:sldId id="2147470151" r:id="rId18"/>
    <p:sldId id="4216" r:id="rId19"/>
    <p:sldId id="2147470152" r:id="rId20"/>
    <p:sldId id="832" r:id="rId21"/>
    <p:sldId id="2147470153" r:id="rId22"/>
    <p:sldId id="522" r:id="rId23"/>
    <p:sldId id="2147470145" r:id="rId24"/>
    <p:sldId id="2147470147" r:id="rId25"/>
    <p:sldId id="2147470036" r:id="rId26"/>
    <p:sldId id="1333" r:id="rId27"/>
    <p:sldId id="1288" r:id="rId28"/>
    <p:sldId id="694" r:id="rId29"/>
    <p:sldId id="277" r:id="rId30"/>
    <p:sldId id="257" r:id="rId31"/>
    <p:sldId id="2147470150" r:id="rId32"/>
  </p:sldIdLst>
  <p:sldSz cx="12192000" cy="6858000"/>
  <p:notesSz cx="7315200" cy="96012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72"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5">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ad D Morris" initials="CDM"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3F09"/>
    <a:srgbClr val="F8F4F4"/>
    <a:srgbClr val="ACC9BD"/>
    <a:srgbClr val="EBAC6A"/>
    <a:srgbClr val="EBCB81"/>
    <a:srgbClr val="445F50"/>
    <a:srgbClr val="D1DFCE"/>
    <a:srgbClr val="D7E6E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41" autoAdjust="0"/>
    <p:restoredTop sz="75205" autoAdjust="0"/>
  </p:normalViewPr>
  <p:slideViewPr>
    <p:cSldViewPr>
      <p:cViewPr varScale="1">
        <p:scale>
          <a:sx n="37" d="100"/>
          <a:sy n="37" d="100"/>
        </p:scale>
        <p:origin x="900" y="40"/>
      </p:cViewPr>
      <p:guideLst>
        <p:guide orient="horz" pos="672"/>
        <p:guide pos="3840"/>
      </p:guideLst>
    </p:cSldViewPr>
  </p:slideViewPr>
  <p:notesTextViewPr>
    <p:cViewPr>
      <p:scale>
        <a:sx n="1" d="1"/>
        <a:sy n="1" d="1"/>
      </p:scale>
      <p:origin x="0" y="0"/>
    </p:cViewPr>
  </p:notesTextViewPr>
  <p:sorterViewPr>
    <p:cViewPr>
      <p:scale>
        <a:sx n="100" d="100"/>
        <a:sy n="100" d="100"/>
      </p:scale>
      <p:origin x="0" y="11412"/>
    </p:cViewPr>
  </p:sorterViewPr>
  <p:notesViewPr>
    <p:cSldViewPr>
      <p:cViewPr>
        <p:scale>
          <a:sx n="100" d="100"/>
          <a:sy n="100" d="100"/>
        </p:scale>
        <p:origin x="-1548" y="1080"/>
      </p:cViewPr>
      <p:guideLst>
        <p:guide orient="horz" pos="3025"/>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tableStyles" Target="tableStyles.xml"/><Relationship Id="rId21" Type="http://schemas.openxmlformats.org/officeDocument/2006/relationships/slide" Target="slides/slide10.xml"/><Relationship Id="rId34" Type="http://schemas.openxmlformats.org/officeDocument/2006/relationships/tags" Target="tags/tag1.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commentAuthors" Target="commentAuthors.xml"/><Relationship Id="rId8" Type="http://schemas.openxmlformats.org/officeDocument/2006/relationships/slideMaster" Target="slideMasters/slideMaster5.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C37300-B3AE-4583-977A-4D94B0AF4C7A}" type="doc">
      <dgm:prSet loTypeId="urn:microsoft.com/office/officeart/2005/8/layout/gear1" loCatId="relationship" qsTypeId="urn:microsoft.com/office/officeart/2005/8/quickstyle/simple5" qsCatId="simple" csTypeId="urn:microsoft.com/office/officeart/2005/8/colors/accent5_4" csCatId="accent5" phldr="1"/>
      <dgm:spPr/>
    </dgm:pt>
    <dgm:pt modelId="{7A8DB192-C711-4622-BB3C-4B40DA429C1D}">
      <dgm:prSet phldrT="[Text]"/>
      <dgm:spPr/>
      <dgm:t>
        <a:bodyPr/>
        <a:lstStyle/>
        <a:p>
          <a:r>
            <a:rPr lang="en-US" b="1" dirty="0">
              <a:solidFill>
                <a:schemeClr val="tx1"/>
              </a:solidFill>
            </a:rPr>
            <a:t>Sustainable Business  Model</a:t>
          </a:r>
        </a:p>
      </dgm:t>
    </dgm:pt>
    <dgm:pt modelId="{B2AD4903-9B24-4A6A-B748-A262EE20742E}" type="parTrans" cxnId="{ECFC494D-5311-4E57-BADF-CBC5CBBDFF7A}">
      <dgm:prSet/>
      <dgm:spPr/>
      <dgm:t>
        <a:bodyPr/>
        <a:lstStyle/>
        <a:p>
          <a:endParaRPr lang="en-US"/>
        </a:p>
      </dgm:t>
    </dgm:pt>
    <dgm:pt modelId="{38CE8EC6-7DAE-40C6-8ADD-6978C4004F0A}" type="sibTrans" cxnId="{ECFC494D-5311-4E57-BADF-CBC5CBBDFF7A}">
      <dgm:prSet/>
      <dgm:spPr/>
      <dgm:t>
        <a:bodyPr/>
        <a:lstStyle/>
        <a:p>
          <a:endParaRPr lang="en-US"/>
        </a:p>
      </dgm:t>
    </dgm:pt>
    <dgm:pt modelId="{617B9DED-EB0A-4478-AC06-CE8ADEBF5A0D}">
      <dgm:prSet phldrT="[Text]"/>
      <dgm:spPr/>
      <dgm:t>
        <a:bodyPr/>
        <a:lstStyle/>
        <a:p>
          <a:r>
            <a:rPr lang="en-US" b="1" dirty="0">
              <a:solidFill>
                <a:schemeClr val="tx1"/>
              </a:solidFill>
            </a:rPr>
            <a:t>Expertise, Preparation, Resources</a:t>
          </a:r>
        </a:p>
      </dgm:t>
    </dgm:pt>
    <dgm:pt modelId="{0DA7A29B-D654-435F-B7A4-D477B09C1CBB}" type="parTrans" cxnId="{27FEFA4C-DF72-47ED-A4F1-0685824E63DD}">
      <dgm:prSet/>
      <dgm:spPr/>
      <dgm:t>
        <a:bodyPr/>
        <a:lstStyle/>
        <a:p>
          <a:endParaRPr lang="en-US"/>
        </a:p>
      </dgm:t>
    </dgm:pt>
    <dgm:pt modelId="{15F2301B-3EBE-48F4-9B88-93AFE6997FB9}" type="sibTrans" cxnId="{27FEFA4C-DF72-47ED-A4F1-0685824E63DD}">
      <dgm:prSet/>
      <dgm:spPr/>
      <dgm:t>
        <a:bodyPr/>
        <a:lstStyle/>
        <a:p>
          <a:endParaRPr lang="en-US"/>
        </a:p>
      </dgm:t>
    </dgm:pt>
    <dgm:pt modelId="{933EAEBA-2087-4035-8A42-117D7D4426D2}">
      <dgm:prSet phldrT="[Text]"/>
      <dgm:spPr/>
      <dgm:t>
        <a:bodyPr/>
        <a:lstStyle/>
        <a:p>
          <a:r>
            <a:rPr lang="en-US" b="1" dirty="0">
              <a:solidFill>
                <a:schemeClr val="tx1"/>
              </a:solidFill>
            </a:rPr>
            <a:t>Values</a:t>
          </a:r>
        </a:p>
      </dgm:t>
    </dgm:pt>
    <dgm:pt modelId="{23559172-1B62-4435-8E76-FD7F27F4AE89}" type="parTrans" cxnId="{E0623777-F483-423B-98CD-CD8CD30C2F84}">
      <dgm:prSet/>
      <dgm:spPr/>
      <dgm:t>
        <a:bodyPr/>
        <a:lstStyle/>
        <a:p>
          <a:endParaRPr lang="en-US"/>
        </a:p>
      </dgm:t>
    </dgm:pt>
    <dgm:pt modelId="{69E792D2-EBFE-431E-8D1B-BAEFDC99A29E}" type="sibTrans" cxnId="{E0623777-F483-423B-98CD-CD8CD30C2F84}">
      <dgm:prSet/>
      <dgm:spPr/>
      <dgm:t>
        <a:bodyPr/>
        <a:lstStyle/>
        <a:p>
          <a:endParaRPr lang="en-US"/>
        </a:p>
      </dgm:t>
    </dgm:pt>
    <dgm:pt modelId="{1B0C10BE-3099-4BEB-AE4E-081C29EA95BC}" type="pres">
      <dgm:prSet presAssocID="{18C37300-B3AE-4583-977A-4D94B0AF4C7A}" presName="composite" presStyleCnt="0">
        <dgm:presLayoutVars>
          <dgm:chMax val="3"/>
          <dgm:animLvl val="lvl"/>
          <dgm:resizeHandles val="exact"/>
        </dgm:presLayoutVars>
      </dgm:prSet>
      <dgm:spPr/>
    </dgm:pt>
    <dgm:pt modelId="{970E3CEF-9108-40A9-AF23-BA9B9ECED2CC}" type="pres">
      <dgm:prSet presAssocID="{7A8DB192-C711-4622-BB3C-4B40DA429C1D}" presName="gear1" presStyleLbl="node1" presStyleIdx="0" presStyleCnt="3">
        <dgm:presLayoutVars>
          <dgm:chMax val="1"/>
          <dgm:bulletEnabled val="1"/>
        </dgm:presLayoutVars>
      </dgm:prSet>
      <dgm:spPr/>
    </dgm:pt>
    <dgm:pt modelId="{8F5D0DFF-162C-4C78-B2AA-EC4E606D519A}" type="pres">
      <dgm:prSet presAssocID="{7A8DB192-C711-4622-BB3C-4B40DA429C1D}" presName="gear1srcNode" presStyleLbl="node1" presStyleIdx="0" presStyleCnt="3"/>
      <dgm:spPr/>
    </dgm:pt>
    <dgm:pt modelId="{EADFDDCD-E7D7-4CFC-8531-D037A16313CF}" type="pres">
      <dgm:prSet presAssocID="{7A8DB192-C711-4622-BB3C-4B40DA429C1D}" presName="gear1dstNode" presStyleLbl="node1" presStyleIdx="0" presStyleCnt="3"/>
      <dgm:spPr/>
    </dgm:pt>
    <dgm:pt modelId="{C70FF007-8149-4CB9-8A1B-2C60708919D4}" type="pres">
      <dgm:prSet presAssocID="{617B9DED-EB0A-4478-AC06-CE8ADEBF5A0D}" presName="gear2" presStyleLbl="node1" presStyleIdx="1" presStyleCnt="3">
        <dgm:presLayoutVars>
          <dgm:chMax val="1"/>
          <dgm:bulletEnabled val="1"/>
        </dgm:presLayoutVars>
      </dgm:prSet>
      <dgm:spPr/>
    </dgm:pt>
    <dgm:pt modelId="{AF501FD3-6AEE-4927-AC83-A7FC9774607E}" type="pres">
      <dgm:prSet presAssocID="{617B9DED-EB0A-4478-AC06-CE8ADEBF5A0D}" presName="gear2srcNode" presStyleLbl="node1" presStyleIdx="1" presStyleCnt="3"/>
      <dgm:spPr/>
    </dgm:pt>
    <dgm:pt modelId="{FAA75AF7-D2C6-4F66-A899-4B01F228BA72}" type="pres">
      <dgm:prSet presAssocID="{617B9DED-EB0A-4478-AC06-CE8ADEBF5A0D}" presName="gear2dstNode" presStyleLbl="node1" presStyleIdx="1" presStyleCnt="3"/>
      <dgm:spPr/>
    </dgm:pt>
    <dgm:pt modelId="{7CF29AF4-3875-414F-816A-5675B385921C}" type="pres">
      <dgm:prSet presAssocID="{933EAEBA-2087-4035-8A42-117D7D4426D2}" presName="gear3" presStyleLbl="node1" presStyleIdx="2" presStyleCnt="3"/>
      <dgm:spPr/>
    </dgm:pt>
    <dgm:pt modelId="{B1F04FE2-9957-45B4-85F7-5DCED348E11F}" type="pres">
      <dgm:prSet presAssocID="{933EAEBA-2087-4035-8A42-117D7D4426D2}" presName="gear3tx" presStyleLbl="node1" presStyleIdx="2" presStyleCnt="3">
        <dgm:presLayoutVars>
          <dgm:chMax val="1"/>
          <dgm:bulletEnabled val="1"/>
        </dgm:presLayoutVars>
      </dgm:prSet>
      <dgm:spPr/>
    </dgm:pt>
    <dgm:pt modelId="{F587E61B-FE8B-44D4-A413-75FB37DC2773}" type="pres">
      <dgm:prSet presAssocID="{933EAEBA-2087-4035-8A42-117D7D4426D2}" presName="gear3srcNode" presStyleLbl="node1" presStyleIdx="2" presStyleCnt="3"/>
      <dgm:spPr/>
    </dgm:pt>
    <dgm:pt modelId="{B664AEE6-7613-4484-A428-9FAD10ECB36B}" type="pres">
      <dgm:prSet presAssocID="{933EAEBA-2087-4035-8A42-117D7D4426D2}" presName="gear3dstNode" presStyleLbl="node1" presStyleIdx="2" presStyleCnt="3"/>
      <dgm:spPr/>
    </dgm:pt>
    <dgm:pt modelId="{11A9DF57-AFE6-4770-8B89-3C369DECF779}" type="pres">
      <dgm:prSet presAssocID="{38CE8EC6-7DAE-40C6-8ADD-6978C4004F0A}" presName="connector1" presStyleLbl="sibTrans2D1" presStyleIdx="0" presStyleCnt="3"/>
      <dgm:spPr/>
    </dgm:pt>
    <dgm:pt modelId="{7995FA76-D40C-423C-9876-A15FF7792CDE}" type="pres">
      <dgm:prSet presAssocID="{15F2301B-3EBE-48F4-9B88-93AFE6997FB9}" presName="connector2" presStyleLbl="sibTrans2D1" presStyleIdx="1" presStyleCnt="3"/>
      <dgm:spPr/>
    </dgm:pt>
    <dgm:pt modelId="{456F5154-75E2-422C-8702-638F464163AA}" type="pres">
      <dgm:prSet presAssocID="{69E792D2-EBFE-431E-8D1B-BAEFDC99A29E}" presName="connector3" presStyleLbl="sibTrans2D1" presStyleIdx="2" presStyleCnt="3"/>
      <dgm:spPr/>
    </dgm:pt>
  </dgm:ptLst>
  <dgm:cxnLst>
    <dgm:cxn modelId="{4278F803-2FB5-4F86-9FB7-CCF48DD73787}" type="presOf" srcId="{933EAEBA-2087-4035-8A42-117D7D4426D2}" destId="{B664AEE6-7613-4484-A428-9FAD10ECB36B}" srcOrd="3" destOrd="0" presId="urn:microsoft.com/office/officeart/2005/8/layout/gear1"/>
    <dgm:cxn modelId="{5E79360A-1471-48E9-AF56-C6A49A27351F}" type="presOf" srcId="{617B9DED-EB0A-4478-AC06-CE8ADEBF5A0D}" destId="{C70FF007-8149-4CB9-8A1B-2C60708919D4}" srcOrd="0" destOrd="0" presId="urn:microsoft.com/office/officeart/2005/8/layout/gear1"/>
    <dgm:cxn modelId="{1B45DA28-1BB6-4F92-AB99-5141A32A1C65}" type="presOf" srcId="{7A8DB192-C711-4622-BB3C-4B40DA429C1D}" destId="{8F5D0DFF-162C-4C78-B2AA-EC4E606D519A}" srcOrd="1" destOrd="0" presId="urn:microsoft.com/office/officeart/2005/8/layout/gear1"/>
    <dgm:cxn modelId="{C5BF3431-54AA-4AD5-9D9E-DAC8BA27533A}" type="presOf" srcId="{617B9DED-EB0A-4478-AC06-CE8ADEBF5A0D}" destId="{FAA75AF7-D2C6-4F66-A899-4B01F228BA72}" srcOrd="2" destOrd="0" presId="urn:microsoft.com/office/officeart/2005/8/layout/gear1"/>
    <dgm:cxn modelId="{FFE7DD46-B9B5-4A0C-AF51-446E18CA8724}" type="presOf" srcId="{933EAEBA-2087-4035-8A42-117D7D4426D2}" destId="{B1F04FE2-9957-45B4-85F7-5DCED348E11F}" srcOrd="1" destOrd="0" presId="urn:microsoft.com/office/officeart/2005/8/layout/gear1"/>
    <dgm:cxn modelId="{C5B22B68-739E-4E13-9FA8-C86154EDEBA0}" type="presOf" srcId="{617B9DED-EB0A-4478-AC06-CE8ADEBF5A0D}" destId="{AF501FD3-6AEE-4927-AC83-A7FC9774607E}" srcOrd="1" destOrd="0" presId="urn:microsoft.com/office/officeart/2005/8/layout/gear1"/>
    <dgm:cxn modelId="{C05FC86A-810F-4DEC-ABA8-3E35FDC5EAE0}" type="presOf" srcId="{933EAEBA-2087-4035-8A42-117D7D4426D2}" destId="{7CF29AF4-3875-414F-816A-5675B385921C}" srcOrd="0" destOrd="0" presId="urn:microsoft.com/office/officeart/2005/8/layout/gear1"/>
    <dgm:cxn modelId="{27FEFA4C-DF72-47ED-A4F1-0685824E63DD}" srcId="{18C37300-B3AE-4583-977A-4D94B0AF4C7A}" destId="{617B9DED-EB0A-4478-AC06-CE8ADEBF5A0D}" srcOrd="1" destOrd="0" parTransId="{0DA7A29B-D654-435F-B7A4-D477B09C1CBB}" sibTransId="{15F2301B-3EBE-48F4-9B88-93AFE6997FB9}"/>
    <dgm:cxn modelId="{ECFC494D-5311-4E57-BADF-CBC5CBBDFF7A}" srcId="{18C37300-B3AE-4583-977A-4D94B0AF4C7A}" destId="{7A8DB192-C711-4622-BB3C-4B40DA429C1D}" srcOrd="0" destOrd="0" parTransId="{B2AD4903-9B24-4A6A-B748-A262EE20742E}" sibTransId="{38CE8EC6-7DAE-40C6-8ADD-6978C4004F0A}"/>
    <dgm:cxn modelId="{E5E7D04F-085B-4018-BCE9-D237219B0698}" type="presOf" srcId="{933EAEBA-2087-4035-8A42-117D7D4426D2}" destId="{F587E61B-FE8B-44D4-A413-75FB37DC2773}" srcOrd="2" destOrd="0" presId="urn:microsoft.com/office/officeart/2005/8/layout/gear1"/>
    <dgm:cxn modelId="{E0623777-F483-423B-98CD-CD8CD30C2F84}" srcId="{18C37300-B3AE-4583-977A-4D94B0AF4C7A}" destId="{933EAEBA-2087-4035-8A42-117D7D4426D2}" srcOrd="2" destOrd="0" parTransId="{23559172-1B62-4435-8E76-FD7F27F4AE89}" sibTransId="{69E792D2-EBFE-431E-8D1B-BAEFDC99A29E}"/>
    <dgm:cxn modelId="{41C57D9C-CC2F-4467-B30F-0030955361C5}" type="presOf" srcId="{7A8DB192-C711-4622-BB3C-4B40DA429C1D}" destId="{970E3CEF-9108-40A9-AF23-BA9B9ECED2CC}" srcOrd="0" destOrd="0" presId="urn:microsoft.com/office/officeart/2005/8/layout/gear1"/>
    <dgm:cxn modelId="{FE2AD2B1-DFFE-4AA5-A7B1-4779C90201EC}" type="presOf" srcId="{18C37300-B3AE-4583-977A-4D94B0AF4C7A}" destId="{1B0C10BE-3099-4BEB-AE4E-081C29EA95BC}" srcOrd="0" destOrd="0" presId="urn:microsoft.com/office/officeart/2005/8/layout/gear1"/>
    <dgm:cxn modelId="{7D6C86C0-38C7-4FE6-A01D-511B45905919}" type="presOf" srcId="{69E792D2-EBFE-431E-8D1B-BAEFDC99A29E}" destId="{456F5154-75E2-422C-8702-638F464163AA}" srcOrd="0" destOrd="0" presId="urn:microsoft.com/office/officeart/2005/8/layout/gear1"/>
    <dgm:cxn modelId="{CC03B9D3-59AB-4D78-987B-DAD85645F5BE}" type="presOf" srcId="{7A8DB192-C711-4622-BB3C-4B40DA429C1D}" destId="{EADFDDCD-E7D7-4CFC-8531-D037A16313CF}" srcOrd="2" destOrd="0" presId="urn:microsoft.com/office/officeart/2005/8/layout/gear1"/>
    <dgm:cxn modelId="{A2495DDB-F02D-469B-A0DB-EDFCD8DE3512}" type="presOf" srcId="{15F2301B-3EBE-48F4-9B88-93AFE6997FB9}" destId="{7995FA76-D40C-423C-9876-A15FF7792CDE}" srcOrd="0" destOrd="0" presId="urn:microsoft.com/office/officeart/2005/8/layout/gear1"/>
    <dgm:cxn modelId="{774297EF-AE7D-4692-8D35-A98037CDAB37}" type="presOf" srcId="{38CE8EC6-7DAE-40C6-8ADD-6978C4004F0A}" destId="{11A9DF57-AFE6-4770-8B89-3C369DECF779}" srcOrd="0" destOrd="0" presId="urn:microsoft.com/office/officeart/2005/8/layout/gear1"/>
    <dgm:cxn modelId="{328272DF-A820-47F2-AEDB-D0CD90D17AEB}" type="presParOf" srcId="{1B0C10BE-3099-4BEB-AE4E-081C29EA95BC}" destId="{970E3CEF-9108-40A9-AF23-BA9B9ECED2CC}" srcOrd="0" destOrd="0" presId="urn:microsoft.com/office/officeart/2005/8/layout/gear1"/>
    <dgm:cxn modelId="{50AC1F97-A079-4139-A57B-D6660A6D0582}" type="presParOf" srcId="{1B0C10BE-3099-4BEB-AE4E-081C29EA95BC}" destId="{8F5D0DFF-162C-4C78-B2AA-EC4E606D519A}" srcOrd="1" destOrd="0" presId="urn:microsoft.com/office/officeart/2005/8/layout/gear1"/>
    <dgm:cxn modelId="{2BE13AD5-271A-4E00-BABB-AED39667313A}" type="presParOf" srcId="{1B0C10BE-3099-4BEB-AE4E-081C29EA95BC}" destId="{EADFDDCD-E7D7-4CFC-8531-D037A16313CF}" srcOrd="2" destOrd="0" presId="urn:microsoft.com/office/officeart/2005/8/layout/gear1"/>
    <dgm:cxn modelId="{A74E7FA6-0686-4CCA-A7D9-F28019309A5F}" type="presParOf" srcId="{1B0C10BE-3099-4BEB-AE4E-081C29EA95BC}" destId="{C70FF007-8149-4CB9-8A1B-2C60708919D4}" srcOrd="3" destOrd="0" presId="urn:microsoft.com/office/officeart/2005/8/layout/gear1"/>
    <dgm:cxn modelId="{216F2C29-B8C5-4CFF-871F-579405DBE0EE}" type="presParOf" srcId="{1B0C10BE-3099-4BEB-AE4E-081C29EA95BC}" destId="{AF501FD3-6AEE-4927-AC83-A7FC9774607E}" srcOrd="4" destOrd="0" presId="urn:microsoft.com/office/officeart/2005/8/layout/gear1"/>
    <dgm:cxn modelId="{4CC6D4A5-01CA-450E-ABDC-A03423687460}" type="presParOf" srcId="{1B0C10BE-3099-4BEB-AE4E-081C29EA95BC}" destId="{FAA75AF7-D2C6-4F66-A899-4B01F228BA72}" srcOrd="5" destOrd="0" presId="urn:microsoft.com/office/officeart/2005/8/layout/gear1"/>
    <dgm:cxn modelId="{EF0444E0-8067-4229-944A-474E30350DD0}" type="presParOf" srcId="{1B0C10BE-3099-4BEB-AE4E-081C29EA95BC}" destId="{7CF29AF4-3875-414F-816A-5675B385921C}" srcOrd="6" destOrd="0" presId="urn:microsoft.com/office/officeart/2005/8/layout/gear1"/>
    <dgm:cxn modelId="{03F0CDC4-CFF7-470B-A85D-7B1B7466EAFC}" type="presParOf" srcId="{1B0C10BE-3099-4BEB-AE4E-081C29EA95BC}" destId="{B1F04FE2-9957-45B4-85F7-5DCED348E11F}" srcOrd="7" destOrd="0" presId="urn:microsoft.com/office/officeart/2005/8/layout/gear1"/>
    <dgm:cxn modelId="{560CDFDB-DF14-4911-996D-7F39E548127B}" type="presParOf" srcId="{1B0C10BE-3099-4BEB-AE4E-081C29EA95BC}" destId="{F587E61B-FE8B-44D4-A413-75FB37DC2773}" srcOrd="8" destOrd="0" presId="urn:microsoft.com/office/officeart/2005/8/layout/gear1"/>
    <dgm:cxn modelId="{CA1C5135-9FA0-4D03-BA5D-160CE5F058F0}" type="presParOf" srcId="{1B0C10BE-3099-4BEB-AE4E-081C29EA95BC}" destId="{B664AEE6-7613-4484-A428-9FAD10ECB36B}" srcOrd="9" destOrd="0" presId="urn:microsoft.com/office/officeart/2005/8/layout/gear1"/>
    <dgm:cxn modelId="{452D7129-6F6E-4FA5-8B30-834C891FF249}" type="presParOf" srcId="{1B0C10BE-3099-4BEB-AE4E-081C29EA95BC}" destId="{11A9DF57-AFE6-4770-8B89-3C369DECF779}" srcOrd="10" destOrd="0" presId="urn:microsoft.com/office/officeart/2005/8/layout/gear1"/>
    <dgm:cxn modelId="{3C6C6F7B-915A-4EFA-A6B8-31EC08A74AF4}" type="presParOf" srcId="{1B0C10BE-3099-4BEB-AE4E-081C29EA95BC}" destId="{7995FA76-D40C-423C-9876-A15FF7792CDE}" srcOrd="11" destOrd="0" presId="urn:microsoft.com/office/officeart/2005/8/layout/gear1"/>
    <dgm:cxn modelId="{BD56164C-893B-4F76-A793-9BE131E5F991}" type="presParOf" srcId="{1B0C10BE-3099-4BEB-AE4E-081C29EA95BC}" destId="{456F5154-75E2-422C-8702-638F464163AA}"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8C37300-B3AE-4583-977A-4D94B0AF4C7A}" type="doc">
      <dgm:prSet loTypeId="urn:microsoft.com/office/officeart/2005/8/layout/gear1" loCatId="relationship" qsTypeId="urn:microsoft.com/office/officeart/2005/8/quickstyle/simple5" qsCatId="simple" csTypeId="urn:microsoft.com/office/officeart/2005/8/colors/accent5_4" csCatId="accent5" phldr="1"/>
      <dgm:spPr/>
    </dgm:pt>
    <dgm:pt modelId="{7A8DB192-C711-4622-BB3C-4B40DA429C1D}">
      <dgm:prSet phldrT="[Text]"/>
      <dgm:spPr/>
      <dgm:t>
        <a:bodyPr/>
        <a:lstStyle/>
        <a:p>
          <a:r>
            <a:rPr lang="en-US" b="1" dirty="0">
              <a:solidFill>
                <a:schemeClr val="tx1"/>
              </a:solidFill>
            </a:rPr>
            <a:t>Sustainable Treatment &amp; Business Model</a:t>
          </a:r>
        </a:p>
      </dgm:t>
    </dgm:pt>
    <dgm:pt modelId="{B2AD4903-9B24-4A6A-B748-A262EE20742E}" type="parTrans" cxnId="{ECFC494D-5311-4E57-BADF-CBC5CBBDFF7A}">
      <dgm:prSet/>
      <dgm:spPr/>
      <dgm:t>
        <a:bodyPr/>
        <a:lstStyle/>
        <a:p>
          <a:endParaRPr lang="en-US"/>
        </a:p>
      </dgm:t>
    </dgm:pt>
    <dgm:pt modelId="{38CE8EC6-7DAE-40C6-8ADD-6978C4004F0A}" type="sibTrans" cxnId="{ECFC494D-5311-4E57-BADF-CBC5CBBDFF7A}">
      <dgm:prSet/>
      <dgm:spPr/>
      <dgm:t>
        <a:bodyPr/>
        <a:lstStyle/>
        <a:p>
          <a:endParaRPr lang="en-US"/>
        </a:p>
      </dgm:t>
    </dgm:pt>
    <dgm:pt modelId="{617B9DED-EB0A-4478-AC06-CE8ADEBF5A0D}">
      <dgm:prSet phldrT="[Text]"/>
      <dgm:spPr/>
      <dgm:t>
        <a:bodyPr/>
        <a:lstStyle/>
        <a:p>
          <a:r>
            <a:rPr lang="en-US" b="1" dirty="0">
              <a:solidFill>
                <a:schemeClr val="tx1"/>
              </a:solidFill>
            </a:rPr>
            <a:t>Expertise, Preparation, Resources</a:t>
          </a:r>
        </a:p>
      </dgm:t>
    </dgm:pt>
    <dgm:pt modelId="{0DA7A29B-D654-435F-B7A4-D477B09C1CBB}" type="parTrans" cxnId="{27FEFA4C-DF72-47ED-A4F1-0685824E63DD}">
      <dgm:prSet/>
      <dgm:spPr/>
      <dgm:t>
        <a:bodyPr/>
        <a:lstStyle/>
        <a:p>
          <a:endParaRPr lang="en-US"/>
        </a:p>
      </dgm:t>
    </dgm:pt>
    <dgm:pt modelId="{15F2301B-3EBE-48F4-9B88-93AFE6997FB9}" type="sibTrans" cxnId="{27FEFA4C-DF72-47ED-A4F1-0685824E63DD}">
      <dgm:prSet/>
      <dgm:spPr/>
      <dgm:t>
        <a:bodyPr/>
        <a:lstStyle/>
        <a:p>
          <a:endParaRPr lang="en-US"/>
        </a:p>
      </dgm:t>
    </dgm:pt>
    <dgm:pt modelId="{933EAEBA-2087-4035-8A42-117D7D4426D2}">
      <dgm:prSet phldrT="[Text]"/>
      <dgm:spPr/>
      <dgm:t>
        <a:bodyPr/>
        <a:lstStyle/>
        <a:p>
          <a:r>
            <a:rPr lang="en-US" b="1" dirty="0">
              <a:solidFill>
                <a:schemeClr val="tx1"/>
              </a:solidFill>
            </a:rPr>
            <a:t>Values &amp; Mission</a:t>
          </a:r>
        </a:p>
      </dgm:t>
    </dgm:pt>
    <dgm:pt modelId="{23559172-1B62-4435-8E76-FD7F27F4AE89}" type="parTrans" cxnId="{E0623777-F483-423B-98CD-CD8CD30C2F84}">
      <dgm:prSet/>
      <dgm:spPr/>
      <dgm:t>
        <a:bodyPr/>
        <a:lstStyle/>
        <a:p>
          <a:endParaRPr lang="en-US"/>
        </a:p>
      </dgm:t>
    </dgm:pt>
    <dgm:pt modelId="{69E792D2-EBFE-431E-8D1B-BAEFDC99A29E}" type="sibTrans" cxnId="{E0623777-F483-423B-98CD-CD8CD30C2F84}">
      <dgm:prSet/>
      <dgm:spPr/>
      <dgm:t>
        <a:bodyPr/>
        <a:lstStyle/>
        <a:p>
          <a:endParaRPr lang="en-US"/>
        </a:p>
      </dgm:t>
    </dgm:pt>
    <dgm:pt modelId="{1B0C10BE-3099-4BEB-AE4E-081C29EA95BC}" type="pres">
      <dgm:prSet presAssocID="{18C37300-B3AE-4583-977A-4D94B0AF4C7A}" presName="composite" presStyleCnt="0">
        <dgm:presLayoutVars>
          <dgm:chMax val="3"/>
          <dgm:animLvl val="lvl"/>
          <dgm:resizeHandles val="exact"/>
        </dgm:presLayoutVars>
      </dgm:prSet>
      <dgm:spPr/>
    </dgm:pt>
    <dgm:pt modelId="{970E3CEF-9108-40A9-AF23-BA9B9ECED2CC}" type="pres">
      <dgm:prSet presAssocID="{7A8DB192-C711-4622-BB3C-4B40DA429C1D}" presName="gear1" presStyleLbl="node1" presStyleIdx="0" presStyleCnt="3">
        <dgm:presLayoutVars>
          <dgm:chMax val="1"/>
          <dgm:bulletEnabled val="1"/>
        </dgm:presLayoutVars>
      </dgm:prSet>
      <dgm:spPr/>
    </dgm:pt>
    <dgm:pt modelId="{8F5D0DFF-162C-4C78-B2AA-EC4E606D519A}" type="pres">
      <dgm:prSet presAssocID="{7A8DB192-C711-4622-BB3C-4B40DA429C1D}" presName="gear1srcNode" presStyleLbl="node1" presStyleIdx="0" presStyleCnt="3"/>
      <dgm:spPr/>
    </dgm:pt>
    <dgm:pt modelId="{EADFDDCD-E7D7-4CFC-8531-D037A16313CF}" type="pres">
      <dgm:prSet presAssocID="{7A8DB192-C711-4622-BB3C-4B40DA429C1D}" presName="gear1dstNode" presStyleLbl="node1" presStyleIdx="0" presStyleCnt="3"/>
      <dgm:spPr/>
    </dgm:pt>
    <dgm:pt modelId="{C70FF007-8149-4CB9-8A1B-2C60708919D4}" type="pres">
      <dgm:prSet presAssocID="{617B9DED-EB0A-4478-AC06-CE8ADEBF5A0D}" presName="gear2" presStyleLbl="node1" presStyleIdx="1" presStyleCnt="3">
        <dgm:presLayoutVars>
          <dgm:chMax val="1"/>
          <dgm:bulletEnabled val="1"/>
        </dgm:presLayoutVars>
      </dgm:prSet>
      <dgm:spPr/>
    </dgm:pt>
    <dgm:pt modelId="{AF501FD3-6AEE-4927-AC83-A7FC9774607E}" type="pres">
      <dgm:prSet presAssocID="{617B9DED-EB0A-4478-AC06-CE8ADEBF5A0D}" presName="gear2srcNode" presStyleLbl="node1" presStyleIdx="1" presStyleCnt="3"/>
      <dgm:spPr/>
    </dgm:pt>
    <dgm:pt modelId="{FAA75AF7-D2C6-4F66-A899-4B01F228BA72}" type="pres">
      <dgm:prSet presAssocID="{617B9DED-EB0A-4478-AC06-CE8ADEBF5A0D}" presName="gear2dstNode" presStyleLbl="node1" presStyleIdx="1" presStyleCnt="3"/>
      <dgm:spPr/>
    </dgm:pt>
    <dgm:pt modelId="{7CF29AF4-3875-414F-816A-5675B385921C}" type="pres">
      <dgm:prSet presAssocID="{933EAEBA-2087-4035-8A42-117D7D4426D2}" presName="gear3" presStyleLbl="node1" presStyleIdx="2" presStyleCnt="3"/>
      <dgm:spPr/>
    </dgm:pt>
    <dgm:pt modelId="{B1F04FE2-9957-45B4-85F7-5DCED348E11F}" type="pres">
      <dgm:prSet presAssocID="{933EAEBA-2087-4035-8A42-117D7D4426D2}" presName="gear3tx" presStyleLbl="node1" presStyleIdx="2" presStyleCnt="3">
        <dgm:presLayoutVars>
          <dgm:chMax val="1"/>
          <dgm:bulletEnabled val="1"/>
        </dgm:presLayoutVars>
      </dgm:prSet>
      <dgm:spPr/>
    </dgm:pt>
    <dgm:pt modelId="{F587E61B-FE8B-44D4-A413-75FB37DC2773}" type="pres">
      <dgm:prSet presAssocID="{933EAEBA-2087-4035-8A42-117D7D4426D2}" presName="gear3srcNode" presStyleLbl="node1" presStyleIdx="2" presStyleCnt="3"/>
      <dgm:spPr/>
    </dgm:pt>
    <dgm:pt modelId="{B664AEE6-7613-4484-A428-9FAD10ECB36B}" type="pres">
      <dgm:prSet presAssocID="{933EAEBA-2087-4035-8A42-117D7D4426D2}" presName="gear3dstNode" presStyleLbl="node1" presStyleIdx="2" presStyleCnt="3"/>
      <dgm:spPr/>
    </dgm:pt>
    <dgm:pt modelId="{11A9DF57-AFE6-4770-8B89-3C369DECF779}" type="pres">
      <dgm:prSet presAssocID="{38CE8EC6-7DAE-40C6-8ADD-6978C4004F0A}" presName="connector1" presStyleLbl="sibTrans2D1" presStyleIdx="0" presStyleCnt="3"/>
      <dgm:spPr/>
    </dgm:pt>
    <dgm:pt modelId="{7995FA76-D40C-423C-9876-A15FF7792CDE}" type="pres">
      <dgm:prSet presAssocID="{15F2301B-3EBE-48F4-9B88-93AFE6997FB9}" presName="connector2" presStyleLbl="sibTrans2D1" presStyleIdx="1" presStyleCnt="3"/>
      <dgm:spPr/>
    </dgm:pt>
    <dgm:pt modelId="{456F5154-75E2-422C-8702-638F464163AA}" type="pres">
      <dgm:prSet presAssocID="{69E792D2-EBFE-431E-8D1B-BAEFDC99A29E}" presName="connector3" presStyleLbl="sibTrans2D1" presStyleIdx="2" presStyleCnt="3"/>
      <dgm:spPr/>
    </dgm:pt>
  </dgm:ptLst>
  <dgm:cxnLst>
    <dgm:cxn modelId="{4278F803-2FB5-4F86-9FB7-CCF48DD73787}" type="presOf" srcId="{933EAEBA-2087-4035-8A42-117D7D4426D2}" destId="{B664AEE6-7613-4484-A428-9FAD10ECB36B}" srcOrd="3" destOrd="0" presId="urn:microsoft.com/office/officeart/2005/8/layout/gear1"/>
    <dgm:cxn modelId="{5E79360A-1471-48E9-AF56-C6A49A27351F}" type="presOf" srcId="{617B9DED-EB0A-4478-AC06-CE8ADEBF5A0D}" destId="{C70FF007-8149-4CB9-8A1B-2C60708919D4}" srcOrd="0" destOrd="0" presId="urn:microsoft.com/office/officeart/2005/8/layout/gear1"/>
    <dgm:cxn modelId="{1B45DA28-1BB6-4F92-AB99-5141A32A1C65}" type="presOf" srcId="{7A8DB192-C711-4622-BB3C-4B40DA429C1D}" destId="{8F5D0DFF-162C-4C78-B2AA-EC4E606D519A}" srcOrd="1" destOrd="0" presId="urn:microsoft.com/office/officeart/2005/8/layout/gear1"/>
    <dgm:cxn modelId="{C5BF3431-54AA-4AD5-9D9E-DAC8BA27533A}" type="presOf" srcId="{617B9DED-EB0A-4478-AC06-CE8ADEBF5A0D}" destId="{FAA75AF7-D2C6-4F66-A899-4B01F228BA72}" srcOrd="2" destOrd="0" presId="urn:microsoft.com/office/officeart/2005/8/layout/gear1"/>
    <dgm:cxn modelId="{FFE7DD46-B9B5-4A0C-AF51-446E18CA8724}" type="presOf" srcId="{933EAEBA-2087-4035-8A42-117D7D4426D2}" destId="{B1F04FE2-9957-45B4-85F7-5DCED348E11F}" srcOrd="1" destOrd="0" presId="urn:microsoft.com/office/officeart/2005/8/layout/gear1"/>
    <dgm:cxn modelId="{C5B22B68-739E-4E13-9FA8-C86154EDEBA0}" type="presOf" srcId="{617B9DED-EB0A-4478-AC06-CE8ADEBF5A0D}" destId="{AF501FD3-6AEE-4927-AC83-A7FC9774607E}" srcOrd="1" destOrd="0" presId="urn:microsoft.com/office/officeart/2005/8/layout/gear1"/>
    <dgm:cxn modelId="{C05FC86A-810F-4DEC-ABA8-3E35FDC5EAE0}" type="presOf" srcId="{933EAEBA-2087-4035-8A42-117D7D4426D2}" destId="{7CF29AF4-3875-414F-816A-5675B385921C}" srcOrd="0" destOrd="0" presId="urn:microsoft.com/office/officeart/2005/8/layout/gear1"/>
    <dgm:cxn modelId="{27FEFA4C-DF72-47ED-A4F1-0685824E63DD}" srcId="{18C37300-B3AE-4583-977A-4D94B0AF4C7A}" destId="{617B9DED-EB0A-4478-AC06-CE8ADEBF5A0D}" srcOrd="1" destOrd="0" parTransId="{0DA7A29B-D654-435F-B7A4-D477B09C1CBB}" sibTransId="{15F2301B-3EBE-48F4-9B88-93AFE6997FB9}"/>
    <dgm:cxn modelId="{ECFC494D-5311-4E57-BADF-CBC5CBBDFF7A}" srcId="{18C37300-B3AE-4583-977A-4D94B0AF4C7A}" destId="{7A8DB192-C711-4622-BB3C-4B40DA429C1D}" srcOrd="0" destOrd="0" parTransId="{B2AD4903-9B24-4A6A-B748-A262EE20742E}" sibTransId="{38CE8EC6-7DAE-40C6-8ADD-6978C4004F0A}"/>
    <dgm:cxn modelId="{E5E7D04F-085B-4018-BCE9-D237219B0698}" type="presOf" srcId="{933EAEBA-2087-4035-8A42-117D7D4426D2}" destId="{F587E61B-FE8B-44D4-A413-75FB37DC2773}" srcOrd="2" destOrd="0" presId="urn:microsoft.com/office/officeart/2005/8/layout/gear1"/>
    <dgm:cxn modelId="{E0623777-F483-423B-98CD-CD8CD30C2F84}" srcId="{18C37300-B3AE-4583-977A-4D94B0AF4C7A}" destId="{933EAEBA-2087-4035-8A42-117D7D4426D2}" srcOrd="2" destOrd="0" parTransId="{23559172-1B62-4435-8E76-FD7F27F4AE89}" sibTransId="{69E792D2-EBFE-431E-8D1B-BAEFDC99A29E}"/>
    <dgm:cxn modelId="{41C57D9C-CC2F-4467-B30F-0030955361C5}" type="presOf" srcId="{7A8DB192-C711-4622-BB3C-4B40DA429C1D}" destId="{970E3CEF-9108-40A9-AF23-BA9B9ECED2CC}" srcOrd="0" destOrd="0" presId="urn:microsoft.com/office/officeart/2005/8/layout/gear1"/>
    <dgm:cxn modelId="{FE2AD2B1-DFFE-4AA5-A7B1-4779C90201EC}" type="presOf" srcId="{18C37300-B3AE-4583-977A-4D94B0AF4C7A}" destId="{1B0C10BE-3099-4BEB-AE4E-081C29EA95BC}" srcOrd="0" destOrd="0" presId="urn:microsoft.com/office/officeart/2005/8/layout/gear1"/>
    <dgm:cxn modelId="{7D6C86C0-38C7-4FE6-A01D-511B45905919}" type="presOf" srcId="{69E792D2-EBFE-431E-8D1B-BAEFDC99A29E}" destId="{456F5154-75E2-422C-8702-638F464163AA}" srcOrd="0" destOrd="0" presId="urn:microsoft.com/office/officeart/2005/8/layout/gear1"/>
    <dgm:cxn modelId="{CC03B9D3-59AB-4D78-987B-DAD85645F5BE}" type="presOf" srcId="{7A8DB192-C711-4622-BB3C-4B40DA429C1D}" destId="{EADFDDCD-E7D7-4CFC-8531-D037A16313CF}" srcOrd="2" destOrd="0" presId="urn:microsoft.com/office/officeart/2005/8/layout/gear1"/>
    <dgm:cxn modelId="{A2495DDB-F02D-469B-A0DB-EDFCD8DE3512}" type="presOf" srcId="{15F2301B-3EBE-48F4-9B88-93AFE6997FB9}" destId="{7995FA76-D40C-423C-9876-A15FF7792CDE}" srcOrd="0" destOrd="0" presId="urn:microsoft.com/office/officeart/2005/8/layout/gear1"/>
    <dgm:cxn modelId="{774297EF-AE7D-4692-8D35-A98037CDAB37}" type="presOf" srcId="{38CE8EC6-7DAE-40C6-8ADD-6978C4004F0A}" destId="{11A9DF57-AFE6-4770-8B89-3C369DECF779}" srcOrd="0" destOrd="0" presId="urn:microsoft.com/office/officeart/2005/8/layout/gear1"/>
    <dgm:cxn modelId="{328272DF-A820-47F2-AEDB-D0CD90D17AEB}" type="presParOf" srcId="{1B0C10BE-3099-4BEB-AE4E-081C29EA95BC}" destId="{970E3CEF-9108-40A9-AF23-BA9B9ECED2CC}" srcOrd="0" destOrd="0" presId="urn:microsoft.com/office/officeart/2005/8/layout/gear1"/>
    <dgm:cxn modelId="{50AC1F97-A079-4139-A57B-D6660A6D0582}" type="presParOf" srcId="{1B0C10BE-3099-4BEB-AE4E-081C29EA95BC}" destId="{8F5D0DFF-162C-4C78-B2AA-EC4E606D519A}" srcOrd="1" destOrd="0" presId="urn:microsoft.com/office/officeart/2005/8/layout/gear1"/>
    <dgm:cxn modelId="{2BE13AD5-271A-4E00-BABB-AED39667313A}" type="presParOf" srcId="{1B0C10BE-3099-4BEB-AE4E-081C29EA95BC}" destId="{EADFDDCD-E7D7-4CFC-8531-D037A16313CF}" srcOrd="2" destOrd="0" presId="urn:microsoft.com/office/officeart/2005/8/layout/gear1"/>
    <dgm:cxn modelId="{A74E7FA6-0686-4CCA-A7D9-F28019309A5F}" type="presParOf" srcId="{1B0C10BE-3099-4BEB-AE4E-081C29EA95BC}" destId="{C70FF007-8149-4CB9-8A1B-2C60708919D4}" srcOrd="3" destOrd="0" presId="urn:microsoft.com/office/officeart/2005/8/layout/gear1"/>
    <dgm:cxn modelId="{216F2C29-B8C5-4CFF-871F-579405DBE0EE}" type="presParOf" srcId="{1B0C10BE-3099-4BEB-AE4E-081C29EA95BC}" destId="{AF501FD3-6AEE-4927-AC83-A7FC9774607E}" srcOrd="4" destOrd="0" presId="urn:microsoft.com/office/officeart/2005/8/layout/gear1"/>
    <dgm:cxn modelId="{4CC6D4A5-01CA-450E-ABDC-A03423687460}" type="presParOf" srcId="{1B0C10BE-3099-4BEB-AE4E-081C29EA95BC}" destId="{FAA75AF7-D2C6-4F66-A899-4B01F228BA72}" srcOrd="5" destOrd="0" presId="urn:microsoft.com/office/officeart/2005/8/layout/gear1"/>
    <dgm:cxn modelId="{EF0444E0-8067-4229-944A-474E30350DD0}" type="presParOf" srcId="{1B0C10BE-3099-4BEB-AE4E-081C29EA95BC}" destId="{7CF29AF4-3875-414F-816A-5675B385921C}" srcOrd="6" destOrd="0" presId="urn:microsoft.com/office/officeart/2005/8/layout/gear1"/>
    <dgm:cxn modelId="{03F0CDC4-CFF7-470B-A85D-7B1B7466EAFC}" type="presParOf" srcId="{1B0C10BE-3099-4BEB-AE4E-081C29EA95BC}" destId="{B1F04FE2-9957-45B4-85F7-5DCED348E11F}" srcOrd="7" destOrd="0" presId="urn:microsoft.com/office/officeart/2005/8/layout/gear1"/>
    <dgm:cxn modelId="{560CDFDB-DF14-4911-996D-7F39E548127B}" type="presParOf" srcId="{1B0C10BE-3099-4BEB-AE4E-081C29EA95BC}" destId="{F587E61B-FE8B-44D4-A413-75FB37DC2773}" srcOrd="8" destOrd="0" presId="urn:microsoft.com/office/officeart/2005/8/layout/gear1"/>
    <dgm:cxn modelId="{CA1C5135-9FA0-4D03-BA5D-160CE5F058F0}" type="presParOf" srcId="{1B0C10BE-3099-4BEB-AE4E-081C29EA95BC}" destId="{B664AEE6-7613-4484-A428-9FAD10ECB36B}" srcOrd="9" destOrd="0" presId="urn:microsoft.com/office/officeart/2005/8/layout/gear1"/>
    <dgm:cxn modelId="{452D7129-6F6E-4FA5-8B30-834C891FF249}" type="presParOf" srcId="{1B0C10BE-3099-4BEB-AE4E-081C29EA95BC}" destId="{11A9DF57-AFE6-4770-8B89-3C369DECF779}" srcOrd="10" destOrd="0" presId="urn:microsoft.com/office/officeart/2005/8/layout/gear1"/>
    <dgm:cxn modelId="{3C6C6F7B-915A-4EFA-A6B8-31EC08A74AF4}" type="presParOf" srcId="{1B0C10BE-3099-4BEB-AE4E-081C29EA95BC}" destId="{7995FA76-D40C-423C-9876-A15FF7792CDE}" srcOrd="11" destOrd="0" presId="urn:microsoft.com/office/officeart/2005/8/layout/gear1"/>
    <dgm:cxn modelId="{BD56164C-893B-4F76-A793-9BE131E5F991}" type="presParOf" srcId="{1B0C10BE-3099-4BEB-AE4E-081C29EA95BC}" destId="{456F5154-75E2-422C-8702-638F464163AA}"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60CC6D-E334-A246-8095-31169F71946D}" type="doc">
      <dgm:prSet loTypeId="urn:microsoft.com/office/officeart/2005/8/layout/hChevron3" loCatId="" qsTypeId="urn:microsoft.com/office/officeart/2005/8/quickstyle/simple1" qsCatId="simple" csTypeId="urn:microsoft.com/office/officeart/2005/8/colors/accent2_2" csCatId="accent2" phldr="1"/>
      <dgm:spPr/>
    </dgm:pt>
    <dgm:pt modelId="{D99C5C95-3D8C-254A-9EB9-1D350C586F66}">
      <dgm:prSet phldrT="[Text]"/>
      <dgm:spPr/>
      <dgm:t>
        <a:bodyPr/>
        <a:lstStyle/>
        <a:p>
          <a:r>
            <a:rPr lang="en-US" dirty="0"/>
            <a:t>Ask</a:t>
          </a:r>
        </a:p>
      </dgm:t>
    </dgm:pt>
    <dgm:pt modelId="{A7F3DB46-B9D4-2347-8902-507CB6E8C72C}" type="parTrans" cxnId="{319D6FAC-7E08-5F4B-B51F-06385075C24E}">
      <dgm:prSet/>
      <dgm:spPr/>
      <dgm:t>
        <a:bodyPr/>
        <a:lstStyle/>
        <a:p>
          <a:endParaRPr lang="en-US"/>
        </a:p>
      </dgm:t>
    </dgm:pt>
    <dgm:pt modelId="{039F949B-18AE-B849-934F-53CF79D95ABF}" type="sibTrans" cxnId="{319D6FAC-7E08-5F4B-B51F-06385075C24E}">
      <dgm:prSet/>
      <dgm:spPr/>
      <dgm:t>
        <a:bodyPr/>
        <a:lstStyle/>
        <a:p>
          <a:endParaRPr lang="en-US"/>
        </a:p>
      </dgm:t>
    </dgm:pt>
    <dgm:pt modelId="{31A0449A-9C17-8645-AEC7-59349A11BC6B}">
      <dgm:prSet phldrT="[Text]"/>
      <dgm:spPr/>
      <dgm:t>
        <a:bodyPr/>
        <a:lstStyle/>
        <a:p>
          <a:r>
            <a:rPr lang="en-US" dirty="0"/>
            <a:t>Assist</a:t>
          </a:r>
        </a:p>
      </dgm:t>
    </dgm:pt>
    <dgm:pt modelId="{047C7C55-E7A9-9D4D-B36A-E98214308039}" type="parTrans" cxnId="{A1EB4AA1-B7D3-8D45-81E3-ABDFFFD831C2}">
      <dgm:prSet/>
      <dgm:spPr/>
      <dgm:t>
        <a:bodyPr/>
        <a:lstStyle/>
        <a:p>
          <a:endParaRPr lang="en-US"/>
        </a:p>
      </dgm:t>
    </dgm:pt>
    <dgm:pt modelId="{8430B6ED-C969-BB47-B1CA-0D8D4D52F9B9}" type="sibTrans" cxnId="{A1EB4AA1-B7D3-8D45-81E3-ABDFFFD831C2}">
      <dgm:prSet/>
      <dgm:spPr/>
      <dgm:t>
        <a:bodyPr/>
        <a:lstStyle/>
        <a:p>
          <a:endParaRPr lang="en-US"/>
        </a:p>
      </dgm:t>
    </dgm:pt>
    <dgm:pt modelId="{747E4403-C784-614A-B041-FBFBA5188E8C}">
      <dgm:prSet phldrT="[Text]"/>
      <dgm:spPr/>
      <dgm:t>
        <a:bodyPr/>
        <a:lstStyle/>
        <a:p>
          <a:r>
            <a:rPr lang="en-US" dirty="0"/>
            <a:t>Arrange</a:t>
          </a:r>
        </a:p>
      </dgm:t>
    </dgm:pt>
    <dgm:pt modelId="{A5B7B472-F7C5-6C41-B555-049ED3B9467A}" type="parTrans" cxnId="{AFA7BFA5-E8EA-C04B-A6BD-88AE8AA1FB8D}">
      <dgm:prSet/>
      <dgm:spPr/>
      <dgm:t>
        <a:bodyPr/>
        <a:lstStyle/>
        <a:p>
          <a:endParaRPr lang="en-US"/>
        </a:p>
      </dgm:t>
    </dgm:pt>
    <dgm:pt modelId="{94B73B32-C651-6A42-B3B2-1110C4C035AA}" type="sibTrans" cxnId="{AFA7BFA5-E8EA-C04B-A6BD-88AE8AA1FB8D}">
      <dgm:prSet/>
      <dgm:spPr/>
      <dgm:t>
        <a:bodyPr/>
        <a:lstStyle/>
        <a:p>
          <a:endParaRPr lang="en-US"/>
        </a:p>
      </dgm:t>
    </dgm:pt>
    <dgm:pt modelId="{5B1162B7-99E3-F046-88AF-AC11CA18AAE4}">
      <dgm:prSet phldrT="[Text]"/>
      <dgm:spPr/>
      <dgm:t>
        <a:bodyPr/>
        <a:lstStyle/>
        <a:p>
          <a:r>
            <a:rPr lang="en-US" dirty="0"/>
            <a:t>Advise</a:t>
          </a:r>
        </a:p>
      </dgm:t>
    </dgm:pt>
    <dgm:pt modelId="{61EDD865-FAA9-C040-B142-C765A92CD084}" type="parTrans" cxnId="{148C718B-0CEB-7E40-86F0-74681374C556}">
      <dgm:prSet/>
      <dgm:spPr/>
      <dgm:t>
        <a:bodyPr/>
        <a:lstStyle/>
        <a:p>
          <a:endParaRPr lang="en-US"/>
        </a:p>
      </dgm:t>
    </dgm:pt>
    <dgm:pt modelId="{339DAAE8-EE4B-F542-9127-8B47DF9BD440}" type="sibTrans" cxnId="{148C718B-0CEB-7E40-86F0-74681374C556}">
      <dgm:prSet/>
      <dgm:spPr/>
      <dgm:t>
        <a:bodyPr/>
        <a:lstStyle/>
        <a:p>
          <a:endParaRPr lang="en-US"/>
        </a:p>
      </dgm:t>
    </dgm:pt>
    <dgm:pt modelId="{060F594F-2F14-8946-B7FD-D2AA8C9CEFE2}">
      <dgm:prSet phldrT="[Text]"/>
      <dgm:spPr/>
      <dgm:t>
        <a:bodyPr/>
        <a:lstStyle/>
        <a:p>
          <a:r>
            <a:rPr lang="en-US" dirty="0"/>
            <a:t>Assess</a:t>
          </a:r>
        </a:p>
      </dgm:t>
    </dgm:pt>
    <dgm:pt modelId="{044D6977-E8F5-F445-9A29-7049BAEE39DB}" type="parTrans" cxnId="{45FC2A76-D8E6-C844-BBF7-D51D1E20B884}">
      <dgm:prSet/>
      <dgm:spPr/>
      <dgm:t>
        <a:bodyPr/>
        <a:lstStyle/>
        <a:p>
          <a:endParaRPr lang="en-US"/>
        </a:p>
      </dgm:t>
    </dgm:pt>
    <dgm:pt modelId="{15F8BF3E-AF18-3F40-A4E0-53BF109019D3}" type="sibTrans" cxnId="{45FC2A76-D8E6-C844-BBF7-D51D1E20B884}">
      <dgm:prSet/>
      <dgm:spPr/>
      <dgm:t>
        <a:bodyPr/>
        <a:lstStyle/>
        <a:p>
          <a:endParaRPr lang="en-US"/>
        </a:p>
      </dgm:t>
    </dgm:pt>
    <dgm:pt modelId="{EF1FA7ED-916D-0340-911C-78CBE1938710}" type="pres">
      <dgm:prSet presAssocID="{AE60CC6D-E334-A246-8095-31169F71946D}" presName="Name0" presStyleCnt="0">
        <dgm:presLayoutVars>
          <dgm:dir/>
          <dgm:resizeHandles val="exact"/>
        </dgm:presLayoutVars>
      </dgm:prSet>
      <dgm:spPr/>
    </dgm:pt>
    <dgm:pt modelId="{A99F33F2-76C5-164A-8FDC-379B9BBA9FAF}" type="pres">
      <dgm:prSet presAssocID="{D99C5C95-3D8C-254A-9EB9-1D350C586F66}" presName="parTxOnly" presStyleLbl="node1" presStyleIdx="0" presStyleCnt="5" custLinFactY="-100000" custLinFactNeighborX="4823" custLinFactNeighborY="-109897">
        <dgm:presLayoutVars>
          <dgm:bulletEnabled val="1"/>
        </dgm:presLayoutVars>
      </dgm:prSet>
      <dgm:spPr/>
    </dgm:pt>
    <dgm:pt modelId="{F17D466B-86E3-954E-A620-40082DDAADA3}" type="pres">
      <dgm:prSet presAssocID="{039F949B-18AE-B849-934F-53CF79D95ABF}" presName="parSpace" presStyleCnt="0"/>
      <dgm:spPr/>
    </dgm:pt>
    <dgm:pt modelId="{81B3ACFD-4B49-5548-BD34-D217196FC536}" type="pres">
      <dgm:prSet presAssocID="{5B1162B7-99E3-F046-88AF-AC11CA18AAE4}" presName="parTxOnly" presStyleLbl="node1" presStyleIdx="1" presStyleCnt="5" custLinFactY="-100000" custLinFactNeighborX="4823" custLinFactNeighborY="-109897">
        <dgm:presLayoutVars>
          <dgm:bulletEnabled val="1"/>
        </dgm:presLayoutVars>
      </dgm:prSet>
      <dgm:spPr/>
    </dgm:pt>
    <dgm:pt modelId="{07A5F158-E62A-F24A-A54E-31E9BAAED443}" type="pres">
      <dgm:prSet presAssocID="{339DAAE8-EE4B-F542-9127-8B47DF9BD440}" presName="parSpace" presStyleCnt="0"/>
      <dgm:spPr/>
    </dgm:pt>
    <dgm:pt modelId="{288B3BE7-45F4-D04D-BE3B-6577AD9FCE5F}" type="pres">
      <dgm:prSet presAssocID="{060F594F-2F14-8946-B7FD-D2AA8C9CEFE2}" presName="parTxOnly" presStyleLbl="node1" presStyleIdx="2" presStyleCnt="5" custLinFactY="-100000" custLinFactNeighborX="4823" custLinFactNeighborY="-109897">
        <dgm:presLayoutVars>
          <dgm:bulletEnabled val="1"/>
        </dgm:presLayoutVars>
      </dgm:prSet>
      <dgm:spPr/>
    </dgm:pt>
    <dgm:pt modelId="{91AE4489-A848-C04C-887B-35A22F5387A7}" type="pres">
      <dgm:prSet presAssocID="{15F8BF3E-AF18-3F40-A4E0-53BF109019D3}" presName="parSpace" presStyleCnt="0"/>
      <dgm:spPr/>
    </dgm:pt>
    <dgm:pt modelId="{8F845467-C626-9F42-BB99-B3D35186C6CA}" type="pres">
      <dgm:prSet presAssocID="{31A0449A-9C17-8645-AEC7-59349A11BC6B}" presName="parTxOnly" presStyleLbl="node1" presStyleIdx="3" presStyleCnt="5" custLinFactY="-100000" custLinFactNeighborX="4823" custLinFactNeighborY="-109897">
        <dgm:presLayoutVars>
          <dgm:bulletEnabled val="1"/>
        </dgm:presLayoutVars>
      </dgm:prSet>
      <dgm:spPr/>
    </dgm:pt>
    <dgm:pt modelId="{DBCB61AD-B481-F44F-8932-BC15B420F442}" type="pres">
      <dgm:prSet presAssocID="{8430B6ED-C969-BB47-B1CA-0D8D4D52F9B9}" presName="parSpace" presStyleCnt="0"/>
      <dgm:spPr/>
    </dgm:pt>
    <dgm:pt modelId="{D3FA337C-0D91-824E-9B3D-B052B09CE33E}" type="pres">
      <dgm:prSet presAssocID="{747E4403-C784-614A-B041-FBFBA5188E8C}" presName="parTxOnly" presStyleLbl="node1" presStyleIdx="4" presStyleCnt="5" custLinFactY="-100000" custLinFactNeighborX="4823" custLinFactNeighborY="-109897">
        <dgm:presLayoutVars>
          <dgm:bulletEnabled val="1"/>
        </dgm:presLayoutVars>
      </dgm:prSet>
      <dgm:spPr/>
    </dgm:pt>
  </dgm:ptLst>
  <dgm:cxnLst>
    <dgm:cxn modelId="{BEEE8D0B-B538-464C-B832-2BBFCC4A8153}" type="presOf" srcId="{AE60CC6D-E334-A246-8095-31169F71946D}" destId="{EF1FA7ED-916D-0340-911C-78CBE1938710}" srcOrd="0" destOrd="0" presId="urn:microsoft.com/office/officeart/2005/8/layout/hChevron3"/>
    <dgm:cxn modelId="{F15D3F0C-5E49-C945-99E9-90B83D555666}" type="presOf" srcId="{747E4403-C784-614A-B041-FBFBA5188E8C}" destId="{D3FA337C-0D91-824E-9B3D-B052B09CE33E}" srcOrd="0" destOrd="0" presId="urn:microsoft.com/office/officeart/2005/8/layout/hChevron3"/>
    <dgm:cxn modelId="{A893F160-AB3B-C844-B580-06982236F43D}" type="presOf" srcId="{31A0449A-9C17-8645-AEC7-59349A11BC6B}" destId="{8F845467-C626-9F42-BB99-B3D35186C6CA}" srcOrd="0" destOrd="0" presId="urn:microsoft.com/office/officeart/2005/8/layout/hChevron3"/>
    <dgm:cxn modelId="{45FC2A76-D8E6-C844-BBF7-D51D1E20B884}" srcId="{AE60CC6D-E334-A246-8095-31169F71946D}" destId="{060F594F-2F14-8946-B7FD-D2AA8C9CEFE2}" srcOrd="2" destOrd="0" parTransId="{044D6977-E8F5-F445-9A29-7049BAEE39DB}" sibTransId="{15F8BF3E-AF18-3F40-A4E0-53BF109019D3}"/>
    <dgm:cxn modelId="{3DFC2C81-11ED-9742-9593-230A132492CA}" type="presOf" srcId="{D99C5C95-3D8C-254A-9EB9-1D350C586F66}" destId="{A99F33F2-76C5-164A-8FDC-379B9BBA9FAF}" srcOrd="0" destOrd="0" presId="urn:microsoft.com/office/officeart/2005/8/layout/hChevron3"/>
    <dgm:cxn modelId="{148C718B-0CEB-7E40-86F0-74681374C556}" srcId="{AE60CC6D-E334-A246-8095-31169F71946D}" destId="{5B1162B7-99E3-F046-88AF-AC11CA18AAE4}" srcOrd="1" destOrd="0" parTransId="{61EDD865-FAA9-C040-B142-C765A92CD084}" sibTransId="{339DAAE8-EE4B-F542-9127-8B47DF9BD440}"/>
    <dgm:cxn modelId="{A1EB4AA1-B7D3-8D45-81E3-ABDFFFD831C2}" srcId="{AE60CC6D-E334-A246-8095-31169F71946D}" destId="{31A0449A-9C17-8645-AEC7-59349A11BC6B}" srcOrd="3" destOrd="0" parTransId="{047C7C55-E7A9-9D4D-B36A-E98214308039}" sibTransId="{8430B6ED-C969-BB47-B1CA-0D8D4D52F9B9}"/>
    <dgm:cxn modelId="{AFA7BFA5-E8EA-C04B-A6BD-88AE8AA1FB8D}" srcId="{AE60CC6D-E334-A246-8095-31169F71946D}" destId="{747E4403-C784-614A-B041-FBFBA5188E8C}" srcOrd="4" destOrd="0" parTransId="{A5B7B472-F7C5-6C41-B555-049ED3B9467A}" sibTransId="{94B73B32-C651-6A42-B3B2-1110C4C035AA}"/>
    <dgm:cxn modelId="{319D6FAC-7E08-5F4B-B51F-06385075C24E}" srcId="{AE60CC6D-E334-A246-8095-31169F71946D}" destId="{D99C5C95-3D8C-254A-9EB9-1D350C586F66}" srcOrd="0" destOrd="0" parTransId="{A7F3DB46-B9D4-2347-8902-507CB6E8C72C}" sibTransId="{039F949B-18AE-B849-934F-53CF79D95ABF}"/>
    <dgm:cxn modelId="{F82C2CB2-CC8C-5A48-BDC1-C1E40D9D32EC}" type="presOf" srcId="{5B1162B7-99E3-F046-88AF-AC11CA18AAE4}" destId="{81B3ACFD-4B49-5548-BD34-D217196FC536}" srcOrd="0" destOrd="0" presId="urn:microsoft.com/office/officeart/2005/8/layout/hChevron3"/>
    <dgm:cxn modelId="{CEAFAADA-5904-AF4F-A47F-093344976BC1}" type="presOf" srcId="{060F594F-2F14-8946-B7FD-D2AA8C9CEFE2}" destId="{288B3BE7-45F4-D04D-BE3B-6577AD9FCE5F}" srcOrd="0" destOrd="0" presId="urn:microsoft.com/office/officeart/2005/8/layout/hChevron3"/>
    <dgm:cxn modelId="{BEF22643-FB0F-A54D-966C-E576E66EFC1A}" type="presParOf" srcId="{EF1FA7ED-916D-0340-911C-78CBE1938710}" destId="{A99F33F2-76C5-164A-8FDC-379B9BBA9FAF}" srcOrd="0" destOrd="0" presId="urn:microsoft.com/office/officeart/2005/8/layout/hChevron3"/>
    <dgm:cxn modelId="{28831DA9-EA03-3C42-A19D-DF707D810606}" type="presParOf" srcId="{EF1FA7ED-916D-0340-911C-78CBE1938710}" destId="{F17D466B-86E3-954E-A620-40082DDAADA3}" srcOrd="1" destOrd="0" presId="urn:microsoft.com/office/officeart/2005/8/layout/hChevron3"/>
    <dgm:cxn modelId="{CB247394-4D2D-8543-94D5-473842145944}" type="presParOf" srcId="{EF1FA7ED-916D-0340-911C-78CBE1938710}" destId="{81B3ACFD-4B49-5548-BD34-D217196FC536}" srcOrd="2" destOrd="0" presId="urn:microsoft.com/office/officeart/2005/8/layout/hChevron3"/>
    <dgm:cxn modelId="{0FA5032A-945F-5440-8A6E-C58E9E584314}" type="presParOf" srcId="{EF1FA7ED-916D-0340-911C-78CBE1938710}" destId="{07A5F158-E62A-F24A-A54E-31E9BAAED443}" srcOrd="3" destOrd="0" presId="urn:microsoft.com/office/officeart/2005/8/layout/hChevron3"/>
    <dgm:cxn modelId="{FB9DAE6F-E0C7-0042-893B-686DD6D4ECF1}" type="presParOf" srcId="{EF1FA7ED-916D-0340-911C-78CBE1938710}" destId="{288B3BE7-45F4-D04D-BE3B-6577AD9FCE5F}" srcOrd="4" destOrd="0" presId="urn:microsoft.com/office/officeart/2005/8/layout/hChevron3"/>
    <dgm:cxn modelId="{0E80543F-455E-A340-855C-4B292E0BBE14}" type="presParOf" srcId="{EF1FA7ED-916D-0340-911C-78CBE1938710}" destId="{91AE4489-A848-C04C-887B-35A22F5387A7}" srcOrd="5" destOrd="0" presId="urn:microsoft.com/office/officeart/2005/8/layout/hChevron3"/>
    <dgm:cxn modelId="{B07FB0C6-941B-054A-9D57-4B840B177D2D}" type="presParOf" srcId="{EF1FA7ED-916D-0340-911C-78CBE1938710}" destId="{8F845467-C626-9F42-BB99-B3D35186C6CA}" srcOrd="6" destOrd="0" presId="urn:microsoft.com/office/officeart/2005/8/layout/hChevron3"/>
    <dgm:cxn modelId="{A830DAA3-FD26-1849-8162-F0268195E516}" type="presParOf" srcId="{EF1FA7ED-916D-0340-911C-78CBE1938710}" destId="{DBCB61AD-B481-F44F-8932-BC15B420F442}" srcOrd="7" destOrd="0" presId="urn:microsoft.com/office/officeart/2005/8/layout/hChevron3"/>
    <dgm:cxn modelId="{AF1088DB-8189-7F44-8729-E1AB7E57D864}" type="presParOf" srcId="{EF1FA7ED-916D-0340-911C-78CBE1938710}" destId="{D3FA337C-0D91-824E-9B3D-B052B09CE33E}" srcOrd="8"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60CC6D-E334-A246-8095-31169F71946D}" type="doc">
      <dgm:prSet loTypeId="urn:microsoft.com/office/officeart/2005/8/layout/hChevron3" loCatId="" qsTypeId="urn:microsoft.com/office/officeart/2005/8/quickstyle/simple1" qsCatId="simple" csTypeId="urn:microsoft.com/office/officeart/2005/8/colors/accent2_2" csCatId="accent2" phldr="1"/>
      <dgm:spPr/>
    </dgm:pt>
    <dgm:pt modelId="{EF1FA7ED-916D-0340-911C-78CBE1938710}" type="pres">
      <dgm:prSet presAssocID="{AE60CC6D-E334-A246-8095-31169F71946D}" presName="Name0" presStyleCnt="0">
        <dgm:presLayoutVars>
          <dgm:dir/>
          <dgm:resizeHandles val="exact"/>
        </dgm:presLayoutVars>
      </dgm:prSet>
      <dgm:spPr/>
    </dgm:pt>
  </dgm:ptLst>
  <dgm:cxnLst>
    <dgm:cxn modelId="{BEEE8D0B-B538-464C-B832-2BBFCC4A8153}" type="presOf" srcId="{AE60CC6D-E334-A246-8095-31169F71946D}" destId="{EF1FA7ED-916D-0340-911C-78CBE1938710}" srcOrd="0"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64033F-7AD8-CA4F-A5C6-F4AC2F4FC271}" type="doc">
      <dgm:prSet loTypeId="urn:microsoft.com/office/officeart/2005/8/layout/arrow3" loCatId="" qsTypeId="urn:microsoft.com/office/officeart/2005/8/quickstyle/simple1" qsCatId="simple" csTypeId="urn:microsoft.com/office/officeart/2005/8/colors/colorful5" csCatId="colorful" phldr="1"/>
      <dgm:spPr/>
      <dgm:t>
        <a:bodyPr/>
        <a:lstStyle/>
        <a:p>
          <a:endParaRPr lang="en-US"/>
        </a:p>
      </dgm:t>
    </dgm:pt>
    <dgm:pt modelId="{1D7A5DFB-B01E-0D4A-B485-09A7849F1271}">
      <dgm:prSet phldrT="[Text]" custT="1"/>
      <dgm:spPr/>
      <dgm:t>
        <a:bodyPr/>
        <a:lstStyle/>
        <a:p>
          <a:r>
            <a:rPr lang="en-US" sz="4000">
              <a:solidFill>
                <a:schemeClr val="accent5"/>
              </a:solidFill>
            </a:rPr>
            <a:t>Cautions</a:t>
          </a:r>
        </a:p>
      </dgm:t>
    </dgm:pt>
    <dgm:pt modelId="{039BBCF9-3AFD-CE4D-A075-32BB7240E92F}" type="parTrans" cxnId="{C46EDAEB-B716-9947-A7C9-EFD3A1A7CE4D}">
      <dgm:prSet/>
      <dgm:spPr/>
      <dgm:t>
        <a:bodyPr/>
        <a:lstStyle/>
        <a:p>
          <a:endParaRPr lang="en-US"/>
        </a:p>
      </dgm:t>
    </dgm:pt>
    <dgm:pt modelId="{00D2CEA6-9531-6C49-8D36-7D2C8DBA39C5}" type="sibTrans" cxnId="{C46EDAEB-B716-9947-A7C9-EFD3A1A7CE4D}">
      <dgm:prSet/>
      <dgm:spPr/>
      <dgm:t>
        <a:bodyPr/>
        <a:lstStyle/>
        <a:p>
          <a:endParaRPr lang="en-US"/>
        </a:p>
      </dgm:t>
    </dgm:pt>
    <dgm:pt modelId="{EFACB3EA-8208-1041-8001-FC824BD989C8}">
      <dgm:prSet phldrT="[Text]" custT="1"/>
      <dgm:spPr/>
      <dgm:t>
        <a:bodyPr/>
        <a:lstStyle/>
        <a:p>
          <a:r>
            <a:rPr lang="en-US" sz="4000">
              <a:solidFill>
                <a:schemeClr val="tx2"/>
              </a:solidFill>
            </a:rPr>
            <a:t>Benefits</a:t>
          </a:r>
        </a:p>
      </dgm:t>
    </dgm:pt>
    <dgm:pt modelId="{B1B0CC03-3BEF-D643-BE87-88CC73C24B56}" type="parTrans" cxnId="{FA5FF235-5C53-0D4D-A63C-2CA3DB812B58}">
      <dgm:prSet/>
      <dgm:spPr/>
      <dgm:t>
        <a:bodyPr/>
        <a:lstStyle/>
        <a:p>
          <a:endParaRPr lang="en-US"/>
        </a:p>
      </dgm:t>
    </dgm:pt>
    <dgm:pt modelId="{960D399E-551D-7F41-AE7F-127CD92D6A5D}" type="sibTrans" cxnId="{FA5FF235-5C53-0D4D-A63C-2CA3DB812B58}">
      <dgm:prSet/>
      <dgm:spPr/>
      <dgm:t>
        <a:bodyPr/>
        <a:lstStyle/>
        <a:p>
          <a:endParaRPr lang="en-US"/>
        </a:p>
      </dgm:t>
    </dgm:pt>
    <dgm:pt modelId="{339EBF9D-9E7F-834E-8F33-213199359429}" type="pres">
      <dgm:prSet presAssocID="{F664033F-7AD8-CA4F-A5C6-F4AC2F4FC271}" presName="compositeShape" presStyleCnt="0">
        <dgm:presLayoutVars>
          <dgm:chMax val="2"/>
          <dgm:dir/>
          <dgm:resizeHandles val="exact"/>
        </dgm:presLayoutVars>
      </dgm:prSet>
      <dgm:spPr/>
    </dgm:pt>
    <dgm:pt modelId="{AE137F2E-2DC9-1E49-8F45-3436FEFFE572}" type="pres">
      <dgm:prSet presAssocID="{F664033F-7AD8-CA4F-A5C6-F4AC2F4FC271}" presName="divider" presStyleLbl="fgShp" presStyleIdx="0" presStyleCnt="1"/>
      <dgm:spPr/>
    </dgm:pt>
    <dgm:pt modelId="{9830229B-7EFE-0A48-9823-08DF0044FE88}" type="pres">
      <dgm:prSet presAssocID="{1D7A5DFB-B01E-0D4A-B485-09A7849F1271}" presName="downArrow" presStyleLbl="node1" presStyleIdx="0" presStyleCnt="2"/>
      <dgm:spPr/>
    </dgm:pt>
    <dgm:pt modelId="{C1B465DA-FBB6-CA49-91D4-19FA35DA7582}" type="pres">
      <dgm:prSet presAssocID="{1D7A5DFB-B01E-0D4A-B485-09A7849F1271}" presName="downArrowText" presStyleLbl="revTx" presStyleIdx="0" presStyleCnt="2" custScaleX="138219">
        <dgm:presLayoutVars>
          <dgm:bulletEnabled val="1"/>
        </dgm:presLayoutVars>
      </dgm:prSet>
      <dgm:spPr/>
    </dgm:pt>
    <dgm:pt modelId="{C793FD4D-AF51-554A-A086-9943E13DD8BC}" type="pres">
      <dgm:prSet presAssocID="{EFACB3EA-8208-1041-8001-FC824BD989C8}" presName="upArrow" presStyleLbl="node1" presStyleIdx="1" presStyleCnt="2"/>
      <dgm:spPr>
        <a:solidFill>
          <a:schemeClr val="tx2"/>
        </a:solidFill>
      </dgm:spPr>
    </dgm:pt>
    <dgm:pt modelId="{CDA155A3-D46E-0F4C-81C7-3E162D01D842}" type="pres">
      <dgm:prSet presAssocID="{EFACB3EA-8208-1041-8001-FC824BD989C8}" presName="upArrowText" presStyleLbl="revTx" presStyleIdx="1" presStyleCnt="2" custScaleX="140808">
        <dgm:presLayoutVars>
          <dgm:bulletEnabled val="1"/>
        </dgm:presLayoutVars>
      </dgm:prSet>
      <dgm:spPr/>
    </dgm:pt>
  </dgm:ptLst>
  <dgm:cxnLst>
    <dgm:cxn modelId="{FA5FF235-5C53-0D4D-A63C-2CA3DB812B58}" srcId="{F664033F-7AD8-CA4F-A5C6-F4AC2F4FC271}" destId="{EFACB3EA-8208-1041-8001-FC824BD989C8}" srcOrd="1" destOrd="0" parTransId="{B1B0CC03-3BEF-D643-BE87-88CC73C24B56}" sibTransId="{960D399E-551D-7F41-AE7F-127CD92D6A5D}"/>
    <dgm:cxn modelId="{21EA0F8F-B553-8845-B933-ACB6DF4B57B4}" type="presOf" srcId="{1D7A5DFB-B01E-0D4A-B485-09A7849F1271}" destId="{C1B465DA-FBB6-CA49-91D4-19FA35DA7582}" srcOrd="0" destOrd="0" presId="urn:microsoft.com/office/officeart/2005/8/layout/arrow3"/>
    <dgm:cxn modelId="{FEB29CB8-8307-5F4F-9CF9-878654D7066D}" type="presOf" srcId="{F664033F-7AD8-CA4F-A5C6-F4AC2F4FC271}" destId="{339EBF9D-9E7F-834E-8F33-213199359429}" srcOrd="0" destOrd="0" presId="urn:microsoft.com/office/officeart/2005/8/layout/arrow3"/>
    <dgm:cxn modelId="{EAA4D4E4-7418-1A4E-9CDA-92FE2F137A0C}" type="presOf" srcId="{EFACB3EA-8208-1041-8001-FC824BD989C8}" destId="{CDA155A3-D46E-0F4C-81C7-3E162D01D842}" srcOrd="0" destOrd="0" presId="urn:microsoft.com/office/officeart/2005/8/layout/arrow3"/>
    <dgm:cxn modelId="{C46EDAEB-B716-9947-A7C9-EFD3A1A7CE4D}" srcId="{F664033F-7AD8-CA4F-A5C6-F4AC2F4FC271}" destId="{1D7A5DFB-B01E-0D4A-B485-09A7849F1271}" srcOrd="0" destOrd="0" parTransId="{039BBCF9-3AFD-CE4D-A075-32BB7240E92F}" sibTransId="{00D2CEA6-9531-6C49-8D36-7D2C8DBA39C5}"/>
    <dgm:cxn modelId="{1ECB020F-0A04-F34F-8C92-BCCDAE9C857C}" type="presParOf" srcId="{339EBF9D-9E7F-834E-8F33-213199359429}" destId="{AE137F2E-2DC9-1E49-8F45-3436FEFFE572}" srcOrd="0" destOrd="0" presId="urn:microsoft.com/office/officeart/2005/8/layout/arrow3"/>
    <dgm:cxn modelId="{341D3A30-9A2F-B847-9AB5-D78DFEEDF0F8}" type="presParOf" srcId="{339EBF9D-9E7F-834E-8F33-213199359429}" destId="{9830229B-7EFE-0A48-9823-08DF0044FE88}" srcOrd="1" destOrd="0" presId="urn:microsoft.com/office/officeart/2005/8/layout/arrow3"/>
    <dgm:cxn modelId="{27E5470C-8B4F-1C4C-9785-CF8D5F78452C}" type="presParOf" srcId="{339EBF9D-9E7F-834E-8F33-213199359429}" destId="{C1B465DA-FBB6-CA49-91D4-19FA35DA7582}" srcOrd="2" destOrd="0" presId="urn:microsoft.com/office/officeart/2005/8/layout/arrow3"/>
    <dgm:cxn modelId="{1873D114-3348-984D-A34D-AAD187EA7B64}" type="presParOf" srcId="{339EBF9D-9E7F-834E-8F33-213199359429}" destId="{C793FD4D-AF51-554A-A086-9943E13DD8BC}" srcOrd="3" destOrd="0" presId="urn:microsoft.com/office/officeart/2005/8/layout/arrow3"/>
    <dgm:cxn modelId="{87F974ED-BB6A-B740-83AA-7D5AD03B1F84}" type="presParOf" srcId="{339EBF9D-9E7F-834E-8F33-213199359429}" destId="{CDA155A3-D46E-0F4C-81C7-3E162D01D842}"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2140575-CE8F-4FB5-844A-4D67A7EAC23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88BDB33-488A-43E4-B49B-50BF3004445D}">
      <dgm:prSet/>
      <dgm:spPr/>
      <dgm:t>
        <a:bodyPr/>
        <a:lstStyle/>
        <a:p>
          <a:r>
            <a:rPr lang="en-US"/>
            <a:t>18%-39% of adults who used tobacco in the past month in the U.S. also used marijuana </a:t>
          </a:r>
        </a:p>
      </dgm:t>
    </dgm:pt>
    <dgm:pt modelId="{05A88904-FAEB-4EE2-B93A-AF1B67DC25B9}" type="parTrans" cxnId="{91981DD7-350F-442C-A91C-FD370E807A8E}">
      <dgm:prSet/>
      <dgm:spPr/>
      <dgm:t>
        <a:bodyPr/>
        <a:lstStyle/>
        <a:p>
          <a:endParaRPr lang="en-US"/>
        </a:p>
      </dgm:t>
    </dgm:pt>
    <dgm:pt modelId="{D055D748-71C9-4B2B-846D-79A75A476DDB}" type="sibTrans" cxnId="{91981DD7-350F-442C-A91C-FD370E807A8E}">
      <dgm:prSet/>
      <dgm:spPr/>
      <dgm:t>
        <a:bodyPr/>
        <a:lstStyle/>
        <a:p>
          <a:endParaRPr lang="en-US"/>
        </a:p>
      </dgm:t>
    </dgm:pt>
    <dgm:pt modelId="{D99FFB07-3659-49CC-B94E-AE1B55F0E943}">
      <dgm:prSet/>
      <dgm:spPr/>
      <dgm:t>
        <a:bodyPr/>
        <a:lstStyle/>
        <a:p>
          <a:r>
            <a:rPr lang="en-US"/>
            <a:t>69% to 78% of marijuana users used tobacco in the past month </a:t>
          </a:r>
        </a:p>
      </dgm:t>
    </dgm:pt>
    <dgm:pt modelId="{77EA5E56-88F0-475E-AFD1-B47B28D88A1A}" type="parTrans" cxnId="{10AC0485-110E-42FE-AA01-FD4A9A6DDF7E}">
      <dgm:prSet/>
      <dgm:spPr/>
      <dgm:t>
        <a:bodyPr/>
        <a:lstStyle/>
        <a:p>
          <a:endParaRPr lang="en-US"/>
        </a:p>
      </dgm:t>
    </dgm:pt>
    <dgm:pt modelId="{277D322D-1CAD-4B3D-AB09-9312DD0ABD9F}" type="sibTrans" cxnId="{10AC0485-110E-42FE-AA01-FD4A9A6DDF7E}">
      <dgm:prSet/>
      <dgm:spPr/>
      <dgm:t>
        <a:bodyPr/>
        <a:lstStyle/>
        <a:p>
          <a:endParaRPr lang="en-US"/>
        </a:p>
      </dgm:t>
    </dgm:pt>
    <dgm:pt modelId="{F88C162E-FE7E-48CD-92C6-CFD57F7E7948}">
      <dgm:prSet/>
      <dgm:spPr/>
      <dgm:t>
        <a:bodyPr/>
        <a:lstStyle/>
        <a:p>
          <a:r>
            <a:rPr lang="en-US"/>
            <a:t>There is a 3.6-fold increase in nicotine dependence among daily marijuana users</a:t>
          </a:r>
        </a:p>
      </dgm:t>
    </dgm:pt>
    <dgm:pt modelId="{CBD2EE7D-A115-4B86-BA63-209C46ED13BE}" type="parTrans" cxnId="{D6B02071-CF27-48C7-A1FF-F79B1233B154}">
      <dgm:prSet/>
      <dgm:spPr/>
      <dgm:t>
        <a:bodyPr/>
        <a:lstStyle/>
        <a:p>
          <a:endParaRPr lang="en-US"/>
        </a:p>
      </dgm:t>
    </dgm:pt>
    <dgm:pt modelId="{2E069F42-C8DF-4B47-A95A-3F3D7B4ABC7F}" type="sibTrans" cxnId="{D6B02071-CF27-48C7-A1FF-F79B1233B154}">
      <dgm:prSet/>
      <dgm:spPr/>
      <dgm:t>
        <a:bodyPr/>
        <a:lstStyle/>
        <a:p>
          <a:endParaRPr lang="en-US"/>
        </a:p>
      </dgm:t>
    </dgm:pt>
    <dgm:pt modelId="{E5E88CF9-3B43-3A4C-9A8B-976284C48953}" type="pres">
      <dgm:prSet presAssocID="{92140575-CE8F-4FB5-844A-4D67A7EAC23D}" presName="linear" presStyleCnt="0">
        <dgm:presLayoutVars>
          <dgm:animLvl val="lvl"/>
          <dgm:resizeHandles val="exact"/>
        </dgm:presLayoutVars>
      </dgm:prSet>
      <dgm:spPr/>
    </dgm:pt>
    <dgm:pt modelId="{5CBA9A29-3B15-864D-9776-C2AE6F9ADED6}" type="pres">
      <dgm:prSet presAssocID="{088BDB33-488A-43E4-B49B-50BF3004445D}" presName="parentText" presStyleLbl="node1" presStyleIdx="0" presStyleCnt="3">
        <dgm:presLayoutVars>
          <dgm:chMax val="0"/>
          <dgm:bulletEnabled val="1"/>
        </dgm:presLayoutVars>
      </dgm:prSet>
      <dgm:spPr/>
    </dgm:pt>
    <dgm:pt modelId="{BA84504F-7DCF-0E4C-BD67-F3E90DB0DDB5}" type="pres">
      <dgm:prSet presAssocID="{D055D748-71C9-4B2B-846D-79A75A476DDB}" presName="spacer" presStyleCnt="0"/>
      <dgm:spPr/>
    </dgm:pt>
    <dgm:pt modelId="{99A77D28-5FEE-D74A-AC85-505CC4456D0A}" type="pres">
      <dgm:prSet presAssocID="{D99FFB07-3659-49CC-B94E-AE1B55F0E943}" presName="parentText" presStyleLbl="node1" presStyleIdx="1" presStyleCnt="3">
        <dgm:presLayoutVars>
          <dgm:chMax val="0"/>
          <dgm:bulletEnabled val="1"/>
        </dgm:presLayoutVars>
      </dgm:prSet>
      <dgm:spPr/>
    </dgm:pt>
    <dgm:pt modelId="{86321B02-ED84-2144-B45D-58B6B8C57E33}" type="pres">
      <dgm:prSet presAssocID="{277D322D-1CAD-4B3D-AB09-9312DD0ABD9F}" presName="spacer" presStyleCnt="0"/>
      <dgm:spPr/>
    </dgm:pt>
    <dgm:pt modelId="{B5F6F732-A311-DB43-85F0-9D78643FAC7A}" type="pres">
      <dgm:prSet presAssocID="{F88C162E-FE7E-48CD-92C6-CFD57F7E7948}" presName="parentText" presStyleLbl="node1" presStyleIdx="2" presStyleCnt="3">
        <dgm:presLayoutVars>
          <dgm:chMax val="0"/>
          <dgm:bulletEnabled val="1"/>
        </dgm:presLayoutVars>
      </dgm:prSet>
      <dgm:spPr/>
    </dgm:pt>
  </dgm:ptLst>
  <dgm:cxnLst>
    <dgm:cxn modelId="{69515B15-FF2D-644F-9A78-AF94C8CC11C5}" type="presOf" srcId="{088BDB33-488A-43E4-B49B-50BF3004445D}" destId="{5CBA9A29-3B15-864D-9776-C2AE6F9ADED6}" srcOrd="0" destOrd="0" presId="urn:microsoft.com/office/officeart/2005/8/layout/vList2"/>
    <dgm:cxn modelId="{1D02E26F-58E9-0648-9DE1-783ED824A9E2}" type="presOf" srcId="{D99FFB07-3659-49CC-B94E-AE1B55F0E943}" destId="{99A77D28-5FEE-D74A-AC85-505CC4456D0A}" srcOrd="0" destOrd="0" presId="urn:microsoft.com/office/officeart/2005/8/layout/vList2"/>
    <dgm:cxn modelId="{D6B02071-CF27-48C7-A1FF-F79B1233B154}" srcId="{92140575-CE8F-4FB5-844A-4D67A7EAC23D}" destId="{F88C162E-FE7E-48CD-92C6-CFD57F7E7948}" srcOrd="2" destOrd="0" parTransId="{CBD2EE7D-A115-4B86-BA63-209C46ED13BE}" sibTransId="{2E069F42-C8DF-4B47-A95A-3F3D7B4ABC7F}"/>
    <dgm:cxn modelId="{10AC0485-110E-42FE-AA01-FD4A9A6DDF7E}" srcId="{92140575-CE8F-4FB5-844A-4D67A7EAC23D}" destId="{D99FFB07-3659-49CC-B94E-AE1B55F0E943}" srcOrd="1" destOrd="0" parTransId="{77EA5E56-88F0-475E-AFD1-B47B28D88A1A}" sibTransId="{277D322D-1CAD-4B3D-AB09-9312DD0ABD9F}"/>
    <dgm:cxn modelId="{622B879C-E44A-EC45-A1DF-A1F9C8F37E0E}" type="presOf" srcId="{F88C162E-FE7E-48CD-92C6-CFD57F7E7948}" destId="{B5F6F732-A311-DB43-85F0-9D78643FAC7A}" srcOrd="0" destOrd="0" presId="urn:microsoft.com/office/officeart/2005/8/layout/vList2"/>
    <dgm:cxn modelId="{3CB7E79E-2D22-4744-963A-CA0DCC958ED8}" type="presOf" srcId="{92140575-CE8F-4FB5-844A-4D67A7EAC23D}" destId="{E5E88CF9-3B43-3A4C-9A8B-976284C48953}" srcOrd="0" destOrd="0" presId="urn:microsoft.com/office/officeart/2005/8/layout/vList2"/>
    <dgm:cxn modelId="{91981DD7-350F-442C-A91C-FD370E807A8E}" srcId="{92140575-CE8F-4FB5-844A-4D67A7EAC23D}" destId="{088BDB33-488A-43E4-B49B-50BF3004445D}" srcOrd="0" destOrd="0" parTransId="{05A88904-FAEB-4EE2-B93A-AF1B67DC25B9}" sibTransId="{D055D748-71C9-4B2B-846D-79A75A476DDB}"/>
    <dgm:cxn modelId="{CF60C9D5-F982-6F46-855A-02E8C3D2C0E3}" type="presParOf" srcId="{E5E88CF9-3B43-3A4C-9A8B-976284C48953}" destId="{5CBA9A29-3B15-864D-9776-C2AE6F9ADED6}" srcOrd="0" destOrd="0" presId="urn:microsoft.com/office/officeart/2005/8/layout/vList2"/>
    <dgm:cxn modelId="{67F87651-8B7F-AC43-BD8D-8D9010B6FDE1}" type="presParOf" srcId="{E5E88CF9-3B43-3A4C-9A8B-976284C48953}" destId="{BA84504F-7DCF-0E4C-BD67-F3E90DB0DDB5}" srcOrd="1" destOrd="0" presId="urn:microsoft.com/office/officeart/2005/8/layout/vList2"/>
    <dgm:cxn modelId="{2F7CB209-69D4-D946-BFAF-D346386E943C}" type="presParOf" srcId="{E5E88CF9-3B43-3A4C-9A8B-976284C48953}" destId="{99A77D28-5FEE-D74A-AC85-505CC4456D0A}" srcOrd="2" destOrd="0" presId="urn:microsoft.com/office/officeart/2005/8/layout/vList2"/>
    <dgm:cxn modelId="{DDB9F6C5-8356-544E-B4EC-71B829241D0E}" type="presParOf" srcId="{E5E88CF9-3B43-3A4C-9A8B-976284C48953}" destId="{86321B02-ED84-2144-B45D-58B6B8C57E33}" srcOrd="3" destOrd="0" presId="urn:microsoft.com/office/officeart/2005/8/layout/vList2"/>
    <dgm:cxn modelId="{4B9CB505-DD5C-F440-88E8-1C8E3DB29594}" type="presParOf" srcId="{E5E88CF9-3B43-3A4C-9A8B-976284C48953}" destId="{B5F6F732-A311-DB43-85F0-9D78643FAC7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88CDE8A-1C22-4721-88FA-42ED9252EB54}" type="doc">
      <dgm:prSet loTypeId="urn:microsoft.com/office/officeart/2005/8/layout/venn1" loCatId="relationship" qsTypeId="urn:microsoft.com/office/officeart/2005/8/quickstyle/simple1" qsCatId="simple" csTypeId="urn:microsoft.com/office/officeart/2005/8/colors/colorful3" csCatId="colorful" phldr="1"/>
      <dgm:spPr/>
    </dgm:pt>
    <dgm:pt modelId="{41F4B29A-5051-4DF1-BDD9-762FDE9996FD}">
      <dgm:prSet phldrT="[Text]"/>
      <dgm:spPr/>
      <dgm:t>
        <a:bodyPr/>
        <a:lstStyle/>
        <a:p>
          <a:endParaRPr lang="en-US"/>
        </a:p>
      </dgm:t>
    </dgm:pt>
    <dgm:pt modelId="{37408302-DC5C-40BE-A7E7-F6ECEA24D55B}" type="parTrans" cxnId="{DEBE10D1-8FA9-4881-AB55-480E689F79C9}">
      <dgm:prSet/>
      <dgm:spPr/>
      <dgm:t>
        <a:bodyPr/>
        <a:lstStyle/>
        <a:p>
          <a:endParaRPr lang="en-US"/>
        </a:p>
      </dgm:t>
    </dgm:pt>
    <dgm:pt modelId="{2A00E18D-0E81-4388-8D76-0D018AE0D6D2}" type="sibTrans" cxnId="{DEBE10D1-8FA9-4881-AB55-480E689F79C9}">
      <dgm:prSet/>
      <dgm:spPr/>
      <dgm:t>
        <a:bodyPr/>
        <a:lstStyle/>
        <a:p>
          <a:endParaRPr lang="en-US"/>
        </a:p>
      </dgm:t>
    </dgm:pt>
    <dgm:pt modelId="{6E060BAE-F4F4-4CDC-A4E8-24A5D3FD43EA}">
      <dgm:prSet phldrT="[Text]"/>
      <dgm:spPr/>
      <dgm:t>
        <a:bodyPr/>
        <a:lstStyle/>
        <a:p>
          <a:endParaRPr lang="en-US"/>
        </a:p>
      </dgm:t>
    </dgm:pt>
    <dgm:pt modelId="{9AAEBC3B-EF1A-4C70-8D16-97AF425EBF1B}" type="parTrans" cxnId="{599E7FAD-74D6-4D75-9AE4-AD22A03B967A}">
      <dgm:prSet/>
      <dgm:spPr/>
      <dgm:t>
        <a:bodyPr/>
        <a:lstStyle/>
        <a:p>
          <a:endParaRPr lang="en-US"/>
        </a:p>
      </dgm:t>
    </dgm:pt>
    <dgm:pt modelId="{AA45E9EF-B0EB-4508-8F2B-1E316CD73EF2}" type="sibTrans" cxnId="{599E7FAD-74D6-4D75-9AE4-AD22A03B967A}">
      <dgm:prSet/>
      <dgm:spPr/>
      <dgm:t>
        <a:bodyPr/>
        <a:lstStyle/>
        <a:p>
          <a:endParaRPr lang="en-US"/>
        </a:p>
      </dgm:t>
    </dgm:pt>
    <dgm:pt modelId="{45AA2BC6-8E3E-48D1-911F-0E8CB71471B4}">
      <dgm:prSet phldrT="[Text]"/>
      <dgm:spPr/>
      <dgm:t>
        <a:bodyPr/>
        <a:lstStyle/>
        <a:p>
          <a:endParaRPr lang="en-US"/>
        </a:p>
      </dgm:t>
    </dgm:pt>
    <dgm:pt modelId="{2914B627-6DBC-467A-9F4A-FEEE6BAF9064}" type="parTrans" cxnId="{DB87C73C-B310-4822-B3E5-1577EC5E5C94}">
      <dgm:prSet/>
      <dgm:spPr/>
      <dgm:t>
        <a:bodyPr/>
        <a:lstStyle/>
        <a:p>
          <a:endParaRPr lang="en-US"/>
        </a:p>
      </dgm:t>
    </dgm:pt>
    <dgm:pt modelId="{A3C2261F-7170-4500-9F89-F283D00C85CE}" type="sibTrans" cxnId="{DB87C73C-B310-4822-B3E5-1577EC5E5C94}">
      <dgm:prSet/>
      <dgm:spPr/>
      <dgm:t>
        <a:bodyPr/>
        <a:lstStyle/>
        <a:p>
          <a:endParaRPr lang="en-US"/>
        </a:p>
      </dgm:t>
    </dgm:pt>
    <dgm:pt modelId="{977DC658-39EB-456F-9B2C-AF41D62EF57B}" type="pres">
      <dgm:prSet presAssocID="{F88CDE8A-1C22-4721-88FA-42ED9252EB54}" presName="compositeShape" presStyleCnt="0">
        <dgm:presLayoutVars>
          <dgm:chMax val="7"/>
          <dgm:dir/>
          <dgm:resizeHandles val="exact"/>
        </dgm:presLayoutVars>
      </dgm:prSet>
      <dgm:spPr/>
    </dgm:pt>
    <dgm:pt modelId="{C678E9FF-7D84-48BF-AEE4-0E4116C95AE2}" type="pres">
      <dgm:prSet presAssocID="{41F4B29A-5051-4DF1-BDD9-762FDE9996FD}" presName="circ1" presStyleLbl="vennNode1" presStyleIdx="0" presStyleCnt="3"/>
      <dgm:spPr/>
    </dgm:pt>
    <dgm:pt modelId="{5395946C-786C-4938-9B87-E256A0E9FEA2}" type="pres">
      <dgm:prSet presAssocID="{41F4B29A-5051-4DF1-BDD9-762FDE9996FD}" presName="circ1Tx" presStyleLbl="revTx" presStyleIdx="0" presStyleCnt="0">
        <dgm:presLayoutVars>
          <dgm:chMax val="0"/>
          <dgm:chPref val="0"/>
          <dgm:bulletEnabled val="1"/>
        </dgm:presLayoutVars>
      </dgm:prSet>
      <dgm:spPr/>
    </dgm:pt>
    <dgm:pt modelId="{515FD294-586C-4415-87CF-BDA699C4010C}" type="pres">
      <dgm:prSet presAssocID="{6E060BAE-F4F4-4CDC-A4E8-24A5D3FD43EA}" presName="circ2" presStyleLbl="vennNode1" presStyleIdx="1" presStyleCnt="3"/>
      <dgm:spPr/>
    </dgm:pt>
    <dgm:pt modelId="{BA9255C3-32D2-4D98-85DC-4FCCED6AD434}" type="pres">
      <dgm:prSet presAssocID="{6E060BAE-F4F4-4CDC-A4E8-24A5D3FD43EA}" presName="circ2Tx" presStyleLbl="revTx" presStyleIdx="0" presStyleCnt="0">
        <dgm:presLayoutVars>
          <dgm:chMax val="0"/>
          <dgm:chPref val="0"/>
          <dgm:bulletEnabled val="1"/>
        </dgm:presLayoutVars>
      </dgm:prSet>
      <dgm:spPr/>
    </dgm:pt>
    <dgm:pt modelId="{95FACA57-C2FF-49C9-88CC-AA762C6EC14E}" type="pres">
      <dgm:prSet presAssocID="{45AA2BC6-8E3E-48D1-911F-0E8CB71471B4}" presName="circ3" presStyleLbl="vennNode1" presStyleIdx="2" presStyleCnt="3"/>
      <dgm:spPr/>
    </dgm:pt>
    <dgm:pt modelId="{849CF36C-69A1-45BC-BDA4-F9981A8E5077}" type="pres">
      <dgm:prSet presAssocID="{45AA2BC6-8E3E-48D1-911F-0E8CB71471B4}" presName="circ3Tx" presStyleLbl="revTx" presStyleIdx="0" presStyleCnt="0">
        <dgm:presLayoutVars>
          <dgm:chMax val="0"/>
          <dgm:chPref val="0"/>
          <dgm:bulletEnabled val="1"/>
        </dgm:presLayoutVars>
      </dgm:prSet>
      <dgm:spPr/>
    </dgm:pt>
  </dgm:ptLst>
  <dgm:cxnLst>
    <dgm:cxn modelId="{8A308507-6460-3249-836A-DE5249348E86}" type="presOf" srcId="{41F4B29A-5051-4DF1-BDD9-762FDE9996FD}" destId="{5395946C-786C-4938-9B87-E256A0E9FEA2}" srcOrd="1" destOrd="0" presId="urn:microsoft.com/office/officeart/2005/8/layout/venn1"/>
    <dgm:cxn modelId="{3AA5360C-0E06-1046-B82D-1ED332137DCE}" type="presOf" srcId="{45AA2BC6-8E3E-48D1-911F-0E8CB71471B4}" destId="{849CF36C-69A1-45BC-BDA4-F9981A8E5077}" srcOrd="1" destOrd="0" presId="urn:microsoft.com/office/officeart/2005/8/layout/venn1"/>
    <dgm:cxn modelId="{CDDE5228-33B8-C448-9A98-22A6C5FDAEEA}" type="presOf" srcId="{6E060BAE-F4F4-4CDC-A4E8-24A5D3FD43EA}" destId="{BA9255C3-32D2-4D98-85DC-4FCCED6AD434}" srcOrd="1" destOrd="0" presId="urn:microsoft.com/office/officeart/2005/8/layout/venn1"/>
    <dgm:cxn modelId="{924CF231-CB75-B54F-9763-3295D900CFC8}" type="presOf" srcId="{41F4B29A-5051-4DF1-BDD9-762FDE9996FD}" destId="{C678E9FF-7D84-48BF-AEE4-0E4116C95AE2}" srcOrd="0" destOrd="0" presId="urn:microsoft.com/office/officeart/2005/8/layout/venn1"/>
    <dgm:cxn modelId="{DB87C73C-B310-4822-B3E5-1577EC5E5C94}" srcId="{F88CDE8A-1C22-4721-88FA-42ED9252EB54}" destId="{45AA2BC6-8E3E-48D1-911F-0E8CB71471B4}" srcOrd="2" destOrd="0" parTransId="{2914B627-6DBC-467A-9F4A-FEEE6BAF9064}" sibTransId="{A3C2261F-7170-4500-9F89-F283D00C85CE}"/>
    <dgm:cxn modelId="{9C5B209A-27AF-C64B-A352-163981C0E066}" type="presOf" srcId="{45AA2BC6-8E3E-48D1-911F-0E8CB71471B4}" destId="{95FACA57-C2FF-49C9-88CC-AA762C6EC14E}" srcOrd="0" destOrd="0" presId="urn:microsoft.com/office/officeart/2005/8/layout/venn1"/>
    <dgm:cxn modelId="{599E7FAD-74D6-4D75-9AE4-AD22A03B967A}" srcId="{F88CDE8A-1C22-4721-88FA-42ED9252EB54}" destId="{6E060BAE-F4F4-4CDC-A4E8-24A5D3FD43EA}" srcOrd="1" destOrd="0" parTransId="{9AAEBC3B-EF1A-4C70-8D16-97AF425EBF1B}" sibTransId="{AA45E9EF-B0EB-4508-8F2B-1E316CD73EF2}"/>
    <dgm:cxn modelId="{73133EBB-C359-E442-93AA-2D08A85213F4}" type="presOf" srcId="{6E060BAE-F4F4-4CDC-A4E8-24A5D3FD43EA}" destId="{515FD294-586C-4415-87CF-BDA699C4010C}" srcOrd="0" destOrd="0" presId="urn:microsoft.com/office/officeart/2005/8/layout/venn1"/>
    <dgm:cxn modelId="{DEBE10D1-8FA9-4881-AB55-480E689F79C9}" srcId="{F88CDE8A-1C22-4721-88FA-42ED9252EB54}" destId="{41F4B29A-5051-4DF1-BDD9-762FDE9996FD}" srcOrd="0" destOrd="0" parTransId="{37408302-DC5C-40BE-A7E7-F6ECEA24D55B}" sibTransId="{2A00E18D-0E81-4388-8D76-0D018AE0D6D2}"/>
    <dgm:cxn modelId="{8F5AFFD6-05DF-944D-8D18-52AA82E25517}" type="presOf" srcId="{F88CDE8A-1C22-4721-88FA-42ED9252EB54}" destId="{977DC658-39EB-456F-9B2C-AF41D62EF57B}" srcOrd="0" destOrd="0" presId="urn:microsoft.com/office/officeart/2005/8/layout/venn1"/>
    <dgm:cxn modelId="{205849F7-10F8-3D4A-A075-A97D849A0FE7}" type="presParOf" srcId="{977DC658-39EB-456F-9B2C-AF41D62EF57B}" destId="{C678E9FF-7D84-48BF-AEE4-0E4116C95AE2}" srcOrd="0" destOrd="0" presId="urn:microsoft.com/office/officeart/2005/8/layout/venn1"/>
    <dgm:cxn modelId="{35FBE4E7-E076-A542-B5B8-2C4CE2DF4AE5}" type="presParOf" srcId="{977DC658-39EB-456F-9B2C-AF41D62EF57B}" destId="{5395946C-786C-4938-9B87-E256A0E9FEA2}" srcOrd="1" destOrd="0" presId="urn:microsoft.com/office/officeart/2005/8/layout/venn1"/>
    <dgm:cxn modelId="{FCE34FA2-0611-8148-AD55-C9B633439AC3}" type="presParOf" srcId="{977DC658-39EB-456F-9B2C-AF41D62EF57B}" destId="{515FD294-586C-4415-87CF-BDA699C4010C}" srcOrd="2" destOrd="0" presId="urn:microsoft.com/office/officeart/2005/8/layout/venn1"/>
    <dgm:cxn modelId="{F2699DCF-68FC-2F48-BAEB-137910589B72}" type="presParOf" srcId="{977DC658-39EB-456F-9B2C-AF41D62EF57B}" destId="{BA9255C3-32D2-4D98-85DC-4FCCED6AD434}" srcOrd="3" destOrd="0" presId="urn:microsoft.com/office/officeart/2005/8/layout/venn1"/>
    <dgm:cxn modelId="{2BB0634A-733D-B54D-B0B0-D07799E46F41}" type="presParOf" srcId="{977DC658-39EB-456F-9B2C-AF41D62EF57B}" destId="{95FACA57-C2FF-49C9-88CC-AA762C6EC14E}" srcOrd="4" destOrd="0" presId="urn:microsoft.com/office/officeart/2005/8/layout/venn1"/>
    <dgm:cxn modelId="{9BBF8436-F02C-3C4D-8AF9-0777328054C2}" type="presParOf" srcId="{977DC658-39EB-456F-9B2C-AF41D62EF57B}" destId="{849CF36C-69A1-45BC-BDA4-F9981A8E5077}" srcOrd="5" destOrd="0" presId="urn:microsoft.com/office/officeart/2005/8/layout/venn1"/>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0E3CEF-9108-40A9-AF23-BA9B9ECED2CC}">
      <dsp:nvSpPr>
        <dsp:cNvPr id="0" name=""/>
        <dsp:cNvSpPr/>
      </dsp:nvSpPr>
      <dsp:spPr>
        <a:xfrm>
          <a:off x="2668203" y="2389471"/>
          <a:ext cx="2920465" cy="2920465"/>
        </a:xfrm>
        <a:prstGeom prst="gear9">
          <a:avLst/>
        </a:prstGeom>
        <a:gradFill rotWithShape="0">
          <a:gsLst>
            <a:gs pos="0">
              <a:schemeClr val="accent5">
                <a:shade val="50000"/>
                <a:hueOff val="0"/>
                <a:satOff val="0"/>
                <a:lumOff val="0"/>
                <a:alphaOff val="0"/>
                <a:shade val="51000"/>
                <a:satMod val="130000"/>
              </a:schemeClr>
            </a:gs>
            <a:gs pos="80000">
              <a:schemeClr val="accent5">
                <a:shade val="50000"/>
                <a:hueOff val="0"/>
                <a:satOff val="0"/>
                <a:lumOff val="0"/>
                <a:alphaOff val="0"/>
                <a:shade val="93000"/>
                <a:satMod val="130000"/>
              </a:schemeClr>
            </a:gs>
            <a:gs pos="100000">
              <a:schemeClr val="accent5">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chemeClr val="tx1"/>
              </a:solidFill>
            </a:rPr>
            <a:t>Sustainable Business  Model</a:t>
          </a:r>
        </a:p>
      </dsp:txBody>
      <dsp:txXfrm>
        <a:off x="3255346" y="3073576"/>
        <a:ext cx="1746179" cy="1501179"/>
      </dsp:txXfrm>
    </dsp:sp>
    <dsp:sp modelId="{C70FF007-8149-4CB9-8A1B-2C60708919D4}">
      <dsp:nvSpPr>
        <dsp:cNvPr id="0" name=""/>
        <dsp:cNvSpPr/>
      </dsp:nvSpPr>
      <dsp:spPr>
        <a:xfrm>
          <a:off x="969023" y="1699179"/>
          <a:ext cx="2123974" cy="2123974"/>
        </a:xfrm>
        <a:prstGeom prst="gear6">
          <a:avLst/>
        </a:prstGeom>
        <a:gradFill rotWithShape="0">
          <a:gsLst>
            <a:gs pos="0">
              <a:schemeClr val="accent5">
                <a:shade val="50000"/>
                <a:hueOff val="71971"/>
                <a:satOff val="11212"/>
                <a:lumOff val="23956"/>
                <a:alphaOff val="0"/>
                <a:shade val="51000"/>
                <a:satMod val="130000"/>
              </a:schemeClr>
            </a:gs>
            <a:gs pos="80000">
              <a:schemeClr val="accent5">
                <a:shade val="50000"/>
                <a:hueOff val="71971"/>
                <a:satOff val="11212"/>
                <a:lumOff val="23956"/>
                <a:alphaOff val="0"/>
                <a:shade val="93000"/>
                <a:satMod val="130000"/>
              </a:schemeClr>
            </a:gs>
            <a:gs pos="100000">
              <a:schemeClr val="accent5">
                <a:shade val="50000"/>
                <a:hueOff val="71971"/>
                <a:satOff val="11212"/>
                <a:lumOff val="239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chemeClr val="tx1"/>
              </a:solidFill>
            </a:rPr>
            <a:t>Expertise, Preparation, Resources</a:t>
          </a:r>
        </a:p>
      </dsp:txBody>
      <dsp:txXfrm>
        <a:off x="1503740" y="2237128"/>
        <a:ext cx="1054540" cy="1048076"/>
      </dsp:txXfrm>
    </dsp:sp>
    <dsp:sp modelId="{7CF29AF4-3875-414F-816A-5675B385921C}">
      <dsp:nvSpPr>
        <dsp:cNvPr id="0" name=""/>
        <dsp:cNvSpPr/>
      </dsp:nvSpPr>
      <dsp:spPr>
        <a:xfrm rot="20700000">
          <a:off x="2158665" y="233853"/>
          <a:ext cx="2081061" cy="2081061"/>
        </a:xfrm>
        <a:prstGeom prst="gear6">
          <a:avLst/>
        </a:prstGeom>
        <a:gradFill rotWithShape="0">
          <a:gsLst>
            <a:gs pos="0">
              <a:schemeClr val="accent5">
                <a:shade val="50000"/>
                <a:hueOff val="71971"/>
                <a:satOff val="11212"/>
                <a:lumOff val="23956"/>
                <a:alphaOff val="0"/>
                <a:shade val="51000"/>
                <a:satMod val="130000"/>
              </a:schemeClr>
            </a:gs>
            <a:gs pos="80000">
              <a:schemeClr val="accent5">
                <a:shade val="50000"/>
                <a:hueOff val="71971"/>
                <a:satOff val="11212"/>
                <a:lumOff val="23956"/>
                <a:alphaOff val="0"/>
                <a:shade val="93000"/>
                <a:satMod val="130000"/>
              </a:schemeClr>
            </a:gs>
            <a:gs pos="100000">
              <a:schemeClr val="accent5">
                <a:shade val="50000"/>
                <a:hueOff val="71971"/>
                <a:satOff val="11212"/>
                <a:lumOff val="239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chemeClr val="tx1"/>
              </a:solidFill>
            </a:rPr>
            <a:t>Values</a:t>
          </a:r>
        </a:p>
      </dsp:txBody>
      <dsp:txXfrm rot="-20700000">
        <a:off x="2615103" y="690291"/>
        <a:ext cx="1168186" cy="1168186"/>
      </dsp:txXfrm>
    </dsp:sp>
    <dsp:sp modelId="{11A9DF57-AFE6-4770-8B89-3C369DECF779}">
      <dsp:nvSpPr>
        <dsp:cNvPr id="0" name=""/>
        <dsp:cNvSpPr/>
      </dsp:nvSpPr>
      <dsp:spPr>
        <a:xfrm>
          <a:off x="2456080" y="1941667"/>
          <a:ext cx="3738195" cy="3738195"/>
        </a:xfrm>
        <a:prstGeom prst="circularArrow">
          <a:avLst>
            <a:gd name="adj1" fmla="val 4687"/>
            <a:gd name="adj2" fmla="val 299029"/>
            <a:gd name="adj3" fmla="val 2537633"/>
            <a:gd name="adj4" fmla="val 15815782"/>
            <a:gd name="adj5" fmla="val 5469"/>
          </a:avLst>
        </a:prstGeom>
        <a:gradFill rotWithShape="0">
          <a:gsLst>
            <a:gs pos="0">
              <a:schemeClr val="accent5">
                <a:shade val="90000"/>
                <a:hueOff val="0"/>
                <a:satOff val="0"/>
                <a:lumOff val="0"/>
                <a:alphaOff val="0"/>
                <a:shade val="51000"/>
                <a:satMod val="130000"/>
              </a:schemeClr>
            </a:gs>
            <a:gs pos="80000">
              <a:schemeClr val="accent5">
                <a:shade val="90000"/>
                <a:hueOff val="0"/>
                <a:satOff val="0"/>
                <a:lumOff val="0"/>
                <a:alphaOff val="0"/>
                <a:shade val="93000"/>
                <a:satMod val="130000"/>
              </a:schemeClr>
            </a:gs>
            <a:gs pos="100000">
              <a:schemeClr val="accent5">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995FA76-D40C-423C-9876-A15FF7792CDE}">
      <dsp:nvSpPr>
        <dsp:cNvPr id="0" name=""/>
        <dsp:cNvSpPr/>
      </dsp:nvSpPr>
      <dsp:spPr>
        <a:xfrm>
          <a:off x="592871" y="1224436"/>
          <a:ext cx="2716032" cy="2716032"/>
        </a:xfrm>
        <a:prstGeom prst="leftCircularArrow">
          <a:avLst>
            <a:gd name="adj1" fmla="val 6452"/>
            <a:gd name="adj2" fmla="val 429999"/>
            <a:gd name="adj3" fmla="val 10489124"/>
            <a:gd name="adj4" fmla="val 14837806"/>
            <a:gd name="adj5" fmla="val 7527"/>
          </a:avLst>
        </a:prstGeom>
        <a:gradFill rotWithShape="0">
          <a:gsLst>
            <a:gs pos="0">
              <a:schemeClr val="accent5">
                <a:shade val="90000"/>
                <a:hueOff val="77066"/>
                <a:satOff val="-424"/>
                <a:lumOff val="15021"/>
                <a:alphaOff val="0"/>
                <a:shade val="51000"/>
                <a:satMod val="130000"/>
              </a:schemeClr>
            </a:gs>
            <a:gs pos="80000">
              <a:schemeClr val="accent5">
                <a:shade val="90000"/>
                <a:hueOff val="77066"/>
                <a:satOff val="-424"/>
                <a:lumOff val="15021"/>
                <a:alphaOff val="0"/>
                <a:shade val="93000"/>
                <a:satMod val="130000"/>
              </a:schemeClr>
            </a:gs>
            <a:gs pos="100000">
              <a:schemeClr val="accent5">
                <a:shade val="90000"/>
                <a:hueOff val="77066"/>
                <a:satOff val="-424"/>
                <a:lumOff val="1502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56F5154-75E2-422C-8702-638F464163AA}">
      <dsp:nvSpPr>
        <dsp:cNvPr id="0" name=""/>
        <dsp:cNvSpPr/>
      </dsp:nvSpPr>
      <dsp:spPr>
        <a:xfrm>
          <a:off x="1677294" y="-226764"/>
          <a:ext cx="2928430" cy="2928430"/>
        </a:xfrm>
        <a:prstGeom prst="circularArrow">
          <a:avLst>
            <a:gd name="adj1" fmla="val 5984"/>
            <a:gd name="adj2" fmla="val 394124"/>
            <a:gd name="adj3" fmla="val 13313824"/>
            <a:gd name="adj4" fmla="val 10508221"/>
            <a:gd name="adj5" fmla="val 6981"/>
          </a:avLst>
        </a:prstGeom>
        <a:gradFill rotWithShape="0">
          <a:gsLst>
            <a:gs pos="0">
              <a:schemeClr val="accent5">
                <a:shade val="90000"/>
                <a:hueOff val="77066"/>
                <a:satOff val="-424"/>
                <a:lumOff val="15021"/>
                <a:alphaOff val="0"/>
                <a:shade val="51000"/>
                <a:satMod val="130000"/>
              </a:schemeClr>
            </a:gs>
            <a:gs pos="80000">
              <a:schemeClr val="accent5">
                <a:shade val="90000"/>
                <a:hueOff val="77066"/>
                <a:satOff val="-424"/>
                <a:lumOff val="15021"/>
                <a:alphaOff val="0"/>
                <a:shade val="93000"/>
                <a:satMod val="130000"/>
              </a:schemeClr>
            </a:gs>
            <a:gs pos="100000">
              <a:schemeClr val="accent5">
                <a:shade val="90000"/>
                <a:hueOff val="77066"/>
                <a:satOff val="-424"/>
                <a:lumOff val="1502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0E3CEF-9108-40A9-AF23-BA9B9ECED2CC}">
      <dsp:nvSpPr>
        <dsp:cNvPr id="0" name=""/>
        <dsp:cNvSpPr/>
      </dsp:nvSpPr>
      <dsp:spPr>
        <a:xfrm>
          <a:off x="2914650" y="2571750"/>
          <a:ext cx="3143250" cy="3143250"/>
        </a:xfrm>
        <a:prstGeom prst="gear9">
          <a:avLst/>
        </a:prstGeom>
        <a:gradFill rotWithShape="0">
          <a:gsLst>
            <a:gs pos="0">
              <a:schemeClr val="accent5">
                <a:shade val="50000"/>
                <a:hueOff val="0"/>
                <a:satOff val="0"/>
                <a:lumOff val="0"/>
                <a:alphaOff val="0"/>
                <a:shade val="51000"/>
                <a:satMod val="130000"/>
              </a:schemeClr>
            </a:gs>
            <a:gs pos="80000">
              <a:schemeClr val="accent5">
                <a:shade val="50000"/>
                <a:hueOff val="0"/>
                <a:satOff val="0"/>
                <a:lumOff val="0"/>
                <a:alphaOff val="0"/>
                <a:shade val="93000"/>
                <a:satMod val="130000"/>
              </a:schemeClr>
            </a:gs>
            <a:gs pos="100000">
              <a:schemeClr val="accent5">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Sustainable Treatment &amp; Business Model</a:t>
          </a:r>
        </a:p>
      </dsp:txBody>
      <dsp:txXfrm>
        <a:off x="3546583" y="3308041"/>
        <a:ext cx="1879384" cy="1615696"/>
      </dsp:txXfrm>
    </dsp:sp>
    <dsp:sp modelId="{C70FF007-8149-4CB9-8A1B-2C60708919D4}">
      <dsp:nvSpPr>
        <dsp:cNvPr id="0" name=""/>
        <dsp:cNvSpPr/>
      </dsp:nvSpPr>
      <dsp:spPr>
        <a:xfrm>
          <a:off x="1085850" y="1828800"/>
          <a:ext cx="2286000" cy="2286000"/>
        </a:xfrm>
        <a:prstGeom prst="gear6">
          <a:avLst/>
        </a:prstGeom>
        <a:gradFill rotWithShape="0">
          <a:gsLst>
            <a:gs pos="0">
              <a:schemeClr val="accent5">
                <a:shade val="50000"/>
                <a:hueOff val="71971"/>
                <a:satOff val="11212"/>
                <a:lumOff val="23956"/>
                <a:alphaOff val="0"/>
                <a:shade val="51000"/>
                <a:satMod val="130000"/>
              </a:schemeClr>
            </a:gs>
            <a:gs pos="80000">
              <a:schemeClr val="accent5">
                <a:shade val="50000"/>
                <a:hueOff val="71971"/>
                <a:satOff val="11212"/>
                <a:lumOff val="23956"/>
                <a:alphaOff val="0"/>
                <a:shade val="93000"/>
                <a:satMod val="130000"/>
              </a:schemeClr>
            </a:gs>
            <a:gs pos="100000">
              <a:schemeClr val="accent5">
                <a:shade val="50000"/>
                <a:hueOff val="71971"/>
                <a:satOff val="11212"/>
                <a:lumOff val="239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Expertise, Preparation, Resources</a:t>
          </a:r>
        </a:p>
      </dsp:txBody>
      <dsp:txXfrm>
        <a:off x="1661357" y="2407786"/>
        <a:ext cx="1134986" cy="1128028"/>
      </dsp:txXfrm>
    </dsp:sp>
    <dsp:sp modelId="{7CF29AF4-3875-414F-816A-5675B385921C}">
      <dsp:nvSpPr>
        <dsp:cNvPr id="0" name=""/>
        <dsp:cNvSpPr/>
      </dsp:nvSpPr>
      <dsp:spPr>
        <a:xfrm rot="20700000">
          <a:off x="2366243" y="251693"/>
          <a:ext cx="2239813" cy="2239813"/>
        </a:xfrm>
        <a:prstGeom prst="gear6">
          <a:avLst/>
        </a:prstGeom>
        <a:gradFill rotWithShape="0">
          <a:gsLst>
            <a:gs pos="0">
              <a:schemeClr val="accent5">
                <a:shade val="50000"/>
                <a:hueOff val="71971"/>
                <a:satOff val="11212"/>
                <a:lumOff val="23956"/>
                <a:alphaOff val="0"/>
                <a:shade val="51000"/>
                <a:satMod val="130000"/>
              </a:schemeClr>
            </a:gs>
            <a:gs pos="80000">
              <a:schemeClr val="accent5">
                <a:shade val="50000"/>
                <a:hueOff val="71971"/>
                <a:satOff val="11212"/>
                <a:lumOff val="23956"/>
                <a:alphaOff val="0"/>
                <a:shade val="93000"/>
                <a:satMod val="130000"/>
              </a:schemeClr>
            </a:gs>
            <a:gs pos="100000">
              <a:schemeClr val="accent5">
                <a:shade val="50000"/>
                <a:hueOff val="71971"/>
                <a:satOff val="11212"/>
                <a:lumOff val="239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Values &amp; Mission</a:t>
          </a:r>
        </a:p>
      </dsp:txBody>
      <dsp:txXfrm rot="-20700000">
        <a:off x="2857500" y="742950"/>
        <a:ext cx="1257300" cy="1257300"/>
      </dsp:txXfrm>
    </dsp:sp>
    <dsp:sp modelId="{11A9DF57-AFE6-4770-8B89-3C369DECF779}">
      <dsp:nvSpPr>
        <dsp:cNvPr id="0" name=""/>
        <dsp:cNvSpPr/>
      </dsp:nvSpPr>
      <dsp:spPr>
        <a:xfrm>
          <a:off x="2689999" y="2087682"/>
          <a:ext cx="4023360" cy="4023360"/>
        </a:xfrm>
        <a:prstGeom prst="circularArrow">
          <a:avLst>
            <a:gd name="adj1" fmla="val 4687"/>
            <a:gd name="adj2" fmla="val 299029"/>
            <a:gd name="adj3" fmla="val 2543535"/>
            <a:gd name="adj4" fmla="val 15803529"/>
            <a:gd name="adj5" fmla="val 5469"/>
          </a:avLst>
        </a:prstGeom>
        <a:gradFill rotWithShape="0">
          <a:gsLst>
            <a:gs pos="0">
              <a:schemeClr val="accent5">
                <a:shade val="90000"/>
                <a:hueOff val="0"/>
                <a:satOff val="0"/>
                <a:lumOff val="0"/>
                <a:alphaOff val="0"/>
                <a:shade val="51000"/>
                <a:satMod val="130000"/>
              </a:schemeClr>
            </a:gs>
            <a:gs pos="80000">
              <a:schemeClr val="accent5">
                <a:shade val="90000"/>
                <a:hueOff val="0"/>
                <a:satOff val="0"/>
                <a:lumOff val="0"/>
                <a:alphaOff val="0"/>
                <a:shade val="93000"/>
                <a:satMod val="130000"/>
              </a:schemeClr>
            </a:gs>
            <a:gs pos="100000">
              <a:schemeClr val="accent5">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995FA76-D40C-423C-9876-A15FF7792CDE}">
      <dsp:nvSpPr>
        <dsp:cNvPr id="0" name=""/>
        <dsp:cNvSpPr/>
      </dsp:nvSpPr>
      <dsp:spPr>
        <a:xfrm>
          <a:off x="681003" y="1316468"/>
          <a:ext cx="2923222" cy="2923222"/>
        </a:xfrm>
        <a:prstGeom prst="leftCircularArrow">
          <a:avLst>
            <a:gd name="adj1" fmla="val 6452"/>
            <a:gd name="adj2" fmla="val 429999"/>
            <a:gd name="adj3" fmla="val 10489124"/>
            <a:gd name="adj4" fmla="val 14837806"/>
            <a:gd name="adj5" fmla="val 7527"/>
          </a:avLst>
        </a:prstGeom>
        <a:gradFill rotWithShape="0">
          <a:gsLst>
            <a:gs pos="0">
              <a:schemeClr val="accent5">
                <a:shade val="90000"/>
                <a:hueOff val="77066"/>
                <a:satOff val="-424"/>
                <a:lumOff val="15021"/>
                <a:alphaOff val="0"/>
                <a:shade val="51000"/>
                <a:satMod val="130000"/>
              </a:schemeClr>
            </a:gs>
            <a:gs pos="80000">
              <a:schemeClr val="accent5">
                <a:shade val="90000"/>
                <a:hueOff val="77066"/>
                <a:satOff val="-424"/>
                <a:lumOff val="15021"/>
                <a:alphaOff val="0"/>
                <a:shade val="93000"/>
                <a:satMod val="130000"/>
              </a:schemeClr>
            </a:gs>
            <a:gs pos="100000">
              <a:schemeClr val="accent5">
                <a:shade val="90000"/>
                <a:hueOff val="77066"/>
                <a:satOff val="-424"/>
                <a:lumOff val="1502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56F5154-75E2-422C-8702-638F464163AA}">
      <dsp:nvSpPr>
        <dsp:cNvPr id="0" name=""/>
        <dsp:cNvSpPr/>
      </dsp:nvSpPr>
      <dsp:spPr>
        <a:xfrm>
          <a:off x="1848151" y="-245436"/>
          <a:ext cx="3151822" cy="3151822"/>
        </a:xfrm>
        <a:prstGeom prst="circularArrow">
          <a:avLst>
            <a:gd name="adj1" fmla="val 5984"/>
            <a:gd name="adj2" fmla="val 394124"/>
            <a:gd name="adj3" fmla="val 13313824"/>
            <a:gd name="adj4" fmla="val 10508221"/>
            <a:gd name="adj5" fmla="val 6981"/>
          </a:avLst>
        </a:prstGeom>
        <a:gradFill rotWithShape="0">
          <a:gsLst>
            <a:gs pos="0">
              <a:schemeClr val="accent5">
                <a:shade val="90000"/>
                <a:hueOff val="77066"/>
                <a:satOff val="-424"/>
                <a:lumOff val="15021"/>
                <a:alphaOff val="0"/>
                <a:shade val="51000"/>
                <a:satMod val="130000"/>
              </a:schemeClr>
            </a:gs>
            <a:gs pos="80000">
              <a:schemeClr val="accent5">
                <a:shade val="90000"/>
                <a:hueOff val="77066"/>
                <a:satOff val="-424"/>
                <a:lumOff val="15021"/>
                <a:alphaOff val="0"/>
                <a:shade val="93000"/>
                <a:satMod val="130000"/>
              </a:schemeClr>
            </a:gs>
            <a:gs pos="100000">
              <a:schemeClr val="accent5">
                <a:shade val="90000"/>
                <a:hueOff val="77066"/>
                <a:satOff val="-424"/>
                <a:lumOff val="1502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9F33F2-76C5-164A-8FDC-379B9BBA9FAF}">
      <dsp:nvSpPr>
        <dsp:cNvPr id="0" name=""/>
        <dsp:cNvSpPr/>
      </dsp:nvSpPr>
      <dsp:spPr>
        <a:xfrm>
          <a:off x="26534" y="0"/>
          <a:ext cx="2611933" cy="1044773"/>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6022" tIns="88011" rIns="44006" bIns="88011" numCol="1" spcCol="1270" anchor="ctr" anchorCtr="0">
          <a:noAutofit/>
        </a:bodyPr>
        <a:lstStyle/>
        <a:p>
          <a:pPr marL="0" lvl="0" indent="0" algn="ctr" defTabSz="1466850">
            <a:lnSpc>
              <a:spcPct val="90000"/>
            </a:lnSpc>
            <a:spcBef>
              <a:spcPct val="0"/>
            </a:spcBef>
            <a:spcAft>
              <a:spcPct val="35000"/>
            </a:spcAft>
            <a:buNone/>
          </a:pPr>
          <a:r>
            <a:rPr lang="en-US" sz="3300" kern="1200" dirty="0"/>
            <a:t>Ask</a:t>
          </a:r>
        </a:p>
      </dsp:txBody>
      <dsp:txXfrm>
        <a:off x="26534" y="0"/>
        <a:ext cx="2350740" cy="1044773"/>
      </dsp:txXfrm>
    </dsp:sp>
    <dsp:sp modelId="{81B3ACFD-4B49-5548-BD34-D217196FC536}">
      <dsp:nvSpPr>
        <dsp:cNvPr id="0" name=""/>
        <dsp:cNvSpPr/>
      </dsp:nvSpPr>
      <dsp:spPr>
        <a:xfrm>
          <a:off x="2116081" y="0"/>
          <a:ext cx="2611933" cy="1044773"/>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017" tIns="88011" rIns="44006" bIns="88011" numCol="1" spcCol="1270" anchor="ctr" anchorCtr="0">
          <a:noAutofit/>
        </a:bodyPr>
        <a:lstStyle/>
        <a:p>
          <a:pPr marL="0" lvl="0" indent="0" algn="ctr" defTabSz="1466850">
            <a:lnSpc>
              <a:spcPct val="90000"/>
            </a:lnSpc>
            <a:spcBef>
              <a:spcPct val="0"/>
            </a:spcBef>
            <a:spcAft>
              <a:spcPct val="35000"/>
            </a:spcAft>
            <a:buNone/>
          </a:pPr>
          <a:r>
            <a:rPr lang="en-US" sz="3300" kern="1200" dirty="0"/>
            <a:t>Advise</a:t>
          </a:r>
        </a:p>
      </dsp:txBody>
      <dsp:txXfrm>
        <a:off x="2638468" y="0"/>
        <a:ext cx="1567160" cy="1044773"/>
      </dsp:txXfrm>
    </dsp:sp>
    <dsp:sp modelId="{288B3BE7-45F4-D04D-BE3B-6577AD9FCE5F}">
      <dsp:nvSpPr>
        <dsp:cNvPr id="0" name=""/>
        <dsp:cNvSpPr/>
      </dsp:nvSpPr>
      <dsp:spPr>
        <a:xfrm>
          <a:off x="4205627" y="0"/>
          <a:ext cx="2611933" cy="1044773"/>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017" tIns="88011" rIns="44006" bIns="88011" numCol="1" spcCol="1270" anchor="ctr" anchorCtr="0">
          <a:noAutofit/>
        </a:bodyPr>
        <a:lstStyle/>
        <a:p>
          <a:pPr marL="0" lvl="0" indent="0" algn="ctr" defTabSz="1466850">
            <a:lnSpc>
              <a:spcPct val="90000"/>
            </a:lnSpc>
            <a:spcBef>
              <a:spcPct val="0"/>
            </a:spcBef>
            <a:spcAft>
              <a:spcPct val="35000"/>
            </a:spcAft>
            <a:buNone/>
          </a:pPr>
          <a:r>
            <a:rPr lang="en-US" sz="3300" kern="1200" dirty="0"/>
            <a:t>Assess</a:t>
          </a:r>
        </a:p>
      </dsp:txBody>
      <dsp:txXfrm>
        <a:off x="4728014" y="0"/>
        <a:ext cx="1567160" cy="1044773"/>
      </dsp:txXfrm>
    </dsp:sp>
    <dsp:sp modelId="{8F845467-C626-9F42-BB99-B3D35186C6CA}">
      <dsp:nvSpPr>
        <dsp:cNvPr id="0" name=""/>
        <dsp:cNvSpPr/>
      </dsp:nvSpPr>
      <dsp:spPr>
        <a:xfrm>
          <a:off x="6295174" y="0"/>
          <a:ext cx="2611933" cy="1044773"/>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017" tIns="88011" rIns="44006" bIns="88011" numCol="1" spcCol="1270" anchor="ctr" anchorCtr="0">
          <a:noAutofit/>
        </a:bodyPr>
        <a:lstStyle/>
        <a:p>
          <a:pPr marL="0" lvl="0" indent="0" algn="ctr" defTabSz="1466850">
            <a:lnSpc>
              <a:spcPct val="90000"/>
            </a:lnSpc>
            <a:spcBef>
              <a:spcPct val="0"/>
            </a:spcBef>
            <a:spcAft>
              <a:spcPct val="35000"/>
            </a:spcAft>
            <a:buNone/>
          </a:pPr>
          <a:r>
            <a:rPr lang="en-US" sz="3300" kern="1200" dirty="0"/>
            <a:t>Assist</a:t>
          </a:r>
        </a:p>
      </dsp:txBody>
      <dsp:txXfrm>
        <a:off x="6817561" y="0"/>
        <a:ext cx="1567160" cy="1044773"/>
      </dsp:txXfrm>
    </dsp:sp>
    <dsp:sp modelId="{D3FA337C-0D91-824E-9B3D-B052B09CE33E}">
      <dsp:nvSpPr>
        <dsp:cNvPr id="0" name=""/>
        <dsp:cNvSpPr/>
      </dsp:nvSpPr>
      <dsp:spPr>
        <a:xfrm>
          <a:off x="8360866" y="0"/>
          <a:ext cx="2611933" cy="1044773"/>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017" tIns="88011" rIns="44006" bIns="88011" numCol="1" spcCol="1270" anchor="ctr" anchorCtr="0">
          <a:noAutofit/>
        </a:bodyPr>
        <a:lstStyle/>
        <a:p>
          <a:pPr marL="0" lvl="0" indent="0" algn="ctr" defTabSz="1466850">
            <a:lnSpc>
              <a:spcPct val="90000"/>
            </a:lnSpc>
            <a:spcBef>
              <a:spcPct val="0"/>
            </a:spcBef>
            <a:spcAft>
              <a:spcPct val="35000"/>
            </a:spcAft>
            <a:buNone/>
          </a:pPr>
          <a:r>
            <a:rPr lang="en-US" sz="3300" kern="1200" dirty="0"/>
            <a:t>Arrange</a:t>
          </a:r>
        </a:p>
      </dsp:txBody>
      <dsp:txXfrm>
        <a:off x="8883253" y="0"/>
        <a:ext cx="1567160" cy="104477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137F2E-2DC9-1E49-8F45-3436FEFFE572}">
      <dsp:nvSpPr>
        <dsp:cNvPr id="0" name=""/>
        <dsp:cNvSpPr/>
      </dsp:nvSpPr>
      <dsp:spPr>
        <a:xfrm rot="21300000">
          <a:off x="17368" y="1977313"/>
          <a:ext cx="5625067" cy="644155"/>
        </a:xfrm>
        <a:prstGeom prst="mathMinus">
          <a:avLst/>
        </a:prstGeom>
        <a:solidFill>
          <a:schemeClr val="accent5">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30229B-7EFE-0A48-9823-08DF0044FE88}">
      <dsp:nvSpPr>
        <dsp:cNvPr id="0" name=""/>
        <dsp:cNvSpPr/>
      </dsp:nvSpPr>
      <dsp:spPr>
        <a:xfrm>
          <a:off x="679176" y="229939"/>
          <a:ext cx="1697941" cy="1839512"/>
        </a:xfrm>
        <a:prstGeom prst="downArrow">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B465DA-FBB6-CA49-91D4-19FA35DA7582}">
      <dsp:nvSpPr>
        <dsp:cNvPr id="0" name=""/>
        <dsp:cNvSpPr/>
      </dsp:nvSpPr>
      <dsp:spPr>
        <a:xfrm>
          <a:off x="2653596" y="0"/>
          <a:ext cx="2503335" cy="19314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sz="4000" kern="1200">
              <a:solidFill>
                <a:schemeClr val="accent5"/>
              </a:solidFill>
            </a:rPr>
            <a:t>Cautions</a:t>
          </a:r>
        </a:p>
      </dsp:txBody>
      <dsp:txXfrm>
        <a:off x="2653596" y="0"/>
        <a:ext cx="2503335" cy="1931488"/>
      </dsp:txXfrm>
    </dsp:sp>
    <dsp:sp modelId="{C793FD4D-AF51-554A-A086-9943E13DD8BC}">
      <dsp:nvSpPr>
        <dsp:cNvPr id="0" name=""/>
        <dsp:cNvSpPr/>
      </dsp:nvSpPr>
      <dsp:spPr>
        <a:xfrm>
          <a:off x="3282686" y="2529330"/>
          <a:ext cx="1697941" cy="1839512"/>
        </a:xfrm>
        <a:prstGeom prst="upArrow">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A155A3-D46E-0F4C-81C7-3E162D01D842}">
      <dsp:nvSpPr>
        <dsp:cNvPr id="0" name=""/>
        <dsp:cNvSpPr/>
      </dsp:nvSpPr>
      <dsp:spPr>
        <a:xfrm>
          <a:off x="479426" y="2667293"/>
          <a:ext cx="2550226" cy="19314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sz="4000" kern="1200">
              <a:solidFill>
                <a:schemeClr val="tx2"/>
              </a:solidFill>
            </a:rPr>
            <a:t>Benefits</a:t>
          </a:r>
        </a:p>
      </dsp:txBody>
      <dsp:txXfrm>
        <a:off x="479426" y="2667293"/>
        <a:ext cx="2550226" cy="193148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A9A29-3B15-864D-9776-C2AE6F9ADED6}">
      <dsp:nvSpPr>
        <dsp:cNvPr id="0" name=""/>
        <dsp:cNvSpPr/>
      </dsp:nvSpPr>
      <dsp:spPr>
        <a:xfrm>
          <a:off x="0" y="636681"/>
          <a:ext cx="6398301" cy="1034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18%-39% of adults who used tobacco in the past month in the U.S. also used marijuana </a:t>
          </a:r>
        </a:p>
      </dsp:txBody>
      <dsp:txXfrm>
        <a:off x="50489" y="687170"/>
        <a:ext cx="6297323" cy="933302"/>
      </dsp:txXfrm>
    </dsp:sp>
    <dsp:sp modelId="{99A77D28-5FEE-D74A-AC85-505CC4456D0A}">
      <dsp:nvSpPr>
        <dsp:cNvPr id="0" name=""/>
        <dsp:cNvSpPr/>
      </dsp:nvSpPr>
      <dsp:spPr>
        <a:xfrm>
          <a:off x="0" y="1745841"/>
          <a:ext cx="6398301" cy="1034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69% to 78% of marijuana users used tobacco in the past month </a:t>
          </a:r>
        </a:p>
      </dsp:txBody>
      <dsp:txXfrm>
        <a:off x="50489" y="1796330"/>
        <a:ext cx="6297323" cy="933302"/>
      </dsp:txXfrm>
    </dsp:sp>
    <dsp:sp modelId="{B5F6F732-A311-DB43-85F0-9D78643FAC7A}">
      <dsp:nvSpPr>
        <dsp:cNvPr id="0" name=""/>
        <dsp:cNvSpPr/>
      </dsp:nvSpPr>
      <dsp:spPr>
        <a:xfrm>
          <a:off x="0" y="2855001"/>
          <a:ext cx="6398301" cy="1034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There is a 3.6-fold increase in nicotine dependence among daily marijuana users</a:t>
          </a:r>
        </a:p>
      </dsp:txBody>
      <dsp:txXfrm>
        <a:off x="50489" y="2905490"/>
        <a:ext cx="6297323" cy="93330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78E9FF-7D84-48BF-AEE4-0E4116C95AE2}">
      <dsp:nvSpPr>
        <dsp:cNvPr id="0" name=""/>
        <dsp:cNvSpPr/>
      </dsp:nvSpPr>
      <dsp:spPr>
        <a:xfrm>
          <a:off x="2314574" y="53578"/>
          <a:ext cx="2571750" cy="2571750"/>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en-US" sz="6500" kern="1200"/>
        </a:p>
      </dsp:txBody>
      <dsp:txXfrm>
        <a:off x="2657474" y="503634"/>
        <a:ext cx="1885950" cy="1157287"/>
      </dsp:txXfrm>
    </dsp:sp>
    <dsp:sp modelId="{515FD294-586C-4415-87CF-BDA699C4010C}">
      <dsp:nvSpPr>
        <dsp:cNvPr id="0" name=""/>
        <dsp:cNvSpPr/>
      </dsp:nvSpPr>
      <dsp:spPr>
        <a:xfrm>
          <a:off x="3242548" y="1660921"/>
          <a:ext cx="2571750" cy="2571750"/>
        </a:xfrm>
        <a:prstGeom prst="ellipse">
          <a:avLst/>
        </a:prstGeom>
        <a:solidFill>
          <a:schemeClr val="accent3">
            <a:alpha val="50000"/>
            <a:hueOff val="2831001"/>
            <a:satOff val="-22313"/>
            <a:lumOff val="-127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en-US" sz="6500" kern="1200"/>
        </a:p>
      </dsp:txBody>
      <dsp:txXfrm>
        <a:off x="4029075" y="2325290"/>
        <a:ext cx="1543050" cy="1414462"/>
      </dsp:txXfrm>
    </dsp:sp>
    <dsp:sp modelId="{95FACA57-C2FF-49C9-88CC-AA762C6EC14E}">
      <dsp:nvSpPr>
        <dsp:cNvPr id="0" name=""/>
        <dsp:cNvSpPr/>
      </dsp:nvSpPr>
      <dsp:spPr>
        <a:xfrm>
          <a:off x="1386601" y="1660921"/>
          <a:ext cx="2571750" cy="2571750"/>
        </a:xfrm>
        <a:prstGeom prst="ellipse">
          <a:avLst/>
        </a:prstGeom>
        <a:solidFill>
          <a:schemeClr val="accent3">
            <a:alpha val="50000"/>
            <a:hueOff val="5662002"/>
            <a:satOff val="-44626"/>
            <a:lumOff val="-2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en-US" sz="6500" kern="1200"/>
        </a:p>
      </dsp:txBody>
      <dsp:txXfrm>
        <a:off x="1628775" y="2325290"/>
        <a:ext cx="1543050" cy="1414462"/>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034" tIns="47517" rIns="95034" bIns="47517" rtlCol="0"/>
          <a:lstStyle>
            <a:lvl1pPr algn="l">
              <a:defRPr sz="12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5034" tIns="47517" rIns="95034" bIns="47517" rtlCol="0"/>
          <a:lstStyle>
            <a:lvl1pPr algn="r">
              <a:defRPr sz="1200"/>
            </a:lvl1pPr>
          </a:lstStyle>
          <a:p>
            <a:fld id="{A3B871DA-0685-4CC3-B8A6-F85EEF41B8AE}" type="datetimeFigureOut">
              <a:rPr lang="en-US" smtClean="0"/>
              <a:pPr/>
              <a:t>6/24/2025</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5034" tIns="47517" rIns="95034" bIns="47517"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5034" tIns="47517" rIns="95034" bIns="475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3"/>
            <a:ext cx="3169920" cy="480060"/>
          </a:xfrm>
          <a:prstGeom prst="rect">
            <a:avLst/>
          </a:prstGeom>
        </p:spPr>
        <p:txBody>
          <a:bodyPr vert="horz" lIns="95034" tIns="47517" rIns="95034" bIns="4751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3"/>
            <a:ext cx="3169920" cy="480060"/>
          </a:xfrm>
          <a:prstGeom prst="rect">
            <a:avLst/>
          </a:prstGeom>
        </p:spPr>
        <p:txBody>
          <a:bodyPr vert="horz" lIns="95034" tIns="47517" rIns="95034" bIns="47517" rtlCol="0" anchor="b"/>
          <a:lstStyle>
            <a:lvl1pPr algn="r">
              <a:defRPr sz="1200"/>
            </a:lvl1pPr>
          </a:lstStyle>
          <a:p>
            <a:fld id="{B0F32B9C-A817-4647-8B48-9AF77AC8837D}" type="slidenum">
              <a:rPr lang="en-US" smtClean="0"/>
              <a:pPr/>
              <a:t>‹#›</a:t>
            </a:fld>
            <a:endParaRPr lang="en-US"/>
          </a:p>
        </p:txBody>
      </p:sp>
    </p:spTree>
    <p:extLst>
      <p:ext uri="{BB962C8B-B14F-4D97-AF65-F5344CB8AC3E}">
        <p14:creationId xmlns:p14="http://schemas.microsoft.com/office/powerpoint/2010/main" val="1123229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bhthechange.or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F32B9C-A817-4647-8B48-9AF77AC8837D}" type="slidenum">
              <a:rPr lang="en-US" smtClean="0"/>
              <a:pPr/>
              <a:t>1</a:t>
            </a:fld>
            <a:endParaRPr lang="en-US" dirty="0"/>
          </a:p>
        </p:txBody>
      </p:sp>
    </p:spTree>
    <p:extLst>
      <p:ext uri="{BB962C8B-B14F-4D97-AF65-F5344CB8AC3E}">
        <p14:creationId xmlns:p14="http://schemas.microsoft.com/office/powerpoint/2010/main" val="2721633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F7D4C-626F-9DB9-C946-5773A9BA6D85}"/>
            </a:ext>
          </a:extLst>
        </p:cNvPr>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26E62EAE-AF33-CC89-66D0-5A4EC7F7F1C9}"/>
              </a:ext>
            </a:extLst>
          </p:cNvPr>
          <p:cNvSpPr>
            <a:spLocks noGrp="1" noRot="1" noChangeAspect="1" noTextEdit="1"/>
          </p:cNvSpPr>
          <p:nvPr>
            <p:ph type="sldImg"/>
          </p:nvPr>
        </p:nvSpPr>
        <p:spPr bwMode="auto">
          <a:xfrm>
            <a:off x="457200" y="720725"/>
            <a:ext cx="6400800" cy="360045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6210A040-AD4E-7C0C-7C0D-4E0A24EB91BC}"/>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9636" name="Slide Number Placeholder 3">
            <a:extLst>
              <a:ext uri="{FF2B5EF4-FFF2-40B4-BE49-F238E27FC236}">
                <a16:creationId xmlns:a16="http://schemas.microsoft.com/office/drawing/2014/main" id="{46673E04-CC0B-309D-F5CB-61ABA1EB1299}"/>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500">
                <a:solidFill>
                  <a:schemeClr val="tx1"/>
                </a:solidFill>
                <a:latin typeface="Arial" pitchFamily="34" charset="0"/>
                <a:ea typeface="ヒラギノ角ゴ Pro W3" charset="-128"/>
              </a:defRPr>
            </a:lvl1pPr>
            <a:lvl2pPr marL="785372" indent="-302066">
              <a:defRPr sz="2500">
                <a:solidFill>
                  <a:schemeClr val="tx1"/>
                </a:solidFill>
                <a:latin typeface="Arial" pitchFamily="34" charset="0"/>
                <a:ea typeface="ヒラギノ角ゴ Pro W3" charset="-128"/>
              </a:defRPr>
            </a:lvl2pPr>
            <a:lvl3pPr marL="1208265" indent="-241653">
              <a:defRPr sz="2500">
                <a:solidFill>
                  <a:schemeClr val="tx1"/>
                </a:solidFill>
                <a:latin typeface="Arial" pitchFamily="34" charset="0"/>
                <a:ea typeface="ヒラギノ角ゴ Pro W3" charset="-128"/>
              </a:defRPr>
            </a:lvl3pPr>
            <a:lvl4pPr marL="1691571" indent="-241653">
              <a:defRPr sz="2500">
                <a:solidFill>
                  <a:schemeClr val="tx1"/>
                </a:solidFill>
                <a:latin typeface="Arial" pitchFamily="34" charset="0"/>
                <a:ea typeface="ヒラギノ角ゴ Pro W3" charset="-128"/>
              </a:defRPr>
            </a:lvl4pPr>
            <a:lvl5pPr marL="2174878" indent="-241653">
              <a:defRPr sz="2500">
                <a:solidFill>
                  <a:schemeClr val="tx1"/>
                </a:solidFill>
                <a:latin typeface="Arial" pitchFamily="34" charset="0"/>
                <a:ea typeface="ヒラギノ角ゴ Pro W3" charset="-128"/>
              </a:defRPr>
            </a:lvl5pPr>
            <a:lvl6pPr marL="2658184" indent="-241653" eaLnBrk="0" fontAlgn="base" hangingPunct="0">
              <a:spcBef>
                <a:spcPct val="0"/>
              </a:spcBef>
              <a:spcAft>
                <a:spcPct val="0"/>
              </a:spcAft>
              <a:defRPr sz="2500">
                <a:solidFill>
                  <a:schemeClr val="tx1"/>
                </a:solidFill>
                <a:latin typeface="Arial" pitchFamily="34" charset="0"/>
                <a:ea typeface="ヒラギノ角ゴ Pro W3" charset="-128"/>
              </a:defRPr>
            </a:lvl6pPr>
            <a:lvl7pPr marL="3141490" indent="-241653" eaLnBrk="0" fontAlgn="base" hangingPunct="0">
              <a:spcBef>
                <a:spcPct val="0"/>
              </a:spcBef>
              <a:spcAft>
                <a:spcPct val="0"/>
              </a:spcAft>
              <a:defRPr sz="2500">
                <a:solidFill>
                  <a:schemeClr val="tx1"/>
                </a:solidFill>
                <a:latin typeface="Arial" pitchFamily="34" charset="0"/>
                <a:ea typeface="ヒラギノ角ゴ Pro W3" charset="-128"/>
              </a:defRPr>
            </a:lvl7pPr>
            <a:lvl8pPr marL="3624796" indent="-241653" eaLnBrk="0" fontAlgn="base" hangingPunct="0">
              <a:spcBef>
                <a:spcPct val="0"/>
              </a:spcBef>
              <a:spcAft>
                <a:spcPct val="0"/>
              </a:spcAft>
              <a:defRPr sz="2500">
                <a:solidFill>
                  <a:schemeClr val="tx1"/>
                </a:solidFill>
                <a:latin typeface="Arial" pitchFamily="34" charset="0"/>
                <a:ea typeface="ヒラギノ角ゴ Pro W3" charset="-128"/>
              </a:defRPr>
            </a:lvl8pPr>
            <a:lvl9pPr marL="4108102" indent="-241653" eaLnBrk="0" fontAlgn="base" hangingPunct="0">
              <a:spcBef>
                <a:spcPct val="0"/>
              </a:spcBef>
              <a:spcAft>
                <a:spcPct val="0"/>
              </a:spcAft>
              <a:defRPr sz="2500">
                <a:solidFill>
                  <a:schemeClr val="tx1"/>
                </a:solidFill>
                <a:latin typeface="Arial" pitchFamily="34" charset="0"/>
                <a:ea typeface="ヒラギノ角ゴ Pro W3"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0974AFE-9173-47C9-AED9-D1C8B6535559}" type="slidenum">
              <a:rPr kumimoji="0" lang="en-US" altLang="en-US" sz="1300" b="0" i="0" u="none" strike="noStrike" kern="1200" cap="none" spc="0" normalizeH="0" baseline="0" noProof="0">
                <a:ln>
                  <a:noFill/>
                </a:ln>
                <a:solidFill>
                  <a:prstClr val="black"/>
                </a:solidFill>
                <a:effectLst/>
                <a:uLnTx/>
                <a:uFillTx/>
                <a:latin typeface="Arial" pitchFamily="34" charset="0"/>
                <a:ea typeface="ヒラギノ角ゴ Pro W3"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en-US" sz="1300" b="0" i="0" u="none" strike="noStrike" kern="1200" cap="none" spc="0" normalizeH="0" baseline="0" noProof="0">
              <a:ln>
                <a:noFill/>
              </a:ln>
              <a:solidFill>
                <a:prstClr val="black"/>
              </a:solidFill>
              <a:effectLst/>
              <a:uLnTx/>
              <a:uFillTx/>
              <a:latin typeface="Arial" pitchFamily="34" charset="0"/>
              <a:ea typeface="ヒラギノ角ゴ Pro W3" charset="-128"/>
              <a:cs typeface="+mn-cs"/>
            </a:endParaRPr>
          </a:p>
        </p:txBody>
      </p:sp>
    </p:spTree>
    <p:extLst>
      <p:ext uri="{BB962C8B-B14F-4D97-AF65-F5344CB8AC3E}">
        <p14:creationId xmlns:p14="http://schemas.microsoft.com/office/powerpoint/2010/main" val="382946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32B9C-A817-4647-8B48-9AF77AC883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5619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94D30-926F-18F0-6B5C-0C378C3EC1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868F0D-8608-EE4E-6DCA-EFA299E8C6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429243-4CC7-8935-3CD4-CACF1443B7E8}"/>
              </a:ext>
            </a:extLst>
          </p:cNvPr>
          <p:cNvSpPr>
            <a:spLocks noGrp="1"/>
          </p:cNvSpPr>
          <p:nvPr>
            <p:ph type="body" idx="1"/>
          </p:nvPr>
        </p:nvSpPr>
        <p:spPr/>
        <p:txBody>
          <a:bodyPr/>
          <a:lstStyle/>
          <a:p>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380701B-358B-158F-BC0D-DD6E1B9DEB4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32B9C-A817-4647-8B48-9AF77AC883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38785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53C28C-F44D-40E0-A6D7-8776FDFB4B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5280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85800" lvl="1" indent="-228600">
              <a:buFont typeface="+mj-lt"/>
              <a:buAutoNum type="alphaLcParenR"/>
            </a:pPr>
            <a:endParaRPr lang="en-US" b="0" i="0" u="none" strike="noStrike" dirty="0">
              <a:solidFill>
                <a:srgbClr val="212121"/>
              </a:solidFill>
              <a:effectLst/>
              <a:latin typeface="Cambria" panose="02040503050406030204" pitchFamily="18" charset="0"/>
            </a:endParaRPr>
          </a:p>
        </p:txBody>
      </p:sp>
      <p:sp>
        <p:nvSpPr>
          <p:cNvPr id="4" name="Slide Number Placeholder 3"/>
          <p:cNvSpPr>
            <a:spLocks noGrp="1"/>
          </p:cNvSpPr>
          <p:nvPr>
            <p:ph type="sldNum" sz="quarter" idx="5"/>
          </p:nvPr>
        </p:nvSpPr>
        <p:spPr/>
        <p:txBody>
          <a:bodyPr/>
          <a:lstStyle/>
          <a:p>
            <a:fld id="{6F0069DD-939C-EC4D-967F-5335A9A3D137}" type="slidenum">
              <a:rPr lang="en-US" smtClean="0"/>
              <a:t>15</a:t>
            </a:fld>
            <a:endParaRPr lang="en-US"/>
          </a:p>
        </p:txBody>
      </p:sp>
    </p:spTree>
    <p:extLst>
      <p:ext uri="{BB962C8B-B14F-4D97-AF65-F5344CB8AC3E}">
        <p14:creationId xmlns:p14="http://schemas.microsoft.com/office/powerpoint/2010/main" val="1137684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F32B9C-A817-4647-8B48-9AF77AC8837D}" type="slidenum">
              <a:rPr lang="en-US" smtClean="0"/>
              <a:pPr/>
              <a:t>16</a:t>
            </a:fld>
            <a:endParaRPr lang="en-US"/>
          </a:p>
        </p:txBody>
      </p:sp>
    </p:spTree>
    <p:extLst>
      <p:ext uri="{BB962C8B-B14F-4D97-AF65-F5344CB8AC3E}">
        <p14:creationId xmlns:p14="http://schemas.microsoft.com/office/powerpoint/2010/main" val="3192065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32B9C-A817-4647-8B48-9AF77AC8837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88744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F32B9C-A817-4647-8B48-9AF77AC8837D}" type="slidenum">
              <a:rPr lang="en-US" smtClean="0"/>
              <a:pPr/>
              <a:t>18</a:t>
            </a:fld>
            <a:endParaRPr lang="en-US"/>
          </a:p>
        </p:txBody>
      </p:sp>
    </p:spTree>
    <p:extLst>
      <p:ext uri="{BB962C8B-B14F-4D97-AF65-F5344CB8AC3E}">
        <p14:creationId xmlns:p14="http://schemas.microsoft.com/office/powerpoint/2010/main" val="8649909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Training</a:t>
            </a:r>
            <a:r>
              <a:rPr lang="en-US" sz="1200" kern="1200" baseline="0">
                <a:solidFill>
                  <a:schemeClr val="tx1"/>
                </a:solidFill>
                <a:effectLst/>
                <a:latin typeface="+mn-lt"/>
                <a:ea typeface="+mn-ea"/>
                <a:cs typeface="+mn-cs"/>
              </a:rPr>
              <a:t>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04CFE2-7A0E-B741-8C3D-D001EC18FD4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00533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Schauer GL, Berg CJ, Kegler MC, Donovan DM, Windle M.</a:t>
            </a:r>
          </a:p>
          <a:p>
            <a:r>
              <a:rPr lang="en-US" sz="1200" kern="1200" dirty="0">
                <a:solidFill>
                  <a:schemeClr val="tx1"/>
                </a:solidFill>
                <a:effectLst/>
                <a:latin typeface="+mn-lt"/>
                <a:ea typeface="+mn-ea"/>
                <a:cs typeface="+mn-cs"/>
              </a:rPr>
              <a:t>Assessing the overlap between tobacco and marijuana: trends</a:t>
            </a:r>
          </a:p>
          <a:p>
            <a:r>
              <a:rPr lang="en-US" sz="1200" kern="1200" dirty="0">
                <a:solidFill>
                  <a:schemeClr val="tx1"/>
                </a:solidFill>
                <a:effectLst/>
                <a:latin typeface="+mn-lt"/>
                <a:ea typeface="+mn-ea"/>
                <a:cs typeface="+mn-cs"/>
              </a:rPr>
              <a:t>in patterns of co-use of tobacco and marijuana in adults from</a:t>
            </a:r>
          </a:p>
          <a:p>
            <a:r>
              <a:rPr lang="en-US" sz="1200" kern="1200" dirty="0">
                <a:solidFill>
                  <a:schemeClr val="tx1"/>
                </a:solidFill>
                <a:effectLst/>
                <a:latin typeface="+mn-lt"/>
                <a:ea typeface="+mn-ea"/>
                <a:cs typeface="+mn-cs"/>
              </a:rPr>
              <a:t>2003–2012. Addict </a:t>
            </a:r>
            <a:r>
              <a:rPr lang="en-US" sz="1200" kern="1200" dirty="0" err="1">
                <a:solidFill>
                  <a:schemeClr val="tx1"/>
                </a:solidFill>
                <a:effectLst/>
                <a:latin typeface="+mn-lt"/>
                <a:ea typeface="+mn-ea"/>
                <a:cs typeface="+mn-cs"/>
              </a:rPr>
              <a:t>Behav</a:t>
            </a:r>
            <a:r>
              <a:rPr lang="en-US" sz="1200" kern="1200" dirty="0">
                <a:solidFill>
                  <a:schemeClr val="tx1"/>
                </a:solidFill>
                <a:effectLst/>
                <a:latin typeface="+mn-lt"/>
                <a:ea typeface="+mn-ea"/>
                <a:cs typeface="+mn-cs"/>
              </a:rPr>
              <a:t> 2015;49:26–32.</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Akbar SA, Tomko RL, Salazar CA, Squeglia LM, McClure</a:t>
            </a:r>
          </a:p>
          <a:p>
            <a:r>
              <a:rPr lang="en-US" sz="1200" kern="1200" dirty="0">
                <a:solidFill>
                  <a:schemeClr val="tx1"/>
                </a:solidFill>
                <a:effectLst/>
                <a:latin typeface="+mn-lt"/>
                <a:ea typeface="+mn-ea"/>
                <a:cs typeface="+mn-cs"/>
              </a:rPr>
              <a:t>EA. Tobacco and cannabis co-use and interrelatedness among</a:t>
            </a:r>
          </a:p>
          <a:p>
            <a:r>
              <a:rPr lang="en-US" sz="1200" kern="1200" dirty="0">
                <a:solidFill>
                  <a:schemeClr val="tx1"/>
                </a:solidFill>
                <a:effectLst/>
                <a:latin typeface="+mn-lt"/>
                <a:ea typeface="+mn-ea"/>
                <a:cs typeface="+mn-cs"/>
              </a:rPr>
              <a:t>adults. Addict </a:t>
            </a:r>
            <a:r>
              <a:rPr lang="en-US" sz="1200" kern="1200" dirty="0" err="1">
                <a:solidFill>
                  <a:schemeClr val="tx1"/>
                </a:solidFill>
                <a:effectLst/>
                <a:latin typeface="+mn-lt"/>
                <a:ea typeface="+mn-ea"/>
                <a:cs typeface="+mn-cs"/>
              </a:rPr>
              <a:t>Behav</a:t>
            </a:r>
            <a:r>
              <a:rPr lang="en-US" sz="1200" kern="1200" dirty="0">
                <a:solidFill>
                  <a:schemeClr val="tx1"/>
                </a:solidFill>
                <a:effectLst/>
                <a:latin typeface="+mn-lt"/>
                <a:ea typeface="+mn-ea"/>
                <a:cs typeface="+mn-cs"/>
              </a:rPr>
              <a:t> 2019;90:354–61.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Rubinstein ML, Rait MA, Prochaska JJ. Frequent marijuana</a:t>
            </a:r>
          </a:p>
          <a:p>
            <a:r>
              <a:rPr lang="en-US" sz="1200" kern="1200" dirty="0">
                <a:solidFill>
                  <a:schemeClr val="tx1"/>
                </a:solidFill>
                <a:effectLst/>
                <a:latin typeface="+mn-lt"/>
                <a:ea typeface="+mn-ea"/>
                <a:cs typeface="+mn-cs"/>
              </a:rPr>
              <a:t>use is associated with greater nicotine addiction in adolescent</a:t>
            </a:r>
          </a:p>
          <a:p>
            <a:r>
              <a:rPr lang="en-US" sz="1200" kern="1200" dirty="0">
                <a:solidFill>
                  <a:schemeClr val="tx1"/>
                </a:solidFill>
                <a:effectLst/>
                <a:latin typeface="+mn-lt"/>
                <a:ea typeface="+mn-ea"/>
                <a:cs typeface="+mn-cs"/>
              </a:rPr>
              <a:t>smokers. Drug Alcohol Depend 2014;141:159–62.</a:t>
            </a:r>
          </a:p>
          <a:p>
            <a:r>
              <a:rPr lang="en-US" sz="1200" kern="1200" dirty="0">
                <a:solidFill>
                  <a:schemeClr val="tx1"/>
                </a:solidFill>
                <a:effectLst/>
                <a:latin typeface="+mn-lt"/>
                <a:ea typeface="+mn-ea"/>
                <a:cs typeface="+mn-cs"/>
              </a:rPr>
              <a:t>16;18(3):281–8.</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F8A52-7B2E-AE4B-BBA0-019CCAD136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3249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259940-9624-1548-AF63-1270426FDBB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5666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26869" indent="-226869">
              <a:buFont typeface="+mj-lt"/>
              <a:buAutoNum type="arabicParenR"/>
            </a:pPr>
            <a:endParaRPr lang="en-US"/>
          </a:p>
          <a:p>
            <a:endParaRPr lang="en-US"/>
          </a:p>
          <a:p>
            <a:pPr marL="226869" indent="-226869">
              <a:buFont typeface="+mj-lt"/>
              <a:buAutoNum type="arabicParen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32B9C-A817-4647-8B48-9AF77AC883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5504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32B9C-A817-4647-8B48-9AF77AC883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8758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D67EE-B9C5-263F-3B62-48F6DD9DEA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13B438-511B-A0CF-EE7A-0971647B3F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E66AA0-35A7-8F68-0B86-7D2A2FA0392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7B64B29-3E02-05C4-015D-3F81A50DAE9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32B9C-A817-4647-8B48-9AF77AC883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9108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32B9C-A817-4647-8B48-9AF77AC883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8275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NewBaskerville"/>
              </a:rPr>
              <a:t>The American Psychiatric Association’s (APA) App Evaluation Model was developed by </a:t>
            </a:r>
            <a:r>
              <a:rPr lang="en-US" sz="1200" dirty="0" err="1">
                <a:effectLst/>
                <a:latin typeface="NewBaskerville"/>
              </a:rPr>
              <a:t>harmonising</a:t>
            </a:r>
            <a:r>
              <a:rPr lang="en-US" sz="1200" dirty="0">
                <a:effectLst/>
                <a:latin typeface="NewBaskerville"/>
              </a:rPr>
              <a:t> questions from 45 evaluation frameworks and selecting 38 total questions that mapped to five categories: background information, privacy and security, clinical foundation, ease of use and interoperability.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32B9C-A817-4647-8B48-9AF77AC883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0427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37584" indent="-237584">
              <a:buFont typeface="+mj-lt"/>
              <a:buAutoNum type="arabicParen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32B9C-A817-4647-8B48-9AF77AC8837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96117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3237">
              <a:buFont typeface="Arial" panose="020B0604020202020204" pitchFamily="34" charset="0"/>
              <a:buNone/>
              <a:defRPr/>
            </a:pPr>
            <a:endParaRPr lang="en-US"/>
          </a:p>
          <a:p>
            <a:r>
              <a:rPr lang="en-US" sz="1200" kern="1200">
                <a:solidFill>
                  <a:schemeClr val="tx1"/>
                </a:solidFill>
                <a:effectLst/>
                <a:latin typeface="+mn-lt"/>
                <a:ea typeface="+mn-ea"/>
                <a:cs typeface="+mn-cs"/>
              </a:rPr>
              <a:t>Before we begin, I’d first like to provide a brief overview of the National Behavioral Health Network for Tobacco &amp; Cancer Control that is co-hosting today’s presentation, otherwise known as NBHN. NBHN is 1 of 8 CDC National Networks to eliminate cancer and tobacco disparities in priority populations. Through NBHN, we provide webinars like today’s, communities of practice, and many other valuable resources and information all focused on addressing tobacco and cancer disparities in individuals with mental illnesses and addictions. </a:t>
            </a:r>
          </a:p>
          <a:p>
            <a:r>
              <a:rPr lang="en-US" sz="1200" kern="1200">
                <a:solidFill>
                  <a:schemeClr val="tx1"/>
                </a:solidFill>
                <a:effectLst/>
                <a:latin typeface="+mn-lt"/>
                <a:ea typeface="+mn-ea"/>
                <a:cs typeface="+mn-cs"/>
              </a:rPr>
              <a:t>Please visit </a:t>
            </a:r>
            <a:r>
              <a:rPr lang="en-US" sz="1200" kern="1200">
                <a:solidFill>
                  <a:schemeClr val="tx1"/>
                </a:solidFill>
                <a:effectLst/>
                <a:latin typeface="+mn-lt"/>
                <a:ea typeface="+mn-ea"/>
                <a:cs typeface="+mn-cs"/>
                <a:hlinkClick r:id="rId3"/>
              </a:rPr>
              <a:t>www.BHtheChange.org</a:t>
            </a:r>
            <a:r>
              <a:rPr lang="en-US" sz="1200" kern="1200">
                <a:solidFill>
                  <a:schemeClr val="tx1"/>
                </a:solidFill>
                <a:effectLst/>
                <a:latin typeface="+mn-lt"/>
                <a:ea typeface="+mn-ea"/>
                <a:cs typeface="+mn-cs"/>
              </a:rPr>
              <a:t> to join the Network for free and gain free direct access to helpful resources and information.  </a:t>
            </a:r>
          </a:p>
          <a:p>
            <a:pPr marL="0" indent="0" defTabSz="933237">
              <a:buFont typeface="Arial" panose="020B0604020202020204" pitchFamily="34" charset="0"/>
              <a:buNone/>
              <a:defRP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8E4DA9-1722-4EE8-8876-EAD15B4033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9037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68AFD-E9C2-E189-29ED-7E62B23070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98A045-61F3-0D09-9310-A5B07E47B98F}"/>
              </a:ext>
            </a:extLst>
          </p:cNvPr>
          <p:cNvSpPr>
            <a:spLocks noGrp="1" noRot="1" noChangeAspect="1"/>
          </p:cNvSpPr>
          <p:nvPr>
            <p:ph type="sldImg"/>
          </p:nvPr>
        </p:nvSpPr>
        <p:spPr>
          <a:xfrm>
            <a:off x="719138" y="1163638"/>
            <a:ext cx="5584825" cy="3141662"/>
          </a:xfrm>
        </p:spPr>
      </p:sp>
      <p:sp>
        <p:nvSpPr>
          <p:cNvPr id="3" name="Notes Placeholder 2">
            <a:extLst>
              <a:ext uri="{FF2B5EF4-FFF2-40B4-BE49-F238E27FC236}">
                <a16:creationId xmlns:a16="http://schemas.microsoft.com/office/drawing/2014/main" id="{60D32685-0DCC-D987-02CF-8E666B246F3E}"/>
              </a:ext>
            </a:extLst>
          </p:cNvPr>
          <p:cNvSpPr>
            <a:spLocks noGrp="1"/>
          </p:cNvSpPr>
          <p:nvPr>
            <p:ph type="body" idx="1"/>
          </p:nvPr>
        </p:nvSpPr>
        <p:spPr/>
        <p:txBody>
          <a:bodyPr/>
          <a:lstStyle/>
          <a:p>
            <a:pPr marL="583273" indent="-349964">
              <a:buFont typeface="Wingdings" panose="05000000000000000000" pitchFamily="2" charset="2"/>
              <a:buChar char="§"/>
            </a:pPr>
            <a:endParaRPr lang="en-US"/>
          </a:p>
        </p:txBody>
      </p:sp>
      <p:sp>
        <p:nvSpPr>
          <p:cNvPr id="4" name="Slide Number Placeholder 3">
            <a:extLst>
              <a:ext uri="{FF2B5EF4-FFF2-40B4-BE49-F238E27FC236}">
                <a16:creationId xmlns:a16="http://schemas.microsoft.com/office/drawing/2014/main" id="{ABD2421C-9782-0F4E-760C-F174E221FEE4}"/>
              </a:ext>
            </a:extLst>
          </p:cNvPr>
          <p:cNvSpPr>
            <a:spLocks noGrp="1"/>
          </p:cNvSpPr>
          <p:nvPr>
            <p:ph type="sldNum" sz="quarter" idx="10"/>
          </p:nvPr>
        </p:nvSpPr>
        <p:spPr/>
        <p:txBody>
          <a:bodyPr/>
          <a:lstStyle/>
          <a:p>
            <a:pPr marL="0" marR="0" lvl="0" indent="0" algn="r" defTabSz="933237" rtl="0" eaLnBrk="1" fontAlgn="auto" latinLnBrk="0" hangingPunct="1">
              <a:lnSpc>
                <a:spcPct val="100000"/>
              </a:lnSpc>
              <a:spcBef>
                <a:spcPts val="0"/>
              </a:spcBef>
              <a:spcAft>
                <a:spcPts val="0"/>
              </a:spcAft>
              <a:buClrTx/>
              <a:buSzTx/>
              <a:buFontTx/>
              <a:buNone/>
              <a:tabLst/>
              <a:defRPr/>
            </a:pPr>
            <a:fld id="{6C463620-EB80-46E7-81E2-5E8B62E16591}"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323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983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Master" Target="../slideMasters/slideMaster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1.jpeg"/><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Master" Target="../slideMasters/slideMaster7.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7.png"/><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1.jpeg"/><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Master" Target="../slideMasters/slideMaster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3.jpeg"/><Relationship Id="rId1" Type="http://schemas.openxmlformats.org/officeDocument/2006/relationships/slideMaster" Target="../slideMasters/slideMaster4.xml"/><Relationship Id="rId4" Type="http://schemas.openxmlformats.org/officeDocument/2006/relationships/image" Target="../media/image2.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3.jpeg"/><Relationship Id="rId1" Type="http://schemas.openxmlformats.org/officeDocument/2006/relationships/slideMaster" Target="../slideMasters/slideMaster4.xml"/><Relationship Id="rId4"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4.jpe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5.jpe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6.jpe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7.jpe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8.jpe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9.jpe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0.jpe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1.jpe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2.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Title 1"/>
          <p:cNvSpPr txBox="1">
            <a:spLocks/>
          </p:cNvSpPr>
          <p:nvPr/>
        </p:nvSpPr>
        <p:spPr>
          <a:xfrm>
            <a:off x="508000" y="609600"/>
            <a:ext cx="11379200" cy="762000"/>
          </a:xfrm>
          <a:prstGeom prst="rect">
            <a:avLst/>
          </a:prstGeom>
          <a:ln>
            <a:noFill/>
          </a:ln>
        </p:spPr>
        <p:txBody>
          <a:bodyPr>
            <a:normAutofit/>
          </a:bodyPr>
          <a:lstStyle>
            <a:lvl1pPr algn="l">
              <a:defRPr sz="4000" b="0" baseline="0">
                <a:solidFill>
                  <a:srgbClr val="2F6DB2"/>
                </a:solidFill>
                <a:latin typeface="Tahoma" pitchFamily="34" charset="0"/>
                <a:ea typeface="Tahoma" pitchFamily="34" charset="0"/>
                <a:cs typeface="Tahoma"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a:ln>
                  <a:noFill/>
                </a:ln>
                <a:solidFill>
                  <a:schemeClr val="tx2"/>
                </a:solidFill>
                <a:effectLst/>
                <a:uLnTx/>
                <a:uFillTx/>
                <a:latin typeface="+mj-lt"/>
                <a:ea typeface="Tahoma" pitchFamily="34" charset="0"/>
                <a:cs typeface="Tahoma" pitchFamily="34" charset="0"/>
              </a:rPr>
              <a:t>Slide titles: Calibri, 40pt, blue</a:t>
            </a:r>
          </a:p>
        </p:txBody>
      </p:sp>
      <p:sp>
        <p:nvSpPr>
          <p:cNvPr id="4" name="Rectangle 6"/>
          <p:cNvSpPr>
            <a:spLocks noChangeArrowheads="1"/>
          </p:cNvSpPr>
          <p:nvPr/>
        </p:nvSpPr>
        <p:spPr bwMode="auto">
          <a:xfrm>
            <a:off x="508000" y="1447800"/>
            <a:ext cx="11379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4300" lvl="1" algn="l">
              <a:spcBef>
                <a:spcPct val="20000"/>
              </a:spcBef>
            </a:pPr>
            <a:r>
              <a:rPr lang="en-US" sz="3600">
                <a:solidFill>
                  <a:schemeClr val="accent1"/>
                </a:solidFill>
                <a:latin typeface="+mj-lt"/>
                <a:cs typeface="Arial" pitchFamily="34" charset="0"/>
              </a:rPr>
              <a:t>Main text: Calibri, regular, 32pt, green</a:t>
            </a:r>
          </a:p>
        </p:txBody>
      </p:sp>
      <p:sp>
        <p:nvSpPr>
          <p:cNvPr id="5" name="TextBox 4"/>
          <p:cNvSpPr txBox="1"/>
          <p:nvPr/>
        </p:nvSpPr>
        <p:spPr>
          <a:xfrm>
            <a:off x="0" y="0"/>
            <a:ext cx="4584464" cy="369332"/>
          </a:xfrm>
          <a:prstGeom prst="rect">
            <a:avLst/>
          </a:prstGeom>
          <a:solidFill>
            <a:schemeClr val="accent1"/>
          </a:solidFill>
        </p:spPr>
        <p:txBody>
          <a:bodyPr wrap="square" rtlCol="0">
            <a:spAutoFit/>
          </a:bodyPr>
          <a:lstStyle/>
          <a:p>
            <a:r>
              <a:rPr lang="en-US" sz="1800">
                <a:solidFill>
                  <a:schemeClr val="tx1">
                    <a:lumMod val="85000"/>
                    <a:lumOff val="15000"/>
                  </a:schemeClr>
                </a:solidFill>
              </a:rPr>
              <a:t>Suggested fonts and colors:</a:t>
            </a:r>
          </a:p>
        </p:txBody>
      </p:sp>
      <p:sp>
        <p:nvSpPr>
          <p:cNvPr id="14" name="TextBox 13"/>
          <p:cNvSpPr txBox="1"/>
          <p:nvPr/>
        </p:nvSpPr>
        <p:spPr>
          <a:xfrm>
            <a:off x="0" y="4154270"/>
            <a:ext cx="12192000" cy="646331"/>
          </a:xfrm>
          <a:prstGeom prst="rect">
            <a:avLst/>
          </a:prstGeom>
          <a:solidFill>
            <a:schemeClr val="tx2"/>
          </a:solidFill>
        </p:spPr>
        <p:txBody>
          <a:bodyPr wrap="square" rtlCol="0">
            <a:spAutoFit/>
          </a:bodyPr>
          <a:lstStyle/>
          <a:p>
            <a:pPr algn="l"/>
            <a:r>
              <a:rPr lang="en-US" sz="1800">
                <a:solidFill>
                  <a:schemeClr val="bg1"/>
                </a:solidFill>
              </a:rPr>
              <a:t>These colors come</a:t>
            </a:r>
            <a:r>
              <a:rPr lang="en-US" sz="1800" baseline="0">
                <a:solidFill>
                  <a:schemeClr val="bg1"/>
                </a:solidFill>
              </a:rPr>
              <a:t> from the manual cover pages and the BHWP logo; they can be found in your PowerPoint custom theme colors.</a:t>
            </a:r>
            <a:endParaRPr lang="en-US" sz="1800">
              <a:solidFill>
                <a:schemeClr val="bg1"/>
              </a:solidFill>
            </a:endParaRPr>
          </a:p>
        </p:txBody>
      </p:sp>
      <p:sp>
        <p:nvSpPr>
          <p:cNvPr id="15" name="Rectangle 14"/>
          <p:cNvSpPr/>
          <p:nvPr/>
        </p:nvSpPr>
        <p:spPr>
          <a:xfrm>
            <a:off x="1016000" y="2209800"/>
            <a:ext cx="9448800" cy="523220"/>
          </a:xfrm>
          <a:prstGeom prst="rect">
            <a:avLst/>
          </a:prstGeom>
        </p:spPr>
        <p:txBody>
          <a:bodyPr wrap="square">
            <a:spAutoFit/>
          </a:bodyPr>
          <a:lstStyle/>
          <a:p>
            <a:pPr marL="685800" lvl="1" indent="-571500" algn="l">
              <a:spcBef>
                <a:spcPct val="20000"/>
              </a:spcBef>
              <a:buFont typeface="Wingdings" panose="05000000000000000000" pitchFamily="2" charset="2"/>
              <a:buChar char="§"/>
            </a:pPr>
            <a:r>
              <a:rPr lang="en-US" sz="2800" kern="1200">
                <a:solidFill>
                  <a:schemeClr val="tx2">
                    <a:lumMod val="50000"/>
                  </a:schemeClr>
                </a:solidFill>
                <a:latin typeface="+mn-lt"/>
                <a:ea typeface="+mn-ea"/>
                <a:cs typeface="Arial" pitchFamily="34" charset="0"/>
              </a:rPr>
              <a:t>Bullet list heading: Calibri, 28pt,</a:t>
            </a:r>
            <a:r>
              <a:rPr lang="en-US" sz="2800" kern="1200" baseline="0">
                <a:solidFill>
                  <a:schemeClr val="tx2">
                    <a:lumMod val="50000"/>
                  </a:schemeClr>
                </a:solidFill>
                <a:latin typeface="+mn-lt"/>
                <a:ea typeface="+mn-ea"/>
                <a:cs typeface="Arial" pitchFamily="34" charset="0"/>
              </a:rPr>
              <a:t> dark blue</a:t>
            </a:r>
            <a:endParaRPr lang="en-US" sz="2800" kern="1200">
              <a:solidFill>
                <a:schemeClr val="tx2">
                  <a:lumMod val="50000"/>
                </a:schemeClr>
              </a:solidFill>
              <a:latin typeface="+mn-lt"/>
              <a:ea typeface="+mn-ea"/>
              <a:cs typeface="Arial" pitchFamily="34" charset="0"/>
            </a:endParaRPr>
          </a:p>
        </p:txBody>
      </p:sp>
      <p:sp>
        <p:nvSpPr>
          <p:cNvPr id="16" name="Rectangle 15"/>
          <p:cNvSpPr/>
          <p:nvPr/>
        </p:nvSpPr>
        <p:spPr>
          <a:xfrm>
            <a:off x="1828800" y="2829581"/>
            <a:ext cx="9448800" cy="461665"/>
          </a:xfrm>
          <a:prstGeom prst="rect">
            <a:avLst/>
          </a:prstGeom>
        </p:spPr>
        <p:txBody>
          <a:bodyPr wrap="square">
            <a:spAutoFit/>
          </a:bodyPr>
          <a:lstStyle/>
          <a:p>
            <a:pPr marL="685800" lvl="1" indent="-571500" algn="l">
              <a:spcBef>
                <a:spcPct val="20000"/>
              </a:spcBef>
              <a:buFont typeface="Calibri" panose="020F0502020204030204" pitchFamily="34" charset="0"/>
              <a:buChar char="‒"/>
            </a:pPr>
            <a:r>
              <a:rPr lang="en-US" sz="2400" kern="1200">
                <a:solidFill>
                  <a:schemeClr val="accent4">
                    <a:lumMod val="50000"/>
                  </a:schemeClr>
                </a:solidFill>
                <a:latin typeface="+mn-lt"/>
                <a:ea typeface="+mn-ea"/>
                <a:cs typeface="Arial" pitchFamily="34" charset="0"/>
              </a:rPr>
              <a:t>Bullet list heading: Calibri, 24pt,</a:t>
            </a:r>
            <a:r>
              <a:rPr lang="en-US" sz="2400" kern="1200" baseline="0">
                <a:solidFill>
                  <a:schemeClr val="accent4">
                    <a:lumMod val="50000"/>
                  </a:schemeClr>
                </a:solidFill>
                <a:latin typeface="+mn-lt"/>
                <a:ea typeface="+mn-ea"/>
                <a:cs typeface="Arial" pitchFamily="34" charset="0"/>
              </a:rPr>
              <a:t> dark green</a:t>
            </a:r>
            <a:endParaRPr lang="en-US" sz="2400" kern="1200">
              <a:solidFill>
                <a:schemeClr val="accent4">
                  <a:lumMod val="50000"/>
                </a:schemeClr>
              </a:solidFill>
              <a:latin typeface="+mn-lt"/>
              <a:ea typeface="+mn-ea"/>
              <a:cs typeface="Arial" pitchFamily="34" charset="0"/>
            </a:endParaRPr>
          </a:p>
        </p:txBody>
      </p:sp>
      <p:sp>
        <p:nvSpPr>
          <p:cNvPr id="17" name="Rectangle 16">
            <a:extLst>
              <a:ext uri="{FF2B5EF4-FFF2-40B4-BE49-F238E27FC236}">
                <a16:creationId xmlns:a16="http://schemas.microsoft.com/office/drawing/2014/main" id="{3E1E7961-20E9-4040-9D45-38487C9D5474}"/>
              </a:ext>
            </a:extLst>
          </p:cNvPr>
          <p:cNvSpPr/>
          <p:nvPr userDrawn="1"/>
        </p:nvSpPr>
        <p:spPr>
          <a:xfrm>
            <a:off x="1066800" y="5181600"/>
            <a:ext cx="914400" cy="838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6C5100E-4CD3-184B-8151-7C146ED31E6E}"/>
              </a:ext>
            </a:extLst>
          </p:cNvPr>
          <p:cNvSpPr/>
          <p:nvPr userDrawn="1"/>
        </p:nvSpPr>
        <p:spPr>
          <a:xfrm>
            <a:off x="2628900" y="5181600"/>
            <a:ext cx="914400" cy="838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1" name="Rectangle 20">
            <a:extLst>
              <a:ext uri="{FF2B5EF4-FFF2-40B4-BE49-F238E27FC236}">
                <a16:creationId xmlns:a16="http://schemas.microsoft.com/office/drawing/2014/main" id="{5C0474F8-603B-7946-B0DA-CC400BF4BEB3}"/>
              </a:ext>
            </a:extLst>
          </p:cNvPr>
          <p:cNvSpPr/>
          <p:nvPr userDrawn="1"/>
        </p:nvSpPr>
        <p:spPr>
          <a:xfrm>
            <a:off x="4152899" y="5181600"/>
            <a:ext cx="914400" cy="838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193DE82-D8CF-E24E-B22C-9010027886CC}"/>
              </a:ext>
            </a:extLst>
          </p:cNvPr>
          <p:cNvSpPr/>
          <p:nvPr userDrawn="1"/>
        </p:nvSpPr>
        <p:spPr>
          <a:xfrm>
            <a:off x="5689599" y="5181600"/>
            <a:ext cx="914400" cy="838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E76A072-53D9-5A48-9289-AAC3BF6FC110}"/>
              </a:ext>
            </a:extLst>
          </p:cNvPr>
          <p:cNvSpPr/>
          <p:nvPr userDrawn="1"/>
        </p:nvSpPr>
        <p:spPr>
          <a:xfrm>
            <a:off x="7230533" y="5181600"/>
            <a:ext cx="914400" cy="838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53645C7-5B9B-D141-8674-4EB47495F538}"/>
              </a:ext>
            </a:extLst>
          </p:cNvPr>
          <p:cNvSpPr/>
          <p:nvPr userDrawn="1"/>
        </p:nvSpPr>
        <p:spPr>
          <a:xfrm>
            <a:off x="8771467" y="5181600"/>
            <a:ext cx="914400" cy="838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CDC5FC1-465E-9D42-8BD6-37B57CA7B615}"/>
              </a:ext>
            </a:extLst>
          </p:cNvPr>
          <p:cNvSpPr/>
          <p:nvPr userDrawn="1"/>
        </p:nvSpPr>
        <p:spPr>
          <a:xfrm>
            <a:off x="10312400" y="5181600"/>
            <a:ext cx="914400" cy="838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9782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Main Content 2">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940800" cy="1143000"/>
          </a:xfrm>
        </p:spPr>
        <p:txBody>
          <a:bodyPr/>
          <a:lstStyle/>
          <a:p>
            <a:r>
              <a:rPr lang="en-US"/>
              <a:t>Click to edit Master title style</a:t>
            </a:r>
            <a:endParaRPr lang="en-US" dirty="0"/>
          </a:p>
        </p:txBody>
      </p:sp>
      <p:sp>
        <p:nvSpPr>
          <p:cNvPr id="5" name="Text Placeholder 4"/>
          <p:cNvSpPr>
            <a:spLocks noGrp="1"/>
          </p:cNvSpPr>
          <p:nvPr>
            <p:ph type="body" sz="quarter" idx="10"/>
          </p:nvPr>
        </p:nvSpPr>
        <p:spPr>
          <a:xfrm>
            <a:off x="711200" y="1752600"/>
            <a:ext cx="8839200" cy="4267200"/>
          </a:xfrm>
          <a:prstGeom prst="rect">
            <a:avLst/>
          </a:prstGeom>
        </p:spPr>
        <p:txBody>
          <a:bodyPr/>
          <a:lstStyle>
            <a:lvl1pPr marL="0" indent="0">
              <a:buFont typeface="Wingdings" panose="05000000000000000000" pitchFamily="2" charset="2"/>
              <a:buNone/>
              <a:defRPr>
                <a:solidFill>
                  <a:schemeClr val="accent1"/>
                </a:solidFill>
              </a:defRPr>
            </a:lvl1pPr>
            <a:lvl2pPr marL="742950" indent="-285750">
              <a:buFont typeface="Wingdings" panose="05000000000000000000" pitchFamily="2" charset="2"/>
              <a:buChar char="§"/>
              <a:defRPr>
                <a:solidFill>
                  <a:schemeClr val="tx2">
                    <a:lumMod val="50000"/>
                  </a:schemeClr>
                </a:solidFill>
              </a:defRPr>
            </a:lvl2pPr>
            <a:lvl3pPr marL="1143000" indent="-228600">
              <a:buFont typeface="Calibri" panose="020F0502020204030204" pitchFamily="34" charset="0"/>
              <a:buChar char="‒"/>
              <a:defRPr>
                <a:solidFill>
                  <a:schemeClr val="accent1">
                    <a:lumMod val="50000"/>
                  </a:schemeClr>
                </a:solidFill>
              </a:defRPr>
            </a:lvl3pPr>
          </a:lstStyle>
          <a:p>
            <a:pPr lvl="0"/>
            <a:r>
              <a:rPr lang="en-US"/>
              <a:t>Click to edit Master text styles</a:t>
            </a:r>
          </a:p>
          <a:p>
            <a:pPr lvl="1"/>
            <a:r>
              <a:rPr lang="en-US"/>
              <a:t>Second level</a:t>
            </a:r>
          </a:p>
          <a:p>
            <a:pPr lvl="2"/>
            <a:r>
              <a:rPr lang="en-US"/>
              <a:t>Third level</a:t>
            </a:r>
          </a:p>
        </p:txBody>
      </p:sp>
      <p:sp>
        <p:nvSpPr>
          <p:cNvPr id="7" name="TextBox 6"/>
          <p:cNvSpPr txBox="1"/>
          <p:nvPr/>
        </p:nvSpPr>
        <p:spPr>
          <a:xfrm>
            <a:off x="8432800" y="6575193"/>
            <a:ext cx="1625600" cy="230832"/>
          </a:xfrm>
          <a:prstGeom prst="rect">
            <a:avLst/>
          </a:prstGeom>
          <a:noFill/>
        </p:spPr>
        <p:txBody>
          <a:bodyPr wrap="square" rtlCol="0">
            <a:spAutoFit/>
          </a:bodyPr>
          <a:lstStyle/>
          <a:p>
            <a:pPr algn="r"/>
            <a:r>
              <a:rPr lang="en-US" sz="900">
                <a:solidFill>
                  <a:schemeClr val="tx1">
                    <a:lumMod val="65000"/>
                    <a:lumOff val="35000"/>
                  </a:schemeClr>
                </a:solidFill>
              </a:rPr>
              <a:t>© BHWP</a:t>
            </a:r>
          </a:p>
        </p:txBody>
      </p:sp>
      <p:pic>
        <p:nvPicPr>
          <p:cNvPr id="8" name="Picture 7" descr="bhwp-logo-one-line.png">
            <a:extLst>
              <a:ext uri="{FF2B5EF4-FFF2-40B4-BE49-F238E27FC236}">
                <a16:creationId xmlns:a16="http://schemas.microsoft.com/office/drawing/2014/main" id="{E379425B-8BAD-C845-829F-AE75CA7E4C5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E985652A-62B4-5B42-856E-EB5A63ED8035}"/>
              </a:ext>
            </a:extLst>
          </p:cNvPr>
          <p:cNvPicPr>
            <a:picLocks noChangeAspect="1"/>
          </p:cNvPicPr>
          <p:nvPr userDrawn="1"/>
        </p:nvPicPr>
        <p:blipFill>
          <a:blip r:embed="rId3"/>
          <a:srcRect/>
          <a:stretch/>
        </p:blipFill>
        <p:spPr>
          <a:xfrm>
            <a:off x="10431728" y="0"/>
            <a:ext cx="1760271" cy="6858000"/>
          </a:xfrm>
          <a:prstGeom prst="rect">
            <a:avLst/>
          </a:prstGeom>
        </p:spPr>
      </p:pic>
      <p:sp>
        <p:nvSpPr>
          <p:cNvPr id="10" name="Rectangle 9">
            <a:extLst>
              <a:ext uri="{FF2B5EF4-FFF2-40B4-BE49-F238E27FC236}">
                <a16:creationId xmlns:a16="http://schemas.microsoft.com/office/drawing/2014/main" id="{DACC923D-8C08-0D44-AB22-A9C8A5487B60}"/>
              </a:ext>
            </a:extLst>
          </p:cNvPr>
          <p:cNvSpPr/>
          <p:nvPr userDrawn="1"/>
        </p:nvSpPr>
        <p:spPr>
          <a:xfrm>
            <a:off x="10230116" y="0"/>
            <a:ext cx="201613"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86395854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lor Background Slide 2">
    <p:bg>
      <p:bgPr>
        <a:gradFill rotWithShape="1">
          <a:gsLst>
            <a:gs pos="0">
              <a:srgbClr val="CEEBD1"/>
            </a:gs>
            <a:gs pos="20000">
              <a:srgbClr val="CEEBD1"/>
            </a:gs>
            <a:gs pos="100000">
              <a:srgbClr val="2F7438"/>
            </a:gs>
          </a:gsLst>
          <a:lin ang="540000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349313-BB8F-844B-B380-78585ADE02A1}"/>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bg1"/>
                </a:solidFill>
              </a:rPr>
              <a:t>©BHWP</a:t>
            </a:r>
            <a:endParaRPr lang="en-US" altLang="en-US"/>
          </a:p>
        </p:txBody>
      </p:sp>
      <p:pic>
        <p:nvPicPr>
          <p:cNvPr id="4" name="Picture 4" descr="bhwp-logo-one-line.png">
            <a:extLst>
              <a:ext uri="{FF2B5EF4-FFF2-40B4-BE49-F238E27FC236}">
                <a16:creationId xmlns:a16="http://schemas.microsoft.com/office/drawing/2014/main" id="{94A1A542-2529-4547-ABBE-1D9DE49B5F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600" y="1752600"/>
            <a:ext cx="10972800" cy="2362200"/>
          </a:xfrm>
        </p:spPr>
        <p:txBody>
          <a:bodyPr/>
          <a:lstStyle>
            <a:lvl1pPr>
              <a:defRPr baseline="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21231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White Background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12F51D-8916-A449-BFCB-E50F4F5A9D35}"/>
              </a:ext>
            </a:extLst>
          </p:cNvPr>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3" name="TextBox 2">
            <a:extLst>
              <a:ext uri="{FF2B5EF4-FFF2-40B4-BE49-F238E27FC236}">
                <a16:creationId xmlns:a16="http://schemas.microsoft.com/office/drawing/2014/main" id="{8B2C2D17-23B2-F847-A2F6-AF1FCD323B27}"/>
              </a:ext>
            </a:extLst>
          </p:cNvPr>
          <p:cNvSpPr txBox="1">
            <a:spLocks noChangeArrowheads="1"/>
          </p:cNvSpPr>
          <p:nvPr/>
        </p:nvSpPr>
        <p:spPr bwMode="auto">
          <a:xfrm>
            <a:off x="10769600" y="6553200"/>
            <a:ext cx="1320800" cy="230188"/>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4" name="Picture 5" descr="bhwp-logo-one-line.png">
            <a:extLst>
              <a:ext uri="{FF2B5EF4-FFF2-40B4-BE49-F238E27FC236}">
                <a16:creationId xmlns:a16="http://schemas.microsoft.com/office/drawing/2014/main" id="{2919229E-2BF6-E34D-B70C-AB2026FD6C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52846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accent1"/>
        </a:solidFill>
        <a:effectLst/>
      </p:bgPr>
    </p:bg>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84A27A74-20F0-D64C-BAFA-DA8223CF9E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0"/>
            <a:ext cx="47291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064FAC9-F28F-5D42-A54F-12B6027E6798}"/>
              </a:ext>
            </a:extLst>
          </p:cNvPr>
          <p:cNvSpPr/>
          <p:nvPr/>
        </p:nvSpPr>
        <p:spPr>
          <a:xfrm rot="16200000">
            <a:off x="-317500" y="317500"/>
            <a:ext cx="1143000" cy="508000"/>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0FB27A0B-6D51-6440-B6C9-0EE1F90DCB8B}"/>
              </a:ext>
            </a:extLst>
          </p:cNvPr>
          <p:cNvSpPr/>
          <p:nvPr/>
        </p:nvSpPr>
        <p:spPr>
          <a:xfrm rot="16200000">
            <a:off x="8143082" y="-2905919"/>
            <a:ext cx="1143000" cy="6954837"/>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110F112E-5676-E24D-B6F0-149F69585EE5}"/>
              </a:ext>
            </a:extLst>
          </p:cNvPr>
          <p:cNvSpPr/>
          <p:nvPr/>
        </p:nvSpPr>
        <p:spPr>
          <a:xfrm rot="16200000">
            <a:off x="2301082" y="-1793082"/>
            <a:ext cx="1143000" cy="4729163"/>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1" name="Title 1"/>
          <p:cNvSpPr>
            <a:spLocks noGrp="1"/>
          </p:cNvSpPr>
          <p:nvPr>
            <p:ph type="ctrTitle"/>
          </p:nvPr>
        </p:nvSpPr>
        <p:spPr>
          <a:xfrm>
            <a:off x="5585971" y="3124200"/>
            <a:ext cx="6096000" cy="14478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76110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End Slide">
    <p:bg>
      <p:bgPr>
        <a:solidFill>
          <a:schemeClr val="tx2"/>
        </a:solidFill>
        <a:effectLst/>
      </p:bgPr>
    </p:bg>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84A27A74-20F0-D64C-BAFA-DA8223CF9E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0"/>
            <a:ext cx="47291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064FAC9-F28F-5D42-A54F-12B6027E6798}"/>
              </a:ext>
            </a:extLst>
          </p:cNvPr>
          <p:cNvSpPr/>
          <p:nvPr/>
        </p:nvSpPr>
        <p:spPr>
          <a:xfrm rot="16200000">
            <a:off x="-317500" y="317500"/>
            <a:ext cx="1143000" cy="508000"/>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110F112E-5676-E24D-B6F0-149F69585EE5}"/>
              </a:ext>
            </a:extLst>
          </p:cNvPr>
          <p:cNvSpPr/>
          <p:nvPr/>
        </p:nvSpPr>
        <p:spPr>
          <a:xfrm rot="16200000">
            <a:off x="2301082" y="-1793082"/>
            <a:ext cx="1143000" cy="4729163"/>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1" name="Title 1"/>
          <p:cNvSpPr>
            <a:spLocks noGrp="1"/>
          </p:cNvSpPr>
          <p:nvPr>
            <p:ph type="ctrTitle"/>
          </p:nvPr>
        </p:nvSpPr>
        <p:spPr>
          <a:xfrm>
            <a:off x="5585971" y="3124200"/>
            <a:ext cx="6096000" cy="1447800"/>
          </a:xfrm>
        </p:spPr>
        <p:txBody>
          <a:bodyPr>
            <a:normAutofit/>
          </a:bodyPr>
          <a:lstStyle>
            <a:lvl1pPr algn="l">
              <a:defRPr sz="4000">
                <a:solidFill>
                  <a:schemeClr val="bg1"/>
                </a:solidFill>
              </a:defRPr>
            </a:lvl1pPr>
          </a:lstStyle>
          <a:p>
            <a:r>
              <a:rPr lang="en-US"/>
              <a:t>Click to edit Master title style</a:t>
            </a:r>
            <a:endParaRPr lang="en-US" dirty="0"/>
          </a:p>
        </p:txBody>
      </p:sp>
      <p:sp>
        <p:nvSpPr>
          <p:cNvPr id="5" name="Rectangle 4">
            <a:extLst>
              <a:ext uri="{FF2B5EF4-FFF2-40B4-BE49-F238E27FC236}">
                <a16:creationId xmlns:a16="http://schemas.microsoft.com/office/drawing/2014/main" id="{0FB27A0B-6D51-6440-B6C9-0EE1F90DCB8B}"/>
              </a:ext>
            </a:extLst>
          </p:cNvPr>
          <p:cNvSpPr/>
          <p:nvPr/>
        </p:nvSpPr>
        <p:spPr>
          <a:xfrm rot="16200000">
            <a:off x="8143082" y="-2905919"/>
            <a:ext cx="1143000" cy="6954837"/>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Tree>
    <p:extLst>
      <p:ext uri="{BB962C8B-B14F-4D97-AF65-F5344CB8AC3E}">
        <p14:creationId xmlns:p14="http://schemas.microsoft.com/office/powerpoint/2010/main" val="3315416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End Slide">
    <p:bg>
      <p:bgPr>
        <a:solidFill>
          <a:schemeClr val="accent1"/>
        </a:solidFill>
        <a:effectLst/>
      </p:bgPr>
    </p:bg>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84A27A74-20F0-D64C-BAFA-DA8223CF9E8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18135" y="0"/>
            <a:ext cx="470889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064FAC9-F28F-5D42-A54F-12B6027E6798}"/>
              </a:ext>
            </a:extLst>
          </p:cNvPr>
          <p:cNvSpPr/>
          <p:nvPr/>
        </p:nvSpPr>
        <p:spPr>
          <a:xfrm rot="16200000">
            <a:off x="-317500" y="317500"/>
            <a:ext cx="1143000" cy="508000"/>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0FB27A0B-6D51-6440-B6C9-0EE1F90DCB8B}"/>
              </a:ext>
            </a:extLst>
          </p:cNvPr>
          <p:cNvSpPr/>
          <p:nvPr/>
        </p:nvSpPr>
        <p:spPr>
          <a:xfrm rot="16200000">
            <a:off x="8143082" y="-2905919"/>
            <a:ext cx="1143000" cy="6954837"/>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110F112E-5676-E24D-B6F0-149F69585EE5}"/>
              </a:ext>
            </a:extLst>
          </p:cNvPr>
          <p:cNvSpPr/>
          <p:nvPr/>
        </p:nvSpPr>
        <p:spPr>
          <a:xfrm rot="16200000">
            <a:off x="2301082" y="-1793082"/>
            <a:ext cx="1143000" cy="4729163"/>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1" name="Title 1"/>
          <p:cNvSpPr>
            <a:spLocks noGrp="1"/>
          </p:cNvSpPr>
          <p:nvPr>
            <p:ph type="ctrTitle"/>
          </p:nvPr>
        </p:nvSpPr>
        <p:spPr>
          <a:xfrm>
            <a:off x="5585971" y="3124200"/>
            <a:ext cx="6096000" cy="14478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86098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5_End Slide">
    <p:bg>
      <p:bgPr>
        <a:solidFill>
          <a:schemeClr val="tx2"/>
        </a:solidFill>
        <a:effectLst/>
      </p:bgPr>
    </p:bg>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84A27A74-20F0-D64C-BAFA-DA8223CF9E8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18135" y="0"/>
            <a:ext cx="470889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064FAC9-F28F-5D42-A54F-12B6027E6798}"/>
              </a:ext>
            </a:extLst>
          </p:cNvPr>
          <p:cNvSpPr/>
          <p:nvPr/>
        </p:nvSpPr>
        <p:spPr>
          <a:xfrm rot="16200000">
            <a:off x="-317500" y="317500"/>
            <a:ext cx="1143000" cy="508000"/>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0FB27A0B-6D51-6440-B6C9-0EE1F90DCB8B}"/>
              </a:ext>
            </a:extLst>
          </p:cNvPr>
          <p:cNvSpPr/>
          <p:nvPr/>
        </p:nvSpPr>
        <p:spPr>
          <a:xfrm rot="16200000">
            <a:off x="8143082" y="-2905919"/>
            <a:ext cx="1143000" cy="6954837"/>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110F112E-5676-E24D-B6F0-149F69585EE5}"/>
              </a:ext>
            </a:extLst>
          </p:cNvPr>
          <p:cNvSpPr/>
          <p:nvPr/>
        </p:nvSpPr>
        <p:spPr>
          <a:xfrm rot="16200000">
            <a:off x="2301082" y="-1793082"/>
            <a:ext cx="1143000" cy="4729163"/>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1" name="Title 1"/>
          <p:cNvSpPr>
            <a:spLocks noGrp="1"/>
          </p:cNvSpPr>
          <p:nvPr>
            <p:ph type="ctrTitle"/>
          </p:nvPr>
        </p:nvSpPr>
        <p:spPr>
          <a:xfrm>
            <a:off x="5585971" y="3124200"/>
            <a:ext cx="6096000" cy="14478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582822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End Slide">
    <p:bg>
      <p:bgPr>
        <a:solidFill>
          <a:schemeClr val="accent1"/>
        </a:solidFill>
        <a:effectLst/>
      </p:bgPr>
    </p:bg>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84A27A74-20F0-D64C-BAFA-DA8223CF9E8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08841" y="0"/>
            <a:ext cx="47274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064FAC9-F28F-5D42-A54F-12B6027E6798}"/>
              </a:ext>
            </a:extLst>
          </p:cNvPr>
          <p:cNvSpPr/>
          <p:nvPr/>
        </p:nvSpPr>
        <p:spPr>
          <a:xfrm rot="16200000">
            <a:off x="-317500" y="317500"/>
            <a:ext cx="1143000" cy="508000"/>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0FB27A0B-6D51-6440-B6C9-0EE1F90DCB8B}"/>
              </a:ext>
            </a:extLst>
          </p:cNvPr>
          <p:cNvSpPr/>
          <p:nvPr/>
        </p:nvSpPr>
        <p:spPr>
          <a:xfrm rot="16200000">
            <a:off x="8143082" y="-2905919"/>
            <a:ext cx="1143000" cy="6954837"/>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110F112E-5676-E24D-B6F0-149F69585EE5}"/>
              </a:ext>
            </a:extLst>
          </p:cNvPr>
          <p:cNvSpPr/>
          <p:nvPr/>
        </p:nvSpPr>
        <p:spPr>
          <a:xfrm rot="16200000">
            <a:off x="2301082" y="-1793082"/>
            <a:ext cx="1143000" cy="4729163"/>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1" name="Title 1"/>
          <p:cNvSpPr>
            <a:spLocks noGrp="1"/>
          </p:cNvSpPr>
          <p:nvPr>
            <p:ph type="ctrTitle"/>
          </p:nvPr>
        </p:nvSpPr>
        <p:spPr>
          <a:xfrm>
            <a:off x="5585971" y="3124200"/>
            <a:ext cx="6096000" cy="14478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831252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6_End Slide">
    <p:bg>
      <p:bgPr>
        <a:solidFill>
          <a:schemeClr val="tx2"/>
        </a:solidFill>
        <a:effectLst/>
      </p:bgPr>
    </p:bg>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84A27A74-20F0-D64C-BAFA-DA8223CF9E8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08841" y="0"/>
            <a:ext cx="47274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064FAC9-F28F-5D42-A54F-12B6027E6798}"/>
              </a:ext>
            </a:extLst>
          </p:cNvPr>
          <p:cNvSpPr/>
          <p:nvPr/>
        </p:nvSpPr>
        <p:spPr>
          <a:xfrm rot="16200000">
            <a:off x="-317500" y="317500"/>
            <a:ext cx="1143000" cy="508000"/>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0FB27A0B-6D51-6440-B6C9-0EE1F90DCB8B}"/>
              </a:ext>
            </a:extLst>
          </p:cNvPr>
          <p:cNvSpPr/>
          <p:nvPr/>
        </p:nvSpPr>
        <p:spPr>
          <a:xfrm rot="16200000">
            <a:off x="8143082" y="-2905919"/>
            <a:ext cx="1143000" cy="6954837"/>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110F112E-5676-E24D-B6F0-149F69585EE5}"/>
              </a:ext>
            </a:extLst>
          </p:cNvPr>
          <p:cNvSpPr/>
          <p:nvPr/>
        </p:nvSpPr>
        <p:spPr>
          <a:xfrm rot="16200000">
            <a:off x="2301082" y="-1793082"/>
            <a:ext cx="1143000" cy="4729163"/>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1" name="Title 1"/>
          <p:cNvSpPr>
            <a:spLocks noGrp="1"/>
          </p:cNvSpPr>
          <p:nvPr>
            <p:ph type="ctrTitle"/>
          </p:nvPr>
        </p:nvSpPr>
        <p:spPr>
          <a:xfrm>
            <a:off x="5585971" y="3124200"/>
            <a:ext cx="6096000" cy="14478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976916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3_End Slide">
    <p:bg>
      <p:bgPr>
        <a:solidFill>
          <a:schemeClr val="accent1"/>
        </a:solidFill>
        <a:effectLst/>
      </p:bgPr>
    </p:bg>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84A27A74-20F0-D64C-BAFA-DA8223CF9E8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08286" y="0"/>
            <a:ext cx="472859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064FAC9-F28F-5D42-A54F-12B6027E6798}"/>
              </a:ext>
            </a:extLst>
          </p:cNvPr>
          <p:cNvSpPr/>
          <p:nvPr/>
        </p:nvSpPr>
        <p:spPr>
          <a:xfrm rot="16200000">
            <a:off x="-317500" y="317500"/>
            <a:ext cx="1143000" cy="508000"/>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0FB27A0B-6D51-6440-B6C9-0EE1F90DCB8B}"/>
              </a:ext>
            </a:extLst>
          </p:cNvPr>
          <p:cNvSpPr/>
          <p:nvPr/>
        </p:nvSpPr>
        <p:spPr>
          <a:xfrm rot="16200000">
            <a:off x="8143082" y="-2905919"/>
            <a:ext cx="1143000" cy="6954837"/>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110F112E-5676-E24D-B6F0-149F69585EE5}"/>
              </a:ext>
            </a:extLst>
          </p:cNvPr>
          <p:cNvSpPr/>
          <p:nvPr/>
        </p:nvSpPr>
        <p:spPr>
          <a:xfrm rot="16200000">
            <a:off x="2301082" y="-1793082"/>
            <a:ext cx="1143000" cy="4729163"/>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1" name="Title 1"/>
          <p:cNvSpPr>
            <a:spLocks noGrp="1"/>
          </p:cNvSpPr>
          <p:nvPr>
            <p:ph type="ctrTitle"/>
          </p:nvPr>
        </p:nvSpPr>
        <p:spPr>
          <a:xfrm>
            <a:off x="5585971" y="3124200"/>
            <a:ext cx="6096000" cy="14478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75563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7_End Slide">
    <p:bg>
      <p:bgPr>
        <a:solidFill>
          <a:schemeClr val="tx2"/>
        </a:solidFill>
        <a:effectLst/>
      </p:bgPr>
    </p:bg>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84A27A74-20F0-D64C-BAFA-DA8223CF9E8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08286" y="0"/>
            <a:ext cx="472859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064FAC9-F28F-5D42-A54F-12B6027E6798}"/>
              </a:ext>
            </a:extLst>
          </p:cNvPr>
          <p:cNvSpPr/>
          <p:nvPr/>
        </p:nvSpPr>
        <p:spPr>
          <a:xfrm rot="16200000">
            <a:off x="-317500" y="317500"/>
            <a:ext cx="1143000" cy="508000"/>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0FB27A0B-6D51-6440-B6C9-0EE1F90DCB8B}"/>
              </a:ext>
            </a:extLst>
          </p:cNvPr>
          <p:cNvSpPr/>
          <p:nvPr/>
        </p:nvSpPr>
        <p:spPr>
          <a:xfrm rot="16200000">
            <a:off x="8143082" y="-2905919"/>
            <a:ext cx="1143000" cy="6954837"/>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110F112E-5676-E24D-B6F0-149F69585EE5}"/>
              </a:ext>
            </a:extLst>
          </p:cNvPr>
          <p:cNvSpPr/>
          <p:nvPr/>
        </p:nvSpPr>
        <p:spPr>
          <a:xfrm rot="16200000">
            <a:off x="2301082" y="-1793082"/>
            <a:ext cx="1143000" cy="4729163"/>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1" name="Title 1"/>
          <p:cNvSpPr>
            <a:spLocks noGrp="1"/>
          </p:cNvSpPr>
          <p:nvPr>
            <p:ph type="ctrTitle"/>
          </p:nvPr>
        </p:nvSpPr>
        <p:spPr>
          <a:xfrm>
            <a:off x="5585971" y="3124200"/>
            <a:ext cx="6096000" cy="14478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990769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Main Content 2">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940800" cy="1143000"/>
          </a:xfrm>
        </p:spPr>
        <p:txBody>
          <a:bodyPr/>
          <a:lstStyle/>
          <a:p>
            <a:r>
              <a:rPr lang="en-US"/>
              <a:t>Click to edit Master title style</a:t>
            </a:r>
            <a:endParaRPr lang="en-US" dirty="0"/>
          </a:p>
        </p:txBody>
      </p:sp>
      <p:sp>
        <p:nvSpPr>
          <p:cNvPr id="5" name="Text Placeholder 4"/>
          <p:cNvSpPr>
            <a:spLocks noGrp="1"/>
          </p:cNvSpPr>
          <p:nvPr>
            <p:ph type="body" sz="quarter" idx="10"/>
          </p:nvPr>
        </p:nvSpPr>
        <p:spPr>
          <a:xfrm>
            <a:off x="711200" y="1752600"/>
            <a:ext cx="8839200" cy="4267200"/>
          </a:xfrm>
          <a:prstGeom prst="rect">
            <a:avLst/>
          </a:prstGeom>
        </p:spPr>
        <p:txBody>
          <a:bodyPr/>
          <a:lstStyle>
            <a:lvl1pPr marL="0" indent="0">
              <a:buFont typeface="Wingdings" panose="05000000000000000000" pitchFamily="2" charset="2"/>
              <a:buNone/>
              <a:defRPr>
                <a:solidFill>
                  <a:schemeClr val="accent1"/>
                </a:solidFill>
              </a:defRPr>
            </a:lvl1pPr>
            <a:lvl2pPr marL="742950" indent="-285750">
              <a:buFont typeface="Wingdings" panose="05000000000000000000" pitchFamily="2" charset="2"/>
              <a:buChar char="§"/>
              <a:defRPr>
                <a:solidFill>
                  <a:schemeClr val="tx2">
                    <a:lumMod val="50000"/>
                  </a:schemeClr>
                </a:solidFill>
              </a:defRPr>
            </a:lvl2pPr>
            <a:lvl3pPr marL="1143000" indent="-228600">
              <a:buFont typeface="Calibri" panose="020F0502020204030204" pitchFamily="34" charset="0"/>
              <a:buChar char="‒"/>
              <a:defRPr>
                <a:solidFill>
                  <a:schemeClr val="accent1">
                    <a:lumMod val="50000"/>
                  </a:schemeClr>
                </a:solidFill>
              </a:defRPr>
            </a:lvl3pPr>
          </a:lstStyle>
          <a:p>
            <a:pPr lvl="0"/>
            <a:r>
              <a:rPr lang="en-US"/>
              <a:t>Click to edit Master text styles</a:t>
            </a:r>
          </a:p>
          <a:p>
            <a:pPr lvl="1"/>
            <a:r>
              <a:rPr lang="en-US"/>
              <a:t>Second level</a:t>
            </a:r>
          </a:p>
          <a:p>
            <a:pPr lvl="2"/>
            <a:r>
              <a:rPr lang="en-US"/>
              <a:t>Third level</a:t>
            </a:r>
          </a:p>
        </p:txBody>
      </p:sp>
      <p:sp>
        <p:nvSpPr>
          <p:cNvPr id="7" name="TextBox 6"/>
          <p:cNvSpPr txBox="1"/>
          <p:nvPr/>
        </p:nvSpPr>
        <p:spPr>
          <a:xfrm>
            <a:off x="9108210" y="6536209"/>
            <a:ext cx="1625600" cy="230832"/>
          </a:xfrm>
          <a:prstGeom prst="rect">
            <a:avLst/>
          </a:prstGeom>
          <a:noFill/>
        </p:spPr>
        <p:txBody>
          <a:bodyPr wrap="square" rtlCol="0">
            <a:spAutoFit/>
          </a:bodyPr>
          <a:lstStyle/>
          <a:p>
            <a:pPr algn="r"/>
            <a:r>
              <a:rPr lang="en-US" sz="900">
                <a:solidFill>
                  <a:schemeClr val="tx1">
                    <a:lumMod val="65000"/>
                    <a:lumOff val="35000"/>
                  </a:schemeClr>
                </a:solidFill>
              </a:rPr>
              <a:t>© 2021 BHWP</a:t>
            </a:r>
          </a:p>
        </p:txBody>
      </p:sp>
      <p:pic>
        <p:nvPicPr>
          <p:cNvPr id="8" name="Picture 7" descr="bhwp-logo-one-line.png">
            <a:extLst>
              <a:ext uri="{FF2B5EF4-FFF2-40B4-BE49-F238E27FC236}">
                <a16:creationId xmlns:a16="http://schemas.microsoft.com/office/drawing/2014/main" id="{E379425B-8BAD-C845-829F-AE75CA7E4C5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DACC923D-8C08-0D44-AB22-A9C8A5487B60}"/>
              </a:ext>
            </a:extLst>
          </p:cNvPr>
          <p:cNvSpPr/>
          <p:nvPr userDrawn="1"/>
        </p:nvSpPr>
        <p:spPr>
          <a:xfrm>
            <a:off x="10909832" y="0"/>
            <a:ext cx="201613" cy="6858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10">
            <a:extLst>
              <a:ext uri="{FF2B5EF4-FFF2-40B4-BE49-F238E27FC236}">
                <a16:creationId xmlns:a16="http://schemas.microsoft.com/office/drawing/2014/main" id="{84080F96-5814-1D4B-9764-238A65224301}"/>
              </a:ext>
            </a:extLst>
          </p:cNvPr>
          <p:cNvSpPr/>
          <p:nvPr userDrawn="1"/>
        </p:nvSpPr>
        <p:spPr>
          <a:xfrm>
            <a:off x="11111445" y="0"/>
            <a:ext cx="1066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51057738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cSld name="Cover Slide">
    <p:bg>
      <p:bgRef idx="1001">
        <a:schemeClr val="bg1"/>
      </p:bgRef>
    </p:bg>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3" name="Picture 22" descr="CBP1010727-taller-ppt.jpg"/>
          <p:cNvPicPr>
            <a:picLocks noChangeAspect="1"/>
          </p:cNvPicPr>
          <p:nvPr/>
        </p:nvPicPr>
        <p:blipFill>
          <a:blip r:embed="rId2"/>
          <a:srcRect l="2701" t="22222" r="13182" b="8889"/>
          <a:stretch>
            <a:fillRect/>
          </a:stretch>
        </p:blipFill>
        <p:spPr>
          <a:xfrm>
            <a:off x="5486400" y="0"/>
            <a:ext cx="5892800" cy="6858000"/>
          </a:xfrm>
          <a:prstGeom prst="rect">
            <a:avLst/>
          </a:prstGeom>
        </p:spPr>
      </p:pic>
      <p:sp>
        <p:nvSpPr>
          <p:cNvPr id="26" name="Rectangle 25"/>
          <p:cNvSpPr/>
          <p:nvPr/>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6" name="Picture 5" descr="CBP1010727-taller-ppt.jpg"/>
          <p:cNvPicPr>
            <a:picLocks noChangeAspect="1"/>
          </p:cNvPicPr>
          <p:nvPr userDrawn="1"/>
        </p:nvPicPr>
        <p:blipFill>
          <a:blip r:embed="rId2"/>
          <a:srcRect l="2701" t="22222" r="13182" b="8889"/>
          <a:stretch>
            <a:fillRect/>
          </a:stretch>
        </p:blipFill>
        <p:spPr>
          <a:xfrm>
            <a:off x="5486400" y="0"/>
            <a:ext cx="5892800" cy="6858000"/>
          </a:xfrm>
          <a:prstGeom prst="rect">
            <a:avLst/>
          </a:prstGeom>
        </p:spPr>
      </p:pic>
      <p:sp>
        <p:nvSpPr>
          <p:cNvPr id="7" name="Rectangle 6"/>
          <p:cNvSpPr/>
          <p:nvPr userDrawn="1"/>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736BA530-298A-DA47-B6A1-1AAE6535AF53}"/>
              </a:ext>
            </a:extLst>
          </p:cNvPr>
          <p:cNvSpPr/>
          <p:nvPr userDrawn="1"/>
        </p:nvSpPr>
        <p:spPr>
          <a:xfrm>
            <a:off x="0" y="481816"/>
            <a:ext cx="12192000" cy="1097280"/>
          </a:xfrm>
          <a:prstGeom prst="rect">
            <a:avLst/>
          </a:prstGeom>
          <a:solidFill>
            <a:schemeClr val="bg1"/>
          </a:solidFill>
          <a:ln>
            <a:noFill/>
          </a:ln>
          <a:effectLst>
            <a:outerShdw blurRad="88900" dist="50800" dir="3180000" algn="tl"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bhwp-logo-horiz-web.jpg">
            <a:extLst>
              <a:ext uri="{FF2B5EF4-FFF2-40B4-BE49-F238E27FC236}">
                <a16:creationId xmlns:a16="http://schemas.microsoft.com/office/drawing/2014/main" id="{6B1525A0-DE3C-FA4F-BFDB-23509A927C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9052" y="511698"/>
            <a:ext cx="4800600" cy="1009842"/>
          </a:xfrm>
          <a:prstGeom prst="rect">
            <a:avLst/>
          </a:prstGeom>
        </p:spPr>
      </p:pic>
    </p:spTree>
    <p:extLst>
      <p:ext uri="{BB962C8B-B14F-4D97-AF65-F5344CB8AC3E}">
        <p14:creationId xmlns:p14="http://schemas.microsoft.com/office/powerpoint/2010/main" val="4025444842"/>
      </p:ext>
    </p:extLst>
  </p:cSld>
  <p:clrMapOvr>
    <a:overrideClrMapping bg1="lt1" tx1="dk1" bg2="lt2" tx2="dk2" accent1="accent1" accent2="accent2" accent3="accent3" accent4="accent4" accent5="accent5" accent6="accent6" hlink="hlink" folHlink="folHlink"/>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Cover Slide">
    <p:bg>
      <p:bgRef idx="1001">
        <a:schemeClr val="bg1"/>
      </p:bgRef>
    </p:bg>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3" name="Picture 22" descr="CBP1010727-taller-ppt.jpg"/>
          <p:cNvPicPr>
            <a:picLocks noChangeAspect="1"/>
          </p:cNvPicPr>
          <p:nvPr/>
        </p:nvPicPr>
        <p:blipFill>
          <a:blip r:embed="rId2"/>
          <a:srcRect l="2701" t="22222" r="13182" b="8889"/>
          <a:stretch>
            <a:fillRect/>
          </a:stretch>
        </p:blipFill>
        <p:spPr>
          <a:xfrm>
            <a:off x="5486400" y="0"/>
            <a:ext cx="5892800" cy="6858000"/>
          </a:xfrm>
          <a:prstGeom prst="rect">
            <a:avLst/>
          </a:prstGeom>
        </p:spPr>
      </p:pic>
      <p:sp>
        <p:nvSpPr>
          <p:cNvPr id="26" name="Rectangle 25"/>
          <p:cNvSpPr/>
          <p:nvPr/>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6" name="Picture 5" descr="CBP1010727-taller-ppt.jpg"/>
          <p:cNvPicPr>
            <a:picLocks noChangeAspect="1"/>
          </p:cNvPicPr>
          <p:nvPr userDrawn="1"/>
        </p:nvPicPr>
        <p:blipFill>
          <a:blip r:embed="rId2"/>
          <a:srcRect l="2701" t="22222" r="13182" b="8889"/>
          <a:stretch>
            <a:fillRect/>
          </a:stretch>
        </p:blipFill>
        <p:spPr>
          <a:xfrm>
            <a:off x="5486400" y="0"/>
            <a:ext cx="5892800" cy="6858000"/>
          </a:xfrm>
          <a:prstGeom prst="rect">
            <a:avLst/>
          </a:prstGeom>
        </p:spPr>
      </p:pic>
      <p:sp>
        <p:nvSpPr>
          <p:cNvPr id="7" name="Rectangle 6"/>
          <p:cNvSpPr/>
          <p:nvPr userDrawn="1"/>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736BA530-298A-DA47-B6A1-1AAE6535AF53}"/>
              </a:ext>
            </a:extLst>
          </p:cNvPr>
          <p:cNvSpPr/>
          <p:nvPr userDrawn="1"/>
        </p:nvSpPr>
        <p:spPr>
          <a:xfrm>
            <a:off x="0" y="481816"/>
            <a:ext cx="12192000" cy="1097280"/>
          </a:xfrm>
          <a:prstGeom prst="rect">
            <a:avLst/>
          </a:prstGeom>
          <a:solidFill>
            <a:schemeClr val="bg1"/>
          </a:solidFill>
          <a:ln>
            <a:noFill/>
          </a:ln>
          <a:effectLst>
            <a:outerShdw blurRad="88900" dist="50800" dir="3180000" algn="tl"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bhwp-logo-horiz-web.jpg">
            <a:extLst>
              <a:ext uri="{FF2B5EF4-FFF2-40B4-BE49-F238E27FC236}">
                <a16:creationId xmlns:a16="http://schemas.microsoft.com/office/drawing/2014/main" id="{6B1525A0-DE3C-FA4F-BFDB-23509A927C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9052" y="511698"/>
            <a:ext cx="4800600" cy="1009842"/>
          </a:xfrm>
          <a:prstGeom prst="rect">
            <a:avLst/>
          </a:prstGeom>
        </p:spPr>
      </p:pic>
    </p:spTree>
    <p:extLst>
      <p:ext uri="{BB962C8B-B14F-4D97-AF65-F5344CB8AC3E}">
        <p14:creationId xmlns:p14="http://schemas.microsoft.com/office/powerpoint/2010/main" val="3610709960"/>
      </p:ext>
    </p:extLst>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149600" y="1600201"/>
            <a:ext cx="8534400" cy="1470025"/>
          </a:xfrm>
        </p:spPr>
        <p:txBody>
          <a:bodyPr>
            <a:noAutofit/>
          </a:bodyPr>
          <a:lstStyle>
            <a:lvl1pPr>
              <a:defRPr sz="4000" b="1">
                <a:solidFill>
                  <a:schemeClr val="tx2"/>
                </a:solidFill>
                <a:latin typeface="+mj-lt"/>
                <a:ea typeface="Tahoma" pitchFamily="34" charset="0"/>
                <a:cs typeface="Arial" pitchFamily="34" charset="0"/>
              </a:defRPr>
            </a:lvl1pPr>
          </a:lstStyle>
          <a:p>
            <a:r>
              <a:rPr lang="en-US"/>
              <a:t>Click to edit Master title style</a:t>
            </a:r>
          </a:p>
        </p:txBody>
      </p:sp>
      <p:sp>
        <p:nvSpPr>
          <p:cNvPr id="3" name="Subtitle 2"/>
          <p:cNvSpPr>
            <a:spLocks noGrp="1"/>
          </p:cNvSpPr>
          <p:nvPr>
            <p:ph type="subTitle" idx="1" hasCustomPrompt="1"/>
          </p:nvPr>
        </p:nvSpPr>
        <p:spPr>
          <a:xfrm>
            <a:off x="3149600" y="3962400"/>
            <a:ext cx="8534400" cy="1752600"/>
          </a:xfrm>
          <a:prstGeom prst="rect">
            <a:avLst/>
          </a:prstGeom>
        </p:spPr>
        <p:txBody>
          <a:bodyPr>
            <a:normAutofit/>
          </a:bodyPr>
          <a:lstStyle>
            <a:lvl1pPr marL="0" indent="0" algn="ctr">
              <a:buNone/>
              <a:defRPr sz="3200" b="0">
                <a:solidFill>
                  <a:schemeClr val="accent1"/>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a:t>
            </a:r>
            <a:br>
              <a:rPr lang="en-US"/>
            </a:br>
            <a:r>
              <a:rPr lang="en-US"/>
              <a:t>subtitle style</a:t>
            </a:r>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pic>
        <p:nvPicPr>
          <p:cNvPr id="23" name="Picture 22" descr="CBP1010727-taller-ppt.jpg"/>
          <p:cNvPicPr>
            <a:picLocks noChangeAspect="1"/>
          </p:cNvPicPr>
          <p:nvPr/>
        </p:nvPicPr>
        <p:blipFill>
          <a:blip r:embed="rId3"/>
          <a:srcRect l="35263" r="10001"/>
          <a:stretch>
            <a:fillRect/>
          </a:stretch>
        </p:blipFill>
        <p:spPr>
          <a:xfrm>
            <a:off x="0" y="0"/>
            <a:ext cx="2641600" cy="6858000"/>
          </a:xfrm>
          <a:prstGeom prst="rect">
            <a:avLst/>
          </a:prstGeom>
        </p:spPr>
      </p:pic>
      <p:sp>
        <p:nvSpPr>
          <p:cNvPr id="25" name="Rectangle 24"/>
          <p:cNvSpPr/>
          <p:nvPr/>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pic>
        <p:nvPicPr>
          <p:cNvPr id="9" name="Picture 8" descr="CBP1010727-taller-ppt.jpg"/>
          <p:cNvPicPr>
            <a:picLocks noChangeAspect="1"/>
          </p:cNvPicPr>
          <p:nvPr userDrawn="1"/>
        </p:nvPicPr>
        <p:blipFill>
          <a:blip r:embed="rId3"/>
          <a:srcRect l="35263" r="10001"/>
          <a:stretch>
            <a:fillRect/>
          </a:stretch>
        </p:blipFill>
        <p:spPr>
          <a:xfrm>
            <a:off x="0" y="0"/>
            <a:ext cx="2641600" cy="6858000"/>
          </a:xfrm>
          <a:prstGeom prst="rect">
            <a:avLst/>
          </a:prstGeom>
        </p:spPr>
      </p:pic>
      <p:sp>
        <p:nvSpPr>
          <p:cNvPr id="10" name="Rectangle 9"/>
          <p:cNvSpPr/>
          <p:nvPr userDrawn="1"/>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userDrawn="1"/>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843698499"/>
      </p:ext>
    </p:extLst>
  </p:cSld>
  <p:clrMapOvr>
    <a:overrideClrMapping bg1="lt1" tx1="dk1" bg2="lt2" tx2="dk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Main Content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0">
                <a:solidFill>
                  <a:schemeClr val="tx2">
                    <a:lumMod val="75000"/>
                  </a:schemeClr>
                </a:solidFill>
                <a:latin typeface="Tahoma" pitchFamily="34" charset="0"/>
                <a:ea typeface="Tahoma" pitchFamily="34" charset="0"/>
                <a:cs typeface="Tahoma" pitchFamily="34" charset="0"/>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a:lstStyle>
            <a:lvl1pPr>
              <a:defRPr>
                <a:solidFill>
                  <a:srgbClr val="00660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Rectangle 19"/>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1" name="Round Diagonal Corner Rectangle 20"/>
          <p:cNvSpPr/>
          <p:nvPr/>
        </p:nvSpPr>
        <p:spPr>
          <a:xfrm rot="10800000">
            <a:off x="190005"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9525">
            <a:solidFill>
              <a:schemeClr val="accent1">
                <a:lumMod val="60000"/>
                <a:lumOff val="4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Box 21"/>
          <p:cNvSpPr txBox="1"/>
          <p:nvPr/>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2012 BHWP</a:t>
            </a:r>
          </a:p>
        </p:txBody>
      </p:sp>
      <p:pic>
        <p:nvPicPr>
          <p:cNvPr id="25" name="Picture 24" descr="bhwp-logo-one-line.png"/>
          <p:cNvPicPr>
            <a:picLocks noChangeAspect="1"/>
          </p:cNvPicPr>
          <p:nvPr/>
        </p:nvPicPr>
        <p:blipFill>
          <a:blip r:embed="rId2"/>
          <a:srcRect b="34801"/>
          <a:stretch>
            <a:fillRect/>
          </a:stretch>
        </p:blipFill>
        <p:spPr>
          <a:xfrm>
            <a:off x="237067" y="6477001"/>
            <a:ext cx="5730240" cy="405115"/>
          </a:xfrm>
          <a:prstGeom prst="rect">
            <a:avLst/>
          </a:prstGeom>
        </p:spPr>
      </p:pic>
      <p:sp>
        <p:nvSpPr>
          <p:cNvPr id="8" name="Rectangle 7"/>
          <p:cNvSpPr/>
          <p:nvPr userDrawn="1"/>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ound Diagonal Corner Rectangle 20"/>
          <p:cNvSpPr/>
          <p:nvPr userDrawn="1"/>
        </p:nvSpPr>
        <p:spPr>
          <a:xfrm rot="10800000">
            <a:off x="190005"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Box 9"/>
          <p:cNvSpPr txBox="1"/>
          <p:nvPr userDrawn="1"/>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BHWP</a:t>
            </a:r>
          </a:p>
        </p:txBody>
      </p:sp>
    </p:spTree>
    <p:extLst>
      <p:ext uri="{BB962C8B-B14F-4D97-AF65-F5344CB8AC3E}">
        <p14:creationId xmlns:p14="http://schemas.microsoft.com/office/powerpoint/2010/main" val="545041694"/>
      </p:ext>
    </p:extLst>
  </p:cSld>
  <p:clrMapOvr>
    <a:overrideClrMapping bg1="lt1" tx1="dk1" bg2="lt2" tx2="dk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Blue Background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0">
                <a:solidFill>
                  <a:schemeClr val="tx2">
                    <a:lumMod val="75000"/>
                  </a:schemeClr>
                </a:solidFill>
                <a:latin typeface="Tahoma" pitchFamily="34" charset="0"/>
                <a:ea typeface="Tahoma" pitchFamily="34" charset="0"/>
                <a:cs typeface="Tahoma" pitchFamily="34" charset="0"/>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a:lstStyle>
            <a:lvl1pPr>
              <a:defRPr>
                <a:solidFill>
                  <a:srgbClr val="00660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Rectangle 19"/>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Box 21"/>
          <p:cNvSpPr txBox="1"/>
          <p:nvPr/>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2012 BHWP</a:t>
            </a:r>
          </a:p>
        </p:txBody>
      </p:sp>
      <p:pic>
        <p:nvPicPr>
          <p:cNvPr id="25" name="Picture 24" descr="bhwp-logo-one-line.png"/>
          <p:cNvPicPr>
            <a:picLocks noChangeAspect="1"/>
          </p:cNvPicPr>
          <p:nvPr/>
        </p:nvPicPr>
        <p:blipFill>
          <a:blip r:embed="rId2"/>
          <a:srcRect b="34801"/>
          <a:stretch>
            <a:fillRect/>
          </a:stretch>
        </p:blipFill>
        <p:spPr>
          <a:xfrm>
            <a:off x="237067" y="6477001"/>
            <a:ext cx="5730240" cy="405115"/>
          </a:xfrm>
          <a:prstGeom prst="rect">
            <a:avLst/>
          </a:prstGeom>
        </p:spPr>
      </p:pic>
      <p:sp>
        <p:nvSpPr>
          <p:cNvPr id="7" name="Rectangle 6"/>
          <p:cNvSpPr/>
          <p:nvPr userDrawn="1"/>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Box 8">
            <a:extLst>
              <a:ext uri="{FF2B5EF4-FFF2-40B4-BE49-F238E27FC236}">
                <a16:creationId xmlns:a16="http://schemas.microsoft.com/office/drawing/2014/main" id="{5224664E-8DA8-174B-A3ED-1EE26A83D813}"/>
              </a:ext>
            </a:extLst>
          </p:cNvPr>
          <p:cNvSpPr txBox="1"/>
          <p:nvPr userDrawn="1"/>
        </p:nvSpPr>
        <p:spPr>
          <a:xfrm>
            <a:off x="10566400" y="6575193"/>
            <a:ext cx="1625600" cy="196208"/>
          </a:xfrm>
          <a:prstGeom prst="rect">
            <a:avLst/>
          </a:prstGeom>
          <a:noFill/>
        </p:spPr>
        <p:txBody>
          <a:bodyPr wrap="square" rtlCol="0">
            <a:spAutoFit/>
          </a:bodyPr>
          <a:lstStyle/>
          <a:p>
            <a:pPr algn="r"/>
            <a:r>
              <a:rPr lang="en-US" sz="675">
                <a:solidFill>
                  <a:prstClr val="white"/>
                </a:solidFill>
              </a:rPr>
              <a:t>© BHWP</a:t>
            </a:r>
          </a:p>
        </p:txBody>
      </p:sp>
    </p:spTree>
    <p:extLst>
      <p:ext uri="{BB962C8B-B14F-4D97-AF65-F5344CB8AC3E}">
        <p14:creationId xmlns:p14="http://schemas.microsoft.com/office/powerpoint/2010/main" val="1878182744"/>
      </p:ext>
    </p:extLst>
  </p:cSld>
  <p:clrMapOvr>
    <a:overrideClrMapping bg1="lt1" tx1="dk1" bg2="lt2" tx2="dk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End Slide">
    <p:bg>
      <p:bgRef idx="1001">
        <a:schemeClr val="bg1"/>
      </p:bgRef>
    </p:bg>
    <p:spTree>
      <p:nvGrpSpPr>
        <p:cNvPr id="1" name=""/>
        <p:cNvGrpSpPr/>
        <p:nvPr/>
      </p:nvGrpSpPr>
      <p:grpSpPr>
        <a:xfrm>
          <a:off x="0" y="0"/>
          <a:ext cx="0" cy="0"/>
          <a:chOff x="0" y="0"/>
          <a:chExt cx="0" cy="0"/>
        </a:xfrm>
      </p:grpSpPr>
      <p:sp>
        <p:nvSpPr>
          <p:cNvPr id="25" name="Rectangle 24"/>
          <p:cNvSpPr/>
          <p:nvPr userDrawn="1"/>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3" name="Picture 22" descr="CBP1010727-taller-ppt.jpg"/>
          <p:cNvPicPr>
            <a:picLocks noChangeAspect="1"/>
          </p:cNvPicPr>
          <p:nvPr userDrawn="1"/>
        </p:nvPicPr>
        <p:blipFill rotWithShape="1">
          <a:blip r:embed="rId2"/>
          <a:srcRect l="1621" r="-135322"/>
          <a:stretch/>
        </p:blipFill>
        <p:spPr>
          <a:xfrm>
            <a:off x="304800" y="0"/>
            <a:ext cx="11379200" cy="6858000"/>
          </a:xfrm>
          <a:prstGeom prst="rect">
            <a:avLst/>
          </a:prstGeom>
        </p:spPr>
      </p:pic>
      <p:sp>
        <p:nvSpPr>
          <p:cNvPr id="26" name="Rectangle 25"/>
          <p:cNvSpPr/>
          <p:nvPr userDrawn="1"/>
        </p:nvSpPr>
        <p:spPr>
          <a:xfrm>
            <a:off x="0" y="0"/>
            <a:ext cx="12192000" cy="1295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286075150"/>
      </p:ext>
    </p:extLst>
  </p:cSld>
  <p:clrMapOvr>
    <a:overrideClrMapping bg1="lt1" tx1="dk1" bg2="lt2" tx2="dk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White Background Slide">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p:cNvSpPr txBox="1"/>
          <p:nvPr userDrawn="1"/>
        </p:nvSpPr>
        <p:spPr>
          <a:xfrm>
            <a:off x="10363200" y="6550968"/>
            <a:ext cx="1625600" cy="230832"/>
          </a:xfrm>
          <a:prstGeom prst="rect">
            <a:avLst/>
          </a:prstGeom>
          <a:noFill/>
        </p:spPr>
        <p:txBody>
          <a:bodyPr wrap="square" rtlCol="0">
            <a:spAutoFit/>
          </a:bodyPr>
          <a:lstStyle/>
          <a:p>
            <a:pPr algn="r"/>
            <a:r>
              <a:rPr lang="en-US" sz="900">
                <a:solidFill>
                  <a:srgbClr val="649A41"/>
                </a:solidFill>
              </a:rPr>
              <a:t>© BHWP</a:t>
            </a:r>
          </a:p>
        </p:txBody>
      </p:sp>
    </p:spTree>
    <p:extLst>
      <p:ext uri="{BB962C8B-B14F-4D97-AF65-F5344CB8AC3E}">
        <p14:creationId xmlns:p14="http://schemas.microsoft.com/office/powerpoint/2010/main" val="914006914"/>
      </p:ext>
    </p:extLst>
  </p:cSld>
  <p:clrMapOvr>
    <a:overrideClrMapping bg1="lt1" tx1="dk1" bg2="lt2" tx2="dk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Main Content Blu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88B4CFF-EAEA-4644-93AE-8E809F6F68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0" y="19428"/>
            <a:ext cx="12166599" cy="6858000"/>
          </a:xfrm>
          <a:prstGeom prst="rect">
            <a:avLst/>
          </a:prstGeom>
        </p:spPr>
      </p:pic>
      <p:sp>
        <p:nvSpPr>
          <p:cNvPr id="5" name="Round Diagonal Corner Rectangle 20">
            <a:extLst>
              <a:ext uri="{FF2B5EF4-FFF2-40B4-BE49-F238E27FC236}">
                <a16:creationId xmlns:a16="http://schemas.microsoft.com/office/drawing/2014/main" id="{552FD9F0-734C-5241-912F-6A0BE95A7DBF}"/>
              </a:ext>
            </a:extLst>
          </p:cNvPr>
          <p:cNvSpPr/>
          <p:nvPr/>
        </p:nvSpPr>
        <p:spPr>
          <a:xfrm rot="10800000">
            <a:off x="190500" y="152400"/>
            <a:ext cx="11798300"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p:txBody>
          <a:bodyPr/>
          <a:lstStyle/>
          <a:p>
            <a:r>
              <a:rPr lang="en-US"/>
              <a:t>Click to edit Master title style</a:t>
            </a:r>
          </a:p>
        </p:txBody>
      </p:sp>
      <p:sp>
        <p:nvSpPr>
          <p:cNvPr id="8" name="Text Placeholder 7"/>
          <p:cNvSpPr>
            <a:spLocks noGrp="1"/>
          </p:cNvSpPr>
          <p:nvPr>
            <p:ph type="body" sz="quarter" idx="10"/>
          </p:nvPr>
        </p:nvSpPr>
        <p:spPr>
          <a:xfrm>
            <a:off x="609600" y="1828800"/>
            <a:ext cx="11074400" cy="4267200"/>
          </a:xfrm>
          <a:ln>
            <a:noFill/>
          </a:ln>
        </p:spPr>
        <p:txBody>
          <a:bodyPr/>
          <a:lstStyle>
            <a:lvl2pPr>
              <a:defRPr>
                <a:solidFill>
                  <a:srgbClr val="424142"/>
                </a:solidFill>
              </a:defRPr>
            </a:lvl2pPr>
            <a:lvl3pPr>
              <a:defRPr>
                <a:solidFill>
                  <a:srgbClr val="77BDDE"/>
                </a:solidFill>
              </a:defRPr>
            </a:lvl3pPr>
          </a:lstStyle>
          <a:p>
            <a:pPr lvl="0"/>
            <a:r>
              <a:rPr lang="en-US"/>
              <a:t>Click to edit Master text styles</a:t>
            </a:r>
          </a:p>
          <a:p>
            <a:pPr lvl="1"/>
            <a:r>
              <a:rPr lang="en-US"/>
              <a:t>Second level</a:t>
            </a:r>
          </a:p>
          <a:p>
            <a:pPr lvl="2"/>
            <a:r>
              <a:rPr lang="en-US"/>
              <a:t>Third level</a:t>
            </a:r>
          </a:p>
        </p:txBody>
      </p:sp>
      <p:sp>
        <p:nvSpPr>
          <p:cNvPr id="6" name="TextBox 9">
            <a:extLst>
              <a:ext uri="{FF2B5EF4-FFF2-40B4-BE49-F238E27FC236}">
                <a16:creationId xmlns:a16="http://schemas.microsoft.com/office/drawing/2014/main" id="{D0CD92C4-555E-C546-A728-83CD9A07E5F0}"/>
              </a:ext>
            </a:extLst>
          </p:cNvPr>
          <p:cNvSpPr txBox="1"/>
          <p:nvPr userDrawn="1"/>
        </p:nvSpPr>
        <p:spPr>
          <a:xfrm>
            <a:off x="10769600" y="6527477"/>
            <a:ext cx="1219200" cy="2308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a:solidFill>
                  <a:schemeClr val="bg1">
                    <a:lumMod val="85000"/>
                  </a:schemeClr>
                </a:solidFill>
              </a:rPr>
              <a:t>© BHWP</a:t>
            </a:r>
          </a:p>
        </p:txBody>
      </p:sp>
    </p:spTree>
    <p:extLst>
      <p:ext uri="{BB962C8B-B14F-4D97-AF65-F5344CB8AC3E}">
        <p14:creationId xmlns:p14="http://schemas.microsoft.com/office/powerpoint/2010/main" val="2701528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cSld name="Content 1">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gradFill flip="none" rotWithShape="1">
            <a:gsLst>
              <a:gs pos="0">
                <a:srgbClr val="D03F27"/>
              </a:gs>
              <a:gs pos="50000">
                <a:srgbClr val="F28B20"/>
              </a:gs>
              <a:gs pos="100000">
                <a:srgbClr val="F28B20">
                  <a:lumMod val="40000"/>
                  <a:lumOff val="60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 name="Round Single Corner Rectangle 4"/>
          <p:cNvSpPr/>
          <p:nvPr/>
        </p:nvSpPr>
        <p:spPr>
          <a:xfrm rot="10800000">
            <a:off x="304800" y="228600"/>
            <a:ext cx="11582400" cy="6248401"/>
          </a:xfrm>
          <a:prstGeom prst="round1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p:txBody>
          <a:bodyPr/>
          <a:lstStyle/>
          <a:p>
            <a:r>
              <a:rPr lang="en-US"/>
              <a:t>Content Slide - Click to edit title</a:t>
            </a:r>
          </a:p>
        </p:txBody>
      </p:sp>
      <p:sp>
        <p:nvSpPr>
          <p:cNvPr id="4" name="Text Placeholder 3"/>
          <p:cNvSpPr>
            <a:spLocks noGrp="1"/>
          </p:cNvSpPr>
          <p:nvPr>
            <p:ph type="body" sz="quarter" idx="10"/>
          </p:nvPr>
        </p:nvSpPr>
        <p:spPr>
          <a:xfrm>
            <a:off x="609600" y="1524000"/>
            <a:ext cx="10972800" cy="4419600"/>
          </a:xfrm>
        </p:spPr>
        <p:txBody>
          <a:bodyPr/>
          <a:lstStyle>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
        <p:nvSpPr>
          <p:cNvPr id="12" name="TextBox 11"/>
          <p:cNvSpPr txBox="1"/>
          <p:nvPr/>
        </p:nvSpPr>
        <p:spPr>
          <a:xfrm>
            <a:off x="10769600" y="6627168"/>
            <a:ext cx="1320800" cy="230832"/>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a:solidFill>
                  <a:schemeClr val="bg1"/>
                </a:solidFill>
              </a:rPr>
              <a:t>© BHWP</a:t>
            </a:r>
            <a:endParaRPr lang="en-US" sz="1800"/>
          </a:p>
        </p:txBody>
      </p:sp>
    </p:spTree>
    <p:extLst>
      <p:ext uri="{BB962C8B-B14F-4D97-AF65-F5344CB8AC3E}">
        <p14:creationId xmlns:p14="http://schemas.microsoft.com/office/powerpoint/2010/main" val="94425582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cSld name="White Backgroun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11525"/>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Box 5"/>
          <p:cNvSpPr txBox="1"/>
          <p:nvPr/>
        </p:nvSpPr>
        <p:spPr>
          <a:xfrm>
            <a:off x="10414000" y="6536209"/>
            <a:ext cx="1625600" cy="230832"/>
          </a:xfrm>
          <a:prstGeom prst="rect">
            <a:avLst/>
          </a:prstGeom>
          <a:noFill/>
        </p:spPr>
        <p:txBody>
          <a:bodyPr wrap="square" rtlCol="0">
            <a:spAutoFit/>
          </a:bodyPr>
          <a:lstStyle/>
          <a:p>
            <a:pPr algn="r"/>
            <a:r>
              <a:rPr lang="en-US" sz="900">
                <a:solidFill>
                  <a:schemeClr val="accent1"/>
                </a:solidFill>
              </a:rPr>
              <a:t>© BHWP</a:t>
            </a:r>
          </a:p>
        </p:txBody>
      </p:sp>
    </p:spTree>
    <p:extLst>
      <p:ext uri="{BB962C8B-B14F-4D97-AF65-F5344CB8AC3E}">
        <p14:creationId xmlns:p14="http://schemas.microsoft.com/office/powerpoint/2010/main" val="1996509248"/>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Main Content 2">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940800" cy="1143000"/>
          </a:xfrm>
        </p:spPr>
        <p:txBody>
          <a:bodyPr/>
          <a:lstStyle/>
          <a:p>
            <a:r>
              <a:rPr lang="en-US"/>
              <a:t>Click to edit Master title style</a:t>
            </a:r>
            <a:endParaRPr lang="en-US" dirty="0"/>
          </a:p>
        </p:txBody>
      </p:sp>
      <p:sp>
        <p:nvSpPr>
          <p:cNvPr id="5" name="Text Placeholder 4"/>
          <p:cNvSpPr>
            <a:spLocks noGrp="1"/>
          </p:cNvSpPr>
          <p:nvPr>
            <p:ph type="body" sz="quarter" idx="10"/>
          </p:nvPr>
        </p:nvSpPr>
        <p:spPr>
          <a:xfrm>
            <a:off x="711200" y="1752600"/>
            <a:ext cx="8839200" cy="4267200"/>
          </a:xfrm>
          <a:prstGeom prst="rect">
            <a:avLst/>
          </a:prstGeom>
        </p:spPr>
        <p:txBody>
          <a:bodyPr/>
          <a:lstStyle>
            <a:lvl1pPr marL="0" indent="0">
              <a:buFont typeface="Wingdings" panose="05000000000000000000" pitchFamily="2" charset="2"/>
              <a:buNone/>
              <a:defRPr>
                <a:solidFill>
                  <a:schemeClr val="accent1"/>
                </a:solidFill>
              </a:defRPr>
            </a:lvl1pPr>
            <a:lvl2pPr marL="742950" indent="-285750">
              <a:buFont typeface="Wingdings" panose="05000000000000000000" pitchFamily="2" charset="2"/>
              <a:buChar char="§"/>
              <a:defRPr>
                <a:solidFill>
                  <a:schemeClr val="tx2">
                    <a:lumMod val="50000"/>
                  </a:schemeClr>
                </a:solidFill>
              </a:defRPr>
            </a:lvl2pPr>
            <a:lvl3pPr marL="1143000" indent="-228600">
              <a:buFont typeface="Calibri" panose="020F0502020204030204" pitchFamily="34" charset="0"/>
              <a:buChar char="‒"/>
              <a:defRPr>
                <a:solidFill>
                  <a:schemeClr val="accent1">
                    <a:lumMod val="50000"/>
                  </a:schemeClr>
                </a:solidFill>
              </a:defRPr>
            </a:lvl3pPr>
          </a:lstStyle>
          <a:p>
            <a:pPr lvl="0"/>
            <a:r>
              <a:rPr lang="en-US"/>
              <a:t>Click to edit Master text styles</a:t>
            </a:r>
          </a:p>
          <a:p>
            <a:pPr lvl="1"/>
            <a:r>
              <a:rPr lang="en-US"/>
              <a:t>Second level</a:t>
            </a:r>
          </a:p>
          <a:p>
            <a:pPr lvl="2"/>
            <a:r>
              <a:rPr lang="en-US"/>
              <a:t>Third level</a:t>
            </a:r>
          </a:p>
        </p:txBody>
      </p:sp>
      <p:sp>
        <p:nvSpPr>
          <p:cNvPr id="7" name="TextBox 6"/>
          <p:cNvSpPr txBox="1"/>
          <p:nvPr/>
        </p:nvSpPr>
        <p:spPr>
          <a:xfrm>
            <a:off x="9183426" y="6536209"/>
            <a:ext cx="1625600" cy="230832"/>
          </a:xfrm>
          <a:prstGeom prst="rect">
            <a:avLst/>
          </a:prstGeom>
          <a:noFill/>
        </p:spPr>
        <p:txBody>
          <a:bodyPr wrap="square" rtlCol="0">
            <a:spAutoFit/>
          </a:bodyPr>
          <a:lstStyle/>
          <a:p>
            <a:pPr algn="r"/>
            <a:r>
              <a:rPr lang="en-US" sz="900">
                <a:solidFill>
                  <a:schemeClr val="tx1">
                    <a:lumMod val="65000"/>
                    <a:lumOff val="35000"/>
                  </a:schemeClr>
                </a:solidFill>
              </a:rPr>
              <a:t>© BHWP</a:t>
            </a:r>
          </a:p>
        </p:txBody>
      </p:sp>
      <p:pic>
        <p:nvPicPr>
          <p:cNvPr id="8" name="Picture 7" descr="bhwp-logo-one-line.png">
            <a:extLst>
              <a:ext uri="{FF2B5EF4-FFF2-40B4-BE49-F238E27FC236}">
                <a16:creationId xmlns:a16="http://schemas.microsoft.com/office/drawing/2014/main" id="{E379425B-8BAD-C845-829F-AE75CA7E4C5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DACC923D-8C08-0D44-AB22-A9C8A5487B60}"/>
              </a:ext>
            </a:extLst>
          </p:cNvPr>
          <p:cNvSpPr/>
          <p:nvPr userDrawn="1"/>
        </p:nvSpPr>
        <p:spPr>
          <a:xfrm>
            <a:off x="10909832" y="0"/>
            <a:ext cx="201613"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10">
            <a:extLst>
              <a:ext uri="{FF2B5EF4-FFF2-40B4-BE49-F238E27FC236}">
                <a16:creationId xmlns:a16="http://schemas.microsoft.com/office/drawing/2014/main" id="{84080F96-5814-1D4B-9764-238A65224301}"/>
              </a:ext>
            </a:extLst>
          </p:cNvPr>
          <p:cNvSpPr/>
          <p:nvPr userDrawn="1"/>
        </p:nvSpPr>
        <p:spPr>
          <a:xfrm>
            <a:off x="11111445" y="0"/>
            <a:ext cx="10668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53897822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1A84B9-939B-4A7F-9075-B39B089F1CCB}"/>
              </a:ext>
            </a:extLst>
          </p:cNvPr>
          <p:cNvSpPr>
            <a:spLocks noGrp="1"/>
          </p:cNvSpPr>
          <p:nvPr>
            <p:ph type="dt" sz="half" idx="10"/>
          </p:nvPr>
        </p:nvSpPr>
        <p:spPr/>
        <p:txBody>
          <a:bodyPr/>
          <a:lstStyle/>
          <a:p>
            <a:fld id="{C8E95E3B-B76A-4C10-ABFF-C7BEA236E3B1}" type="datetimeFigureOut">
              <a:rPr lang="en-US" smtClean="0"/>
              <a:t>6/24/2025</a:t>
            </a:fld>
            <a:endParaRPr lang="en-US"/>
          </a:p>
        </p:txBody>
      </p:sp>
      <p:sp>
        <p:nvSpPr>
          <p:cNvPr id="3" name="Footer Placeholder 2">
            <a:extLst>
              <a:ext uri="{FF2B5EF4-FFF2-40B4-BE49-F238E27FC236}">
                <a16:creationId xmlns:a16="http://schemas.microsoft.com/office/drawing/2014/main" id="{F6E8D192-C8DA-4B26-88CC-AD126A23F2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F59667B-A5DE-483D-9841-7E032BBEFE88}"/>
              </a:ext>
            </a:extLst>
          </p:cNvPr>
          <p:cNvSpPr>
            <a:spLocks noGrp="1"/>
          </p:cNvSpPr>
          <p:nvPr>
            <p:ph type="sldNum" sz="quarter" idx="12"/>
          </p:nvPr>
        </p:nvSpPr>
        <p:spPr/>
        <p:txBody>
          <a:bodyPr/>
          <a:lstStyle/>
          <a:p>
            <a:fld id="{815F505C-685B-45B0-B842-745385AB1CB1}" type="slidenum">
              <a:rPr lang="en-US" smtClean="0"/>
              <a:t>‹#›</a:t>
            </a:fld>
            <a:endParaRPr lang="en-US"/>
          </a:p>
        </p:txBody>
      </p:sp>
    </p:spTree>
    <p:extLst>
      <p:ext uri="{BB962C8B-B14F-4D97-AF65-F5344CB8AC3E}">
        <p14:creationId xmlns:p14="http://schemas.microsoft.com/office/powerpoint/2010/main" val="203058991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Color Background Slide">
    <p:bg>
      <p:bgPr>
        <a:gradFill flip="none" rotWithShape="1">
          <a:gsLst>
            <a:gs pos="79000">
              <a:schemeClr val="accent3"/>
            </a:gs>
            <a:gs pos="22000">
              <a:schemeClr val="accent3">
                <a:lumMod val="20000"/>
                <a:lumOff val="80000"/>
              </a:schemeClr>
            </a:gs>
          </a:gsLst>
          <a:lin ang="5400000" scaled="0"/>
          <a:tileRect/>
        </a:gra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rgbClr val="D03F27"/>
              </a:gs>
              <a:gs pos="66000">
                <a:srgbClr val="F28B20"/>
              </a:gs>
              <a:gs pos="100000">
                <a:srgbClr val="F28B20">
                  <a:lumMod val="40000"/>
                  <a:lumOff val="60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hasCustomPrompt="1"/>
          </p:nvPr>
        </p:nvSpPr>
        <p:spPr>
          <a:xfrm>
            <a:off x="609600" y="1752600"/>
            <a:ext cx="10972800" cy="2362200"/>
          </a:xfrm>
        </p:spPr>
        <p:txBody>
          <a:bodyPr/>
          <a:lstStyle>
            <a:lvl1pPr>
              <a:defRPr baseline="0">
                <a:solidFill>
                  <a:schemeClr val="bg1"/>
                </a:solidFill>
              </a:defRPr>
            </a:lvl1pPr>
          </a:lstStyle>
          <a:p>
            <a:r>
              <a:rPr lang="en-US" dirty="0"/>
              <a:t>Click to edit title</a:t>
            </a:r>
          </a:p>
        </p:txBody>
      </p:sp>
      <p:sp>
        <p:nvSpPr>
          <p:cNvPr id="7" name="TextBox 6"/>
          <p:cNvSpPr txBox="1"/>
          <p:nvPr/>
        </p:nvSpPr>
        <p:spPr>
          <a:xfrm>
            <a:off x="10769600" y="6627168"/>
            <a:ext cx="1320800" cy="230832"/>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a:solidFill>
                  <a:schemeClr val="bg1"/>
                </a:solidFill>
              </a:rPr>
              <a:t>© BHWP</a:t>
            </a:r>
            <a:endParaRPr lang="en-US" sz="1800"/>
          </a:p>
        </p:txBody>
      </p:sp>
    </p:spTree>
    <p:extLst>
      <p:ext uri="{BB962C8B-B14F-4D97-AF65-F5344CB8AC3E}">
        <p14:creationId xmlns:p14="http://schemas.microsoft.com/office/powerpoint/2010/main" val="85928649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41" name="object 2">
            <a:extLst>
              <a:ext uri="{FF2B5EF4-FFF2-40B4-BE49-F238E27FC236}">
                <a16:creationId xmlns:a16="http://schemas.microsoft.com/office/drawing/2014/main" id="{4513A47A-93F6-287A-66AF-CA3578579A34}"/>
              </a:ext>
            </a:extLst>
          </p:cNvPr>
          <p:cNvSpPr/>
          <p:nvPr/>
        </p:nvSpPr>
        <p:spPr>
          <a:xfrm>
            <a:off x="1821" y="526259"/>
            <a:ext cx="12187859" cy="333068"/>
          </a:xfrm>
          <a:custGeom>
            <a:avLst/>
            <a:gdLst/>
            <a:ahLst/>
            <a:cxnLst/>
            <a:rect l="l" t="t" r="r" b="b"/>
            <a:pathLst>
              <a:path w="9344025" h="344169">
                <a:moveTo>
                  <a:pt x="0" y="343573"/>
                </a:moveTo>
                <a:lnTo>
                  <a:pt x="9343771" y="343573"/>
                </a:lnTo>
                <a:lnTo>
                  <a:pt x="9343771" y="0"/>
                </a:lnTo>
                <a:lnTo>
                  <a:pt x="0" y="0"/>
                </a:lnTo>
                <a:lnTo>
                  <a:pt x="0" y="343573"/>
                </a:lnTo>
                <a:close/>
              </a:path>
            </a:pathLst>
          </a:custGeom>
          <a:solidFill>
            <a:srgbClr val="024E7B"/>
          </a:solidFill>
        </p:spPr>
        <p:txBody>
          <a:bodyPr wrap="square" lIns="0" tIns="0" rIns="0" bIns="0" rtlCol="0"/>
          <a:lstStyle/>
          <a:p>
            <a:endParaRPr/>
          </a:p>
        </p:txBody>
      </p:sp>
      <p:grpSp>
        <p:nvGrpSpPr>
          <p:cNvPr id="42" name="object 3">
            <a:extLst>
              <a:ext uri="{FF2B5EF4-FFF2-40B4-BE49-F238E27FC236}">
                <a16:creationId xmlns:a16="http://schemas.microsoft.com/office/drawing/2014/main" id="{E1B33D35-5537-BB17-0870-B0589D0266B3}"/>
              </a:ext>
            </a:extLst>
          </p:cNvPr>
          <p:cNvGrpSpPr/>
          <p:nvPr/>
        </p:nvGrpSpPr>
        <p:grpSpPr>
          <a:xfrm>
            <a:off x="1" y="0"/>
            <a:ext cx="12189515" cy="1068644"/>
            <a:chOff x="0" y="0"/>
            <a:chExt cx="9345295" cy="1104265"/>
          </a:xfrm>
        </p:grpSpPr>
        <p:sp>
          <p:nvSpPr>
            <p:cNvPr id="43" name="object 4">
              <a:extLst>
                <a:ext uri="{FF2B5EF4-FFF2-40B4-BE49-F238E27FC236}">
                  <a16:creationId xmlns:a16="http://schemas.microsoft.com/office/drawing/2014/main" id="{ADBCEA27-F20A-91FC-EF18-1454723D3D5E}"/>
                </a:ext>
              </a:extLst>
            </p:cNvPr>
            <p:cNvSpPr/>
            <p:nvPr/>
          </p:nvSpPr>
          <p:spPr>
            <a:xfrm>
              <a:off x="1396" y="0"/>
              <a:ext cx="9344025" cy="440055"/>
            </a:xfrm>
            <a:custGeom>
              <a:avLst/>
              <a:gdLst/>
              <a:ahLst/>
              <a:cxnLst/>
              <a:rect l="l" t="t" r="r" b="b"/>
              <a:pathLst>
                <a:path w="9344025" h="440055">
                  <a:moveTo>
                    <a:pt x="0" y="439445"/>
                  </a:moveTo>
                  <a:lnTo>
                    <a:pt x="9343771" y="439445"/>
                  </a:lnTo>
                  <a:lnTo>
                    <a:pt x="9343771" y="0"/>
                  </a:lnTo>
                  <a:lnTo>
                    <a:pt x="0" y="0"/>
                  </a:lnTo>
                  <a:lnTo>
                    <a:pt x="0" y="439445"/>
                  </a:lnTo>
                  <a:close/>
                </a:path>
              </a:pathLst>
            </a:custGeom>
            <a:solidFill>
              <a:srgbClr val="024E7B"/>
            </a:solidFill>
          </p:spPr>
          <p:txBody>
            <a:bodyPr wrap="square" lIns="0" tIns="0" rIns="0" bIns="0" rtlCol="0"/>
            <a:lstStyle/>
            <a:p>
              <a:endParaRPr/>
            </a:p>
          </p:txBody>
        </p:sp>
        <p:sp>
          <p:nvSpPr>
            <p:cNvPr id="44" name="object 5">
              <a:extLst>
                <a:ext uri="{FF2B5EF4-FFF2-40B4-BE49-F238E27FC236}">
                  <a16:creationId xmlns:a16="http://schemas.microsoft.com/office/drawing/2014/main" id="{A3AECB6A-7A99-C1EF-A49D-B3653017E0DB}"/>
                </a:ext>
              </a:extLst>
            </p:cNvPr>
            <p:cNvSpPr/>
            <p:nvPr/>
          </p:nvSpPr>
          <p:spPr>
            <a:xfrm>
              <a:off x="0" y="439445"/>
              <a:ext cx="9345295" cy="50165"/>
            </a:xfrm>
            <a:custGeom>
              <a:avLst/>
              <a:gdLst/>
              <a:ahLst/>
              <a:cxnLst/>
              <a:rect l="l" t="t" r="r" b="b"/>
              <a:pathLst>
                <a:path w="9345295" h="50165">
                  <a:moveTo>
                    <a:pt x="0" y="49593"/>
                  </a:moveTo>
                  <a:lnTo>
                    <a:pt x="9345168" y="49593"/>
                  </a:lnTo>
                  <a:lnTo>
                    <a:pt x="9345168" y="0"/>
                  </a:lnTo>
                  <a:lnTo>
                    <a:pt x="0" y="0"/>
                  </a:lnTo>
                  <a:lnTo>
                    <a:pt x="0" y="49593"/>
                  </a:lnTo>
                  <a:close/>
                </a:path>
              </a:pathLst>
            </a:custGeom>
            <a:solidFill>
              <a:srgbClr val="F4973C"/>
            </a:solidFill>
          </p:spPr>
          <p:txBody>
            <a:bodyPr wrap="square" lIns="0" tIns="0" rIns="0" bIns="0" rtlCol="0"/>
            <a:lstStyle/>
            <a:p>
              <a:endParaRPr/>
            </a:p>
          </p:txBody>
        </p:sp>
        <p:sp>
          <p:nvSpPr>
            <p:cNvPr id="45" name="object 6">
              <a:extLst>
                <a:ext uri="{FF2B5EF4-FFF2-40B4-BE49-F238E27FC236}">
                  <a16:creationId xmlns:a16="http://schemas.microsoft.com/office/drawing/2014/main" id="{16F1D3A6-31DD-298B-618B-1D2E0EEE7D06}"/>
                </a:ext>
              </a:extLst>
            </p:cNvPr>
            <p:cNvSpPr/>
            <p:nvPr/>
          </p:nvSpPr>
          <p:spPr>
            <a:xfrm>
              <a:off x="0" y="489038"/>
              <a:ext cx="9345295" cy="55244"/>
            </a:xfrm>
            <a:custGeom>
              <a:avLst/>
              <a:gdLst/>
              <a:ahLst/>
              <a:cxnLst/>
              <a:rect l="l" t="t" r="r" b="b"/>
              <a:pathLst>
                <a:path w="9345295" h="55245">
                  <a:moveTo>
                    <a:pt x="9345168" y="0"/>
                  </a:moveTo>
                  <a:lnTo>
                    <a:pt x="0" y="0"/>
                  </a:lnTo>
                  <a:lnTo>
                    <a:pt x="0" y="54762"/>
                  </a:lnTo>
                  <a:lnTo>
                    <a:pt x="9345168" y="54762"/>
                  </a:lnTo>
                  <a:lnTo>
                    <a:pt x="9345168" y="0"/>
                  </a:lnTo>
                  <a:close/>
                </a:path>
              </a:pathLst>
            </a:custGeom>
            <a:solidFill>
              <a:srgbClr val="1796BA"/>
            </a:solidFill>
          </p:spPr>
          <p:txBody>
            <a:bodyPr wrap="square" lIns="0" tIns="0" rIns="0" bIns="0" rtlCol="0"/>
            <a:lstStyle/>
            <a:p>
              <a:endParaRPr/>
            </a:p>
          </p:txBody>
        </p:sp>
        <p:sp>
          <p:nvSpPr>
            <p:cNvPr id="46" name="object 7">
              <a:extLst>
                <a:ext uri="{FF2B5EF4-FFF2-40B4-BE49-F238E27FC236}">
                  <a16:creationId xmlns:a16="http://schemas.microsoft.com/office/drawing/2014/main" id="{466AC504-6D20-7ED5-D3DD-6E49E7B2B742}"/>
                </a:ext>
              </a:extLst>
            </p:cNvPr>
            <p:cNvSpPr/>
            <p:nvPr/>
          </p:nvSpPr>
          <p:spPr>
            <a:xfrm>
              <a:off x="0" y="400182"/>
              <a:ext cx="9345295" cy="704215"/>
            </a:xfrm>
            <a:custGeom>
              <a:avLst/>
              <a:gdLst/>
              <a:ahLst/>
              <a:cxnLst/>
              <a:rect l="l" t="t" r="r" b="b"/>
              <a:pathLst>
                <a:path w="9345295" h="704215">
                  <a:moveTo>
                    <a:pt x="9345168" y="0"/>
                  </a:moveTo>
                  <a:lnTo>
                    <a:pt x="9324244" y="61845"/>
                  </a:lnTo>
                  <a:lnTo>
                    <a:pt x="9230865" y="161703"/>
                  </a:lnTo>
                  <a:lnTo>
                    <a:pt x="9048313" y="204875"/>
                  </a:lnTo>
                  <a:lnTo>
                    <a:pt x="281109" y="214502"/>
                  </a:lnTo>
                  <a:lnTo>
                    <a:pt x="239397" y="219165"/>
                  </a:lnTo>
                  <a:lnTo>
                    <a:pt x="145897" y="248822"/>
                  </a:lnTo>
                  <a:lnTo>
                    <a:pt x="48060" y="326979"/>
                  </a:lnTo>
                  <a:lnTo>
                    <a:pt x="0" y="458862"/>
                  </a:lnTo>
                  <a:lnTo>
                    <a:pt x="0" y="704023"/>
                  </a:lnTo>
                  <a:lnTo>
                    <a:pt x="9345168" y="704023"/>
                  </a:lnTo>
                  <a:lnTo>
                    <a:pt x="9345168" y="0"/>
                  </a:lnTo>
                  <a:close/>
                </a:path>
              </a:pathLst>
            </a:custGeom>
            <a:solidFill>
              <a:srgbClr val="FFFFFF"/>
            </a:solidFill>
          </p:spPr>
          <p:txBody>
            <a:bodyPr wrap="square" lIns="0" tIns="0" rIns="0" bIns="0" rtlCol="0"/>
            <a:lstStyle/>
            <a:p>
              <a:endParaRPr/>
            </a:p>
          </p:txBody>
        </p:sp>
      </p:grpSp>
      <p:sp>
        <p:nvSpPr>
          <p:cNvPr id="59" name="object 20">
            <a:extLst>
              <a:ext uri="{FF2B5EF4-FFF2-40B4-BE49-F238E27FC236}">
                <a16:creationId xmlns:a16="http://schemas.microsoft.com/office/drawing/2014/main" id="{C022E75A-8187-84D9-C075-BCF1648F79E5}"/>
              </a:ext>
            </a:extLst>
          </p:cNvPr>
          <p:cNvSpPr/>
          <p:nvPr/>
        </p:nvSpPr>
        <p:spPr>
          <a:xfrm>
            <a:off x="1191759" y="5368579"/>
            <a:ext cx="26504" cy="19665"/>
          </a:xfrm>
          <a:custGeom>
            <a:avLst/>
            <a:gdLst/>
            <a:ahLst/>
            <a:cxnLst/>
            <a:rect l="l" t="t" r="r" b="b"/>
            <a:pathLst>
              <a:path w="20319" h="20320">
                <a:moveTo>
                  <a:pt x="0" y="9969"/>
                </a:moveTo>
                <a:lnTo>
                  <a:pt x="2919" y="2919"/>
                </a:lnTo>
                <a:lnTo>
                  <a:pt x="9969" y="0"/>
                </a:lnTo>
                <a:lnTo>
                  <a:pt x="17019" y="2919"/>
                </a:lnTo>
                <a:lnTo>
                  <a:pt x="19938" y="9969"/>
                </a:lnTo>
                <a:lnTo>
                  <a:pt x="17019" y="17019"/>
                </a:lnTo>
                <a:lnTo>
                  <a:pt x="9969" y="19938"/>
                </a:lnTo>
                <a:lnTo>
                  <a:pt x="2919" y="17019"/>
                </a:lnTo>
                <a:lnTo>
                  <a:pt x="0" y="9969"/>
                </a:lnTo>
                <a:close/>
              </a:path>
            </a:pathLst>
          </a:custGeom>
          <a:solidFill>
            <a:srgbClr val="231F20"/>
          </a:solidFill>
        </p:spPr>
        <p:txBody>
          <a:bodyPr wrap="square" lIns="0" tIns="0" rIns="0" bIns="0" rtlCol="0"/>
          <a:lstStyle/>
          <a:p>
            <a:endParaRPr/>
          </a:p>
        </p:txBody>
      </p:sp>
      <p:sp>
        <p:nvSpPr>
          <p:cNvPr id="60" name="Content Placeholder 2">
            <a:extLst>
              <a:ext uri="{FF2B5EF4-FFF2-40B4-BE49-F238E27FC236}">
                <a16:creationId xmlns:a16="http://schemas.microsoft.com/office/drawing/2014/main" id="{2136A917-5660-F954-EFBE-B3FAE49374E1}"/>
              </a:ext>
            </a:extLst>
          </p:cNvPr>
          <p:cNvSpPr>
            <a:spLocks noGrp="1"/>
          </p:cNvSpPr>
          <p:nvPr>
            <p:ph idx="1"/>
          </p:nvPr>
        </p:nvSpPr>
        <p:spPr>
          <a:xfrm>
            <a:off x="1524000" y="2089134"/>
            <a:ext cx="10237304" cy="1477328"/>
          </a:xfrm>
        </p:spPr>
        <p:txBody>
          <a:body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61" name="Title 1">
            <a:extLst>
              <a:ext uri="{FF2B5EF4-FFF2-40B4-BE49-F238E27FC236}">
                <a16:creationId xmlns:a16="http://schemas.microsoft.com/office/drawing/2014/main" id="{22BEC0AC-C4E9-8498-9507-FC5F66D8E692}"/>
              </a:ext>
            </a:extLst>
          </p:cNvPr>
          <p:cNvSpPr>
            <a:spLocks noGrp="1"/>
          </p:cNvSpPr>
          <p:nvPr>
            <p:ph type="title" hasCustomPrompt="1"/>
          </p:nvPr>
        </p:nvSpPr>
        <p:spPr>
          <a:xfrm>
            <a:off x="1524000" y="1169171"/>
            <a:ext cx="10237304" cy="431029"/>
          </a:xfrm>
        </p:spPr>
        <p:txBody>
          <a:bodyPr/>
          <a:lstStyle>
            <a:lvl1pPr>
              <a:defRPr/>
            </a:lvl1pPr>
          </a:lstStyle>
          <a:p>
            <a:r>
              <a:rPr kumimoji="0" lang="en-US" dirty="0"/>
              <a:t>Click to edit master title style</a:t>
            </a:r>
          </a:p>
        </p:txBody>
      </p:sp>
    </p:spTree>
    <p:extLst>
      <p:ext uri="{BB962C8B-B14F-4D97-AF65-F5344CB8AC3E}">
        <p14:creationId xmlns:p14="http://schemas.microsoft.com/office/powerpoint/2010/main" val="24659896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Blue Background">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TextBox 4"/>
          <p:cNvSpPr txBox="1"/>
          <p:nvPr userDrawn="1"/>
        </p:nvSpPr>
        <p:spPr>
          <a:xfrm>
            <a:off x="10566400" y="6575193"/>
            <a:ext cx="1625600" cy="196208"/>
          </a:xfrm>
          <a:prstGeom prst="rect">
            <a:avLst/>
          </a:prstGeom>
          <a:noFill/>
        </p:spPr>
        <p:txBody>
          <a:bodyPr wrap="square" rtlCol="0">
            <a:spAutoFit/>
          </a:bodyPr>
          <a:lstStyle/>
          <a:p>
            <a:pPr algn="r"/>
            <a:r>
              <a:rPr lang="en-US" sz="675">
                <a:solidFill>
                  <a:prstClr val="white"/>
                </a:solidFill>
              </a:rPr>
              <a:t>© BHWP</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577417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Main Content 1">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4" name="Round Diagonal Corner Rectangle 20"/>
          <p:cNvSpPr/>
          <p:nvPr userDrawn="1"/>
        </p:nvSpPr>
        <p:spPr>
          <a:xfrm rot="10800000">
            <a:off x="190006"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6" name="TextBox 5"/>
          <p:cNvSpPr txBox="1"/>
          <p:nvPr userDrawn="1"/>
        </p:nvSpPr>
        <p:spPr>
          <a:xfrm>
            <a:off x="10464800" y="6575193"/>
            <a:ext cx="1625600" cy="196208"/>
          </a:xfrm>
          <a:prstGeom prst="rect">
            <a:avLst/>
          </a:prstGeom>
          <a:noFill/>
        </p:spPr>
        <p:txBody>
          <a:bodyPr wrap="square" rtlCol="0">
            <a:spAutoFit/>
          </a:bodyPr>
          <a:lstStyle/>
          <a:p>
            <a:pPr algn="r"/>
            <a:r>
              <a:rPr lang="en-US" sz="675">
                <a:solidFill>
                  <a:prstClr val="white"/>
                </a:solidFill>
              </a:rPr>
              <a:t>© BHWP</a:t>
            </a:r>
          </a:p>
        </p:txBody>
      </p:sp>
      <p:sp>
        <p:nvSpPr>
          <p:cNvPr id="2" name="Title 1"/>
          <p:cNvSpPr>
            <a:spLocks noGrp="1"/>
          </p:cNvSpPr>
          <p:nvPr>
            <p:ph type="title"/>
          </p:nvPr>
        </p:nvSpPr>
        <p:spPr/>
        <p:txBody>
          <a:bodyPr/>
          <a:lstStyle/>
          <a:p>
            <a:r>
              <a:rPr lang="en-US"/>
              <a:t>Click to edit Master title style</a:t>
            </a:r>
          </a:p>
        </p:txBody>
      </p:sp>
      <p:sp>
        <p:nvSpPr>
          <p:cNvPr id="8" name="Text Placeholder 7"/>
          <p:cNvSpPr>
            <a:spLocks noGrp="1"/>
          </p:cNvSpPr>
          <p:nvPr>
            <p:ph type="body" sz="quarter" idx="10"/>
          </p:nvPr>
        </p:nvSpPr>
        <p:spPr>
          <a:xfrm>
            <a:off x="609600" y="1828800"/>
            <a:ext cx="11074400" cy="4267200"/>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8537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_Content 2">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042400" cy="1143000"/>
          </a:xfrm>
        </p:spPr>
        <p:txBody>
          <a:bodyPr/>
          <a:lstStyle/>
          <a:p>
            <a:r>
              <a:rPr lang="en-US"/>
              <a:t>Click to edit Master title style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59952" y="0"/>
            <a:ext cx="1828800" cy="6858000"/>
          </a:xfrm>
          <a:prstGeom prst="rect">
            <a:avLst/>
          </a:prstGeom>
        </p:spPr>
      </p:pic>
      <p:sp>
        <p:nvSpPr>
          <p:cNvPr id="8" name="Text Placeholder 2"/>
          <p:cNvSpPr>
            <a:spLocks noGrp="1"/>
          </p:cNvSpPr>
          <p:nvPr>
            <p:ph idx="1"/>
          </p:nvPr>
        </p:nvSpPr>
        <p:spPr>
          <a:xfrm>
            <a:off x="609600" y="1600200"/>
            <a:ext cx="9042400" cy="4724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9" name="Rectangle 8"/>
          <p:cNvSpPr/>
          <p:nvPr userDrawn="1"/>
        </p:nvSpPr>
        <p:spPr>
          <a:xfrm>
            <a:off x="9483791" y="6553200"/>
            <a:ext cx="603050" cy="230832"/>
          </a:xfrm>
          <a:prstGeom prst="rect">
            <a:avLst/>
          </a:prstGeom>
        </p:spPr>
        <p:txBody>
          <a:bodyPr wrap="none">
            <a:spAutoFit/>
          </a:bodyPr>
          <a:lstStyle/>
          <a:p>
            <a:pPr algn="r"/>
            <a:r>
              <a:rPr lang="en-US" sz="900">
                <a:solidFill>
                  <a:schemeClr val="accent3"/>
                </a:solidFill>
              </a:rPr>
              <a:t>© BHWP</a:t>
            </a:r>
          </a:p>
        </p:txBody>
      </p:sp>
      <p:sp>
        <p:nvSpPr>
          <p:cNvPr id="10" name="Rectangle 9">
            <a:extLst>
              <a:ext uri="{FF2B5EF4-FFF2-40B4-BE49-F238E27FC236}">
                <a16:creationId xmlns:a16="http://schemas.microsoft.com/office/drawing/2014/main" id="{9397E6FB-B840-FD41-AB44-D46F68C6C15B}"/>
              </a:ext>
            </a:extLst>
          </p:cNvPr>
          <p:cNvSpPr/>
          <p:nvPr userDrawn="1"/>
        </p:nvSpPr>
        <p:spPr>
          <a:xfrm>
            <a:off x="10161051" y="0"/>
            <a:ext cx="201613" cy="6858000"/>
          </a:xfrm>
          <a:prstGeom prst="rect">
            <a:avLst/>
          </a:prstGeom>
          <a:solidFill>
            <a:srgbClr val="A1BD6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967115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obj">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51" y="6687497"/>
            <a:ext cx="12156440" cy="34925"/>
          </a:xfrm>
          <a:custGeom>
            <a:avLst/>
            <a:gdLst/>
            <a:ahLst/>
            <a:cxnLst/>
            <a:rect l="l" t="t" r="r" b="b"/>
            <a:pathLst>
              <a:path w="9117330" h="34925">
                <a:moveTo>
                  <a:pt x="9116720" y="0"/>
                </a:moveTo>
                <a:lnTo>
                  <a:pt x="0" y="0"/>
                </a:lnTo>
                <a:lnTo>
                  <a:pt x="0" y="34643"/>
                </a:lnTo>
                <a:lnTo>
                  <a:pt x="9068166" y="34643"/>
                </a:lnTo>
                <a:lnTo>
                  <a:pt x="9116720" y="0"/>
                </a:lnTo>
                <a:close/>
              </a:path>
            </a:pathLst>
          </a:custGeom>
          <a:solidFill>
            <a:srgbClr val="0992D1"/>
          </a:solidFill>
        </p:spPr>
        <p:txBody>
          <a:bodyPr wrap="square" lIns="0" tIns="0" rIns="0" bIns="0" rtlCol="0"/>
          <a:lstStyle/>
          <a:p>
            <a:endParaRPr sz="1350">
              <a:solidFill>
                <a:prstClr val="black"/>
              </a:solidFill>
            </a:endParaRPr>
          </a:p>
        </p:txBody>
      </p:sp>
      <p:sp>
        <p:nvSpPr>
          <p:cNvPr id="17" name="bk object 17"/>
          <p:cNvSpPr/>
          <p:nvPr/>
        </p:nvSpPr>
        <p:spPr>
          <a:xfrm>
            <a:off x="252" y="6843482"/>
            <a:ext cx="11885507" cy="0"/>
          </a:xfrm>
          <a:custGeom>
            <a:avLst/>
            <a:gdLst/>
            <a:ahLst/>
            <a:cxnLst/>
            <a:rect l="l" t="t" r="r" b="b"/>
            <a:pathLst>
              <a:path w="8914130">
                <a:moveTo>
                  <a:pt x="0" y="0"/>
                </a:moveTo>
                <a:lnTo>
                  <a:pt x="8913897" y="0"/>
                </a:lnTo>
              </a:path>
            </a:pathLst>
          </a:custGeom>
          <a:ln w="29032">
            <a:solidFill>
              <a:srgbClr val="0992D1"/>
            </a:solidFill>
          </a:ln>
        </p:spPr>
        <p:txBody>
          <a:bodyPr wrap="square" lIns="0" tIns="0" rIns="0" bIns="0" rtlCol="0"/>
          <a:lstStyle/>
          <a:p>
            <a:endParaRPr sz="1350">
              <a:solidFill>
                <a:prstClr val="black"/>
              </a:solidFill>
            </a:endParaRPr>
          </a:p>
        </p:txBody>
      </p:sp>
      <p:sp>
        <p:nvSpPr>
          <p:cNvPr id="18" name="bk object 18"/>
          <p:cNvSpPr/>
          <p:nvPr/>
        </p:nvSpPr>
        <p:spPr>
          <a:xfrm>
            <a:off x="253" y="6722138"/>
            <a:ext cx="12091247" cy="107314"/>
          </a:xfrm>
          <a:custGeom>
            <a:avLst/>
            <a:gdLst/>
            <a:ahLst/>
            <a:cxnLst/>
            <a:rect l="l" t="t" r="r" b="b"/>
            <a:pathLst>
              <a:path w="9068435" h="107315">
                <a:moveTo>
                  <a:pt x="9068166" y="0"/>
                </a:moveTo>
                <a:lnTo>
                  <a:pt x="0" y="0"/>
                </a:lnTo>
                <a:lnTo>
                  <a:pt x="0" y="106827"/>
                </a:lnTo>
                <a:lnTo>
                  <a:pt x="8913936" y="106827"/>
                </a:lnTo>
                <a:lnTo>
                  <a:pt x="9068166" y="0"/>
                </a:lnTo>
                <a:close/>
              </a:path>
            </a:pathLst>
          </a:custGeom>
          <a:solidFill>
            <a:srgbClr val="0D60AD"/>
          </a:solidFill>
        </p:spPr>
        <p:txBody>
          <a:bodyPr wrap="square" lIns="0" tIns="0" rIns="0" bIns="0" rtlCol="0"/>
          <a:lstStyle/>
          <a:p>
            <a:endParaRPr sz="1350">
              <a:solidFill>
                <a:prstClr val="black"/>
              </a:solidFill>
            </a:endParaRPr>
          </a:p>
        </p:txBody>
      </p:sp>
      <p:sp>
        <p:nvSpPr>
          <p:cNvPr id="19" name="bk object 19"/>
          <p:cNvSpPr/>
          <p:nvPr/>
        </p:nvSpPr>
        <p:spPr>
          <a:xfrm>
            <a:off x="11607505" y="6384346"/>
            <a:ext cx="579120" cy="387350"/>
          </a:xfrm>
          <a:custGeom>
            <a:avLst/>
            <a:gdLst/>
            <a:ahLst/>
            <a:cxnLst/>
            <a:rect l="l" t="t" r="r" b="b"/>
            <a:pathLst>
              <a:path w="434340" h="387350">
                <a:moveTo>
                  <a:pt x="434127" y="0"/>
                </a:moveTo>
                <a:lnTo>
                  <a:pt x="202783" y="0"/>
                </a:lnTo>
                <a:lnTo>
                  <a:pt x="0" y="386875"/>
                </a:lnTo>
                <a:lnTo>
                  <a:pt x="48553" y="386875"/>
                </a:lnTo>
                <a:lnTo>
                  <a:pt x="202783" y="92378"/>
                </a:lnTo>
                <a:lnTo>
                  <a:pt x="434127" y="92378"/>
                </a:lnTo>
                <a:lnTo>
                  <a:pt x="434127" y="0"/>
                </a:lnTo>
                <a:close/>
              </a:path>
            </a:pathLst>
          </a:custGeom>
          <a:solidFill>
            <a:srgbClr val="0992D1"/>
          </a:solidFill>
        </p:spPr>
        <p:txBody>
          <a:bodyPr wrap="square" lIns="0" tIns="0" rIns="0" bIns="0" rtlCol="0"/>
          <a:lstStyle/>
          <a:p>
            <a:endParaRPr sz="1350">
              <a:solidFill>
                <a:prstClr val="black"/>
              </a:solidFill>
            </a:endParaRPr>
          </a:p>
        </p:txBody>
      </p:sp>
      <p:sp>
        <p:nvSpPr>
          <p:cNvPr id="20" name="bk object 20"/>
          <p:cNvSpPr/>
          <p:nvPr/>
        </p:nvSpPr>
        <p:spPr>
          <a:xfrm>
            <a:off x="11611440" y="6771225"/>
            <a:ext cx="575733" cy="86995"/>
          </a:xfrm>
          <a:custGeom>
            <a:avLst/>
            <a:gdLst/>
            <a:ahLst/>
            <a:cxnLst/>
            <a:rect l="l" t="t" r="r" b="b"/>
            <a:pathLst>
              <a:path w="431800" h="86995">
                <a:moveTo>
                  <a:pt x="431177" y="0"/>
                </a:moveTo>
                <a:lnTo>
                  <a:pt x="45603" y="0"/>
                </a:lnTo>
                <a:lnTo>
                  <a:pt x="0" y="86776"/>
                </a:lnTo>
                <a:lnTo>
                  <a:pt x="431177" y="86776"/>
                </a:lnTo>
                <a:lnTo>
                  <a:pt x="431177" y="0"/>
                </a:lnTo>
                <a:close/>
              </a:path>
            </a:pathLst>
          </a:custGeom>
          <a:solidFill>
            <a:srgbClr val="0981C4"/>
          </a:solidFill>
        </p:spPr>
        <p:txBody>
          <a:bodyPr wrap="square" lIns="0" tIns="0" rIns="0" bIns="0" rtlCol="0"/>
          <a:lstStyle/>
          <a:p>
            <a:endParaRPr sz="1350">
              <a:solidFill>
                <a:prstClr val="black"/>
              </a:solidFill>
            </a:endParaRPr>
          </a:p>
        </p:txBody>
      </p:sp>
      <p:sp>
        <p:nvSpPr>
          <p:cNvPr id="21" name="bk object 21"/>
          <p:cNvSpPr/>
          <p:nvPr/>
        </p:nvSpPr>
        <p:spPr>
          <a:xfrm>
            <a:off x="11672247" y="6476725"/>
            <a:ext cx="514773" cy="294640"/>
          </a:xfrm>
          <a:custGeom>
            <a:avLst/>
            <a:gdLst/>
            <a:ahLst/>
            <a:cxnLst/>
            <a:rect l="l" t="t" r="r" b="b"/>
            <a:pathLst>
              <a:path w="386079" h="294640">
                <a:moveTo>
                  <a:pt x="385573" y="0"/>
                </a:moveTo>
                <a:lnTo>
                  <a:pt x="154229" y="0"/>
                </a:lnTo>
                <a:lnTo>
                  <a:pt x="0" y="294496"/>
                </a:lnTo>
                <a:lnTo>
                  <a:pt x="385573" y="294496"/>
                </a:lnTo>
                <a:lnTo>
                  <a:pt x="385573" y="0"/>
                </a:lnTo>
                <a:close/>
              </a:path>
            </a:pathLst>
          </a:custGeom>
          <a:solidFill>
            <a:srgbClr val="0D60AD"/>
          </a:solidFill>
        </p:spPr>
        <p:txBody>
          <a:bodyPr wrap="square" lIns="0" tIns="0" rIns="0" bIns="0" rtlCol="0"/>
          <a:lstStyle/>
          <a:p>
            <a:endParaRPr sz="1350">
              <a:solidFill>
                <a:prstClr val="black"/>
              </a:solidFill>
            </a:endParaRPr>
          </a:p>
        </p:txBody>
      </p:sp>
      <p:sp>
        <p:nvSpPr>
          <p:cNvPr id="22" name="bk object 22"/>
          <p:cNvSpPr/>
          <p:nvPr/>
        </p:nvSpPr>
        <p:spPr>
          <a:xfrm>
            <a:off x="9958585" y="6254419"/>
            <a:ext cx="1576567" cy="300263"/>
          </a:xfrm>
          <a:prstGeom prst="rect">
            <a:avLst/>
          </a:prstGeom>
          <a:blipFill>
            <a:blip r:embed="rId2" cstate="print"/>
            <a:stretch>
              <a:fillRect/>
            </a:stretch>
          </a:blipFill>
        </p:spPr>
        <p:txBody>
          <a:bodyPr wrap="square" lIns="0" tIns="0" rIns="0" bIns="0" rtlCol="0"/>
          <a:lstStyle/>
          <a:p>
            <a:endParaRPr sz="1350">
              <a:solidFill>
                <a:prstClr val="black"/>
              </a:solidFill>
            </a:endParaRPr>
          </a:p>
        </p:txBody>
      </p:sp>
      <p:sp>
        <p:nvSpPr>
          <p:cNvPr id="23" name="bk object 23"/>
          <p:cNvSpPr/>
          <p:nvPr/>
        </p:nvSpPr>
        <p:spPr>
          <a:xfrm>
            <a:off x="11428524" y="6488278"/>
            <a:ext cx="68544" cy="60630"/>
          </a:xfrm>
          <a:prstGeom prst="rect">
            <a:avLst/>
          </a:prstGeom>
          <a:blipFill>
            <a:blip r:embed="rId3" cstate="print"/>
            <a:stretch>
              <a:fillRect/>
            </a:stretch>
          </a:blipFill>
        </p:spPr>
        <p:txBody>
          <a:bodyPr wrap="square" lIns="0" tIns="0" rIns="0" bIns="0" rtlCol="0"/>
          <a:lstStyle/>
          <a:p>
            <a:endParaRPr sz="1350">
              <a:solidFill>
                <a:prstClr val="black"/>
              </a:solidFill>
            </a:endParaRPr>
          </a:p>
        </p:txBody>
      </p:sp>
      <p:sp>
        <p:nvSpPr>
          <p:cNvPr id="24" name="bk object 24"/>
          <p:cNvSpPr/>
          <p:nvPr/>
        </p:nvSpPr>
        <p:spPr>
          <a:xfrm>
            <a:off x="9943351" y="6494048"/>
            <a:ext cx="68544" cy="60630"/>
          </a:xfrm>
          <a:prstGeom prst="rect">
            <a:avLst/>
          </a:prstGeom>
          <a:blipFill>
            <a:blip r:embed="rId4" cstate="print"/>
            <a:stretch>
              <a:fillRect/>
            </a:stretch>
          </a:blipFill>
        </p:spPr>
        <p:txBody>
          <a:bodyPr wrap="square" lIns="0" tIns="0" rIns="0" bIns="0" rtlCol="0"/>
          <a:lstStyle/>
          <a:p>
            <a:endParaRPr sz="1350">
              <a:solidFill>
                <a:prstClr val="black"/>
              </a:solidFill>
            </a:endParaRPr>
          </a:p>
        </p:txBody>
      </p:sp>
      <p:sp>
        <p:nvSpPr>
          <p:cNvPr id="25" name="bk object 25"/>
          <p:cNvSpPr/>
          <p:nvPr/>
        </p:nvSpPr>
        <p:spPr>
          <a:xfrm>
            <a:off x="9973816" y="6488278"/>
            <a:ext cx="68544" cy="60630"/>
          </a:xfrm>
          <a:prstGeom prst="rect">
            <a:avLst/>
          </a:prstGeom>
          <a:blipFill>
            <a:blip r:embed="rId5" cstate="print"/>
            <a:stretch>
              <a:fillRect/>
            </a:stretch>
          </a:blipFill>
        </p:spPr>
        <p:txBody>
          <a:bodyPr wrap="square" lIns="0" tIns="0" rIns="0" bIns="0" rtlCol="0"/>
          <a:lstStyle/>
          <a:p>
            <a:endParaRPr sz="1350">
              <a:solidFill>
                <a:prstClr val="black"/>
              </a:solidFill>
            </a:endParaRPr>
          </a:p>
        </p:txBody>
      </p:sp>
      <p:sp>
        <p:nvSpPr>
          <p:cNvPr id="26" name="bk object 26"/>
          <p:cNvSpPr/>
          <p:nvPr/>
        </p:nvSpPr>
        <p:spPr>
          <a:xfrm>
            <a:off x="10385097" y="6566233"/>
            <a:ext cx="704505" cy="60631"/>
          </a:xfrm>
          <a:prstGeom prst="rect">
            <a:avLst/>
          </a:prstGeom>
          <a:blipFill>
            <a:blip r:embed="rId6" cstate="print"/>
            <a:stretch>
              <a:fillRect/>
            </a:stretch>
          </a:blipFill>
        </p:spPr>
        <p:txBody>
          <a:bodyPr wrap="square" lIns="0" tIns="0" rIns="0" bIns="0" rtlCol="0"/>
          <a:lstStyle/>
          <a:p>
            <a:endParaRPr sz="1350">
              <a:solidFill>
                <a:prstClr val="black"/>
              </a:solidFill>
            </a:endParaRPr>
          </a:p>
        </p:txBody>
      </p:sp>
      <p:sp>
        <p:nvSpPr>
          <p:cNvPr id="27" name="bk object 27"/>
          <p:cNvSpPr/>
          <p:nvPr/>
        </p:nvSpPr>
        <p:spPr>
          <a:xfrm>
            <a:off x="2" y="120644"/>
            <a:ext cx="9261687" cy="92075"/>
          </a:xfrm>
          <a:custGeom>
            <a:avLst/>
            <a:gdLst/>
            <a:ahLst/>
            <a:cxnLst/>
            <a:rect l="l" t="t" r="r" b="b"/>
            <a:pathLst>
              <a:path w="6946265" h="92075">
                <a:moveTo>
                  <a:pt x="6946042" y="0"/>
                </a:moveTo>
                <a:lnTo>
                  <a:pt x="0" y="0"/>
                </a:lnTo>
                <a:lnTo>
                  <a:pt x="0" y="91635"/>
                </a:lnTo>
                <a:lnTo>
                  <a:pt x="6897488" y="91635"/>
                </a:lnTo>
                <a:lnTo>
                  <a:pt x="6946042" y="0"/>
                </a:lnTo>
                <a:close/>
              </a:path>
            </a:pathLst>
          </a:custGeom>
          <a:solidFill>
            <a:srgbClr val="0092D2"/>
          </a:solidFill>
        </p:spPr>
        <p:txBody>
          <a:bodyPr wrap="square" lIns="0" tIns="0" rIns="0" bIns="0" rtlCol="0"/>
          <a:lstStyle/>
          <a:p>
            <a:endParaRPr sz="1350">
              <a:solidFill>
                <a:prstClr val="black"/>
              </a:solidFill>
            </a:endParaRPr>
          </a:p>
        </p:txBody>
      </p:sp>
      <p:sp>
        <p:nvSpPr>
          <p:cNvPr id="28" name="bk object 28"/>
          <p:cNvSpPr/>
          <p:nvPr/>
        </p:nvSpPr>
        <p:spPr>
          <a:xfrm>
            <a:off x="2" y="212279"/>
            <a:ext cx="9261687" cy="384175"/>
          </a:xfrm>
          <a:custGeom>
            <a:avLst/>
            <a:gdLst/>
            <a:ahLst/>
            <a:cxnLst/>
            <a:rect l="l" t="t" r="r" b="b"/>
            <a:pathLst>
              <a:path w="6946265" h="384175">
                <a:moveTo>
                  <a:pt x="6946042" y="0"/>
                </a:moveTo>
                <a:lnTo>
                  <a:pt x="6897488" y="0"/>
                </a:lnTo>
                <a:lnTo>
                  <a:pt x="6743258" y="292087"/>
                </a:lnTo>
                <a:lnTo>
                  <a:pt x="0" y="292087"/>
                </a:lnTo>
                <a:lnTo>
                  <a:pt x="0" y="383721"/>
                </a:lnTo>
                <a:lnTo>
                  <a:pt x="6743258" y="383721"/>
                </a:lnTo>
                <a:lnTo>
                  <a:pt x="6946042" y="0"/>
                </a:lnTo>
                <a:close/>
              </a:path>
            </a:pathLst>
          </a:custGeom>
          <a:solidFill>
            <a:srgbClr val="0092D2"/>
          </a:solidFill>
        </p:spPr>
        <p:txBody>
          <a:bodyPr wrap="square" lIns="0" tIns="0" rIns="0" bIns="0" rtlCol="0"/>
          <a:lstStyle/>
          <a:p>
            <a:endParaRPr sz="1350">
              <a:solidFill>
                <a:prstClr val="black"/>
              </a:solidFill>
            </a:endParaRPr>
          </a:p>
        </p:txBody>
      </p:sp>
      <p:sp>
        <p:nvSpPr>
          <p:cNvPr id="29" name="bk object 29"/>
          <p:cNvSpPr/>
          <p:nvPr/>
        </p:nvSpPr>
        <p:spPr>
          <a:xfrm>
            <a:off x="2" y="212276"/>
            <a:ext cx="9197340" cy="292100"/>
          </a:xfrm>
          <a:custGeom>
            <a:avLst/>
            <a:gdLst/>
            <a:ahLst/>
            <a:cxnLst/>
            <a:rect l="l" t="t" r="r" b="b"/>
            <a:pathLst>
              <a:path w="6898005" h="292100">
                <a:moveTo>
                  <a:pt x="6897488" y="0"/>
                </a:moveTo>
                <a:lnTo>
                  <a:pt x="0" y="0"/>
                </a:lnTo>
                <a:lnTo>
                  <a:pt x="0" y="292087"/>
                </a:lnTo>
                <a:lnTo>
                  <a:pt x="6743258" y="292087"/>
                </a:lnTo>
                <a:lnTo>
                  <a:pt x="6897488" y="0"/>
                </a:lnTo>
                <a:close/>
              </a:path>
            </a:pathLst>
          </a:custGeom>
          <a:solidFill>
            <a:srgbClr val="005FAD"/>
          </a:solidFill>
        </p:spPr>
        <p:txBody>
          <a:bodyPr wrap="square" lIns="0" tIns="0" rIns="0" bIns="0" rtlCol="0"/>
          <a:lstStyle/>
          <a:p>
            <a:endParaRPr sz="1350">
              <a:solidFill>
                <a:prstClr val="black"/>
              </a:solidFill>
            </a:endParaRPr>
          </a:p>
        </p:txBody>
      </p:sp>
      <p:sp>
        <p:nvSpPr>
          <p:cNvPr id="30" name="bk object 30"/>
          <p:cNvSpPr/>
          <p:nvPr/>
        </p:nvSpPr>
        <p:spPr>
          <a:xfrm>
            <a:off x="2" y="638951"/>
            <a:ext cx="12186073" cy="66040"/>
          </a:xfrm>
          <a:custGeom>
            <a:avLst/>
            <a:gdLst/>
            <a:ahLst/>
            <a:cxnLst/>
            <a:rect l="l" t="t" r="r" b="b"/>
            <a:pathLst>
              <a:path w="9139555" h="66040">
                <a:moveTo>
                  <a:pt x="0" y="65862"/>
                </a:moveTo>
                <a:lnTo>
                  <a:pt x="9139529" y="65862"/>
                </a:lnTo>
                <a:lnTo>
                  <a:pt x="9139529" y="0"/>
                </a:lnTo>
                <a:lnTo>
                  <a:pt x="0" y="0"/>
                </a:lnTo>
                <a:lnTo>
                  <a:pt x="0" y="65862"/>
                </a:lnTo>
                <a:close/>
              </a:path>
            </a:pathLst>
          </a:custGeom>
          <a:solidFill>
            <a:srgbClr val="0092D2"/>
          </a:solidFill>
        </p:spPr>
        <p:txBody>
          <a:bodyPr wrap="square" lIns="0" tIns="0" rIns="0" bIns="0" rtlCol="0"/>
          <a:lstStyle/>
          <a:p>
            <a:endParaRPr sz="1350">
              <a:solidFill>
                <a:prstClr val="black"/>
              </a:solidFill>
            </a:endParaRPr>
          </a:p>
        </p:txBody>
      </p:sp>
      <p:sp>
        <p:nvSpPr>
          <p:cNvPr id="31" name="bk object 31"/>
          <p:cNvSpPr/>
          <p:nvPr/>
        </p:nvSpPr>
        <p:spPr>
          <a:xfrm>
            <a:off x="8878019" y="120641"/>
            <a:ext cx="3308020" cy="475356"/>
          </a:xfrm>
          <a:prstGeom prst="rect">
            <a:avLst/>
          </a:prstGeom>
          <a:blipFill>
            <a:blip r:embed="rId7" cstate="print"/>
            <a:stretch>
              <a:fillRect/>
            </a:stretch>
          </a:blipFill>
        </p:spPr>
        <p:txBody>
          <a:bodyPr wrap="square" lIns="0" tIns="0" rIns="0" bIns="0" rtlCol="0"/>
          <a:lstStyle/>
          <a:p>
            <a:endParaRPr sz="1350">
              <a:solidFill>
                <a:prstClr val="black"/>
              </a:solidFill>
            </a:endParaRPr>
          </a:p>
        </p:txBody>
      </p:sp>
      <p:sp>
        <p:nvSpPr>
          <p:cNvPr id="2" name="Holder 2"/>
          <p:cNvSpPr>
            <a:spLocks noGrp="1"/>
          </p:cNvSpPr>
          <p:nvPr>
            <p:ph type="title"/>
          </p:nvPr>
        </p:nvSpPr>
        <p:spPr/>
        <p:txBody>
          <a:bodyPr lIns="0" tIns="0" rIns="0" bIns="0"/>
          <a:lstStyle>
            <a:lvl1pPr>
              <a:defRPr sz="2400" b="1" i="0">
                <a:solidFill>
                  <a:srgbClr val="0853A1"/>
                </a:solidFill>
                <a:latin typeface="Calibri"/>
                <a:cs typeface="Calibri"/>
              </a:defRPr>
            </a:lvl1pPr>
          </a:lstStyle>
          <a:p>
            <a:r>
              <a:rPr lang="en-US"/>
              <a:t>Click to edit Master title style</a:t>
            </a:r>
            <a:endParaRPr/>
          </a:p>
        </p:txBody>
      </p:sp>
      <p:sp>
        <p:nvSpPr>
          <p:cNvPr id="3" name="Holder 3"/>
          <p:cNvSpPr>
            <a:spLocks noGrp="1"/>
          </p:cNvSpPr>
          <p:nvPr>
            <p:ph sz="half" idx="2"/>
          </p:nvPr>
        </p:nvSpPr>
        <p:spPr>
          <a:xfrm>
            <a:off x="609600" y="1577340"/>
            <a:ext cx="5303520" cy="369332"/>
          </a:xfrm>
          <a:prstGeom prst="rect">
            <a:avLst/>
          </a:prstGeom>
        </p:spPr>
        <p:txBody>
          <a:bodyPr wrap="square" lIns="0" tIns="0" rIns="0" bIns="0">
            <a:spAutoFit/>
          </a:bodyPr>
          <a:lstStyle>
            <a:lvl1pPr>
              <a:defRPr/>
            </a:lvl1pPr>
          </a:lstStyle>
          <a:p>
            <a:pPr lvl="0"/>
            <a:r>
              <a:rPr lang="en-US"/>
              <a:t>Edit Master text styles</a:t>
            </a:r>
          </a:p>
        </p:txBody>
      </p:sp>
      <p:sp>
        <p:nvSpPr>
          <p:cNvPr id="4" name="Holder 4"/>
          <p:cNvSpPr>
            <a:spLocks noGrp="1"/>
          </p:cNvSpPr>
          <p:nvPr>
            <p:ph sz="half" idx="3"/>
          </p:nvPr>
        </p:nvSpPr>
        <p:spPr>
          <a:xfrm>
            <a:off x="6278880" y="1577340"/>
            <a:ext cx="5303520" cy="369332"/>
          </a:xfrm>
          <a:prstGeom prst="rect">
            <a:avLst/>
          </a:prstGeom>
        </p:spPr>
        <p:txBody>
          <a:bodyPr wrap="square" lIns="0" tIns="0" rIns="0" bIns="0">
            <a:spAutoFit/>
          </a:bodyPr>
          <a:lstStyle>
            <a:lvl1pPr>
              <a:defRPr/>
            </a:lvl1pPr>
          </a:lstStyle>
          <a:p>
            <a:pPr lvl="0"/>
            <a:r>
              <a:rPr lang="en-US"/>
              <a:t>Edit Master text styles</a:t>
            </a: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6/24/2025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7771091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Cover Slide">
    <p:bg>
      <p:bgRef idx="1001">
        <a:schemeClr val="bg1"/>
      </p:bgRef>
    </p:bg>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3" name="Picture 22" descr="CBP1010727-taller-ppt.jpg"/>
          <p:cNvPicPr>
            <a:picLocks noChangeAspect="1"/>
          </p:cNvPicPr>
          <p:nvPr/>
        </p:nvPicPr>
        <p:blipFill>
          <a:blip r:embed="rId2"/>
          <a:srcRect l="2701" t="22222" r="13182" b="8889"/>
          <a:stretch>
            <a:fillRect/>
          </a:stretch>
        </p:blipFill>
        <p:spPr>
          <a:xfrm>
            <a:off x="5486400" y="0"/>
            <a:ext cx="5892800" cy="6858000"/>
          </a:xfrm>
          <a:prstGeom prst="rect">
            <a:avLst/>
          </a:prstGeom>
        </p:spPr>
      </p:pic>
      <p:sp>
        <p:nvSpPr>
          <p:cNvPr id="26" name="Rectangle 25"/>
          <p:cNvSpPr/>
          <p:nvPr/>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6" name="Picture 5" descr="CBP1010727-taller-ppt.jpg"/>
          <p:cNvPicPr>
            <a:picLocks noChangeAspect="1"/>
          </p:cNvPicPr>
          <p:nvPr userDrawn="1"/>
        </p:nvPicPr>
        <p:blipFill>
          <a:blip r:embed="rId2"/>
          <a:srcRect l="2701" t="22222" r="13182" b="8889"/>
          <a:stretch>
            <a:fillRect/>
          </a:stretch>
        </p:blipFill>
        <p:spPr>
          <a:xfrm>
            <a:off x="5486400" y="76200"/>
            <a:ext cx="5892800" cy="6858000"/>
          </a:xfrm>
          <a:prstGeom prst="rect">
            <a:avLst/>
          </a:prstGeom>
        </p:spPr>
      </p:pic>
      <p:sp>
        <p:nvSpPr>
          <p:cNvPr id="7" name="Rectangle 6"/>
          <p:cNvSpPr/>
          <p:nvPr userDrawn="1"/>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145836470"/>
      </p:ext>
    </p:extLst>
  </p:cSld>
  <p:clrMapOvr>
    <a:overrideClrMapping bg1="lt1" tx1="dk1" bg2="lt2" tx2="dk2" accent1="accent1" accent2="accent2" accent3="accent3" accent4="accent4" accent5="accent5" accent6="accent6" hlink="hlink" folHlink="folHlink"/>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149600" y="1600201"/>
            <a:ext cx="8534400" cy="1470025"/>
          </a:xfrm>
        </p:spPr>
        <p:txBody>
          <a:bodyPr>
            <a:noAutofit/>
          </a:bodyPr>
          <a:lstStyle>
            <a:lvl1pPr>
              <a:defRPr sz="4000" b="1">
                <a:solidFill>
                  <a:schemeClr val="tx2"/>
                </a:solidFill>
                <a:latin typeface="+mj-lt"/>
                <a:ea typeface="Tahoma"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149600" y="3962400"/>
            <a:ext cx="8534400" cy="1752600"/>
          </a:xfrm>
          <a:prstGeom prst="rect">
            <a:avLst/>
          </a:prstGeom>
        </p:spPr>
        <p:txBody>
          <a:bodyPr>
            <a:normAutofit/>
          </a:bodyPr>
          <a:lstStyle>
            <a:lvl1pPr marL="0" indent="0" algn="ctr">
              <a:buNone/>
              <a:defRPr sz="3200" b="0">
                <a:solidFill>
                  <a:schemeClr val="accent1"/>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a:t>
            </a:r>
            <a:br>
              <a:rPr lang="en-US" dirty="0"/>
            </a:br>
            <a:r>
              <a:rPr lang="en-US" dirty="0"/>
              <a:t>subtitle style</a:t>
            </a:r>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pic>
        <p:nvPicPr>
          <p:cNvPr id="23" name="Picture 22" descr="CBP1010727-taller-ppt.jpg"/>
          <p:cNvPicPr>
            <a:picLocks noChangeAspect="1"/>
          </p:cNvPicPr>
          <p:nvPr/>
        </p:nvPicPr>
        <p:blipFill>
          <a:blip r:embed="rId3"/>
          <a:srcRect l="35263" r="10001"/>
          <a:stretch>
            <a:fillRect/>
          </a:stretch>
        </p:blipFill>
        <p:spPr>
          <a:xfrm>
            <a:off x="0" y="0"/>
            <a:ext cx="2641600" cy="6858000"/>
          </a:xfrm>
          <a:prstGeom prst="rect">
            <a:avLst/>
          </a:prstGeom>
        </p:spPr>
      </p:pic>
      <p:sp>
        <p:nvSpPr>
          <p:cNvPr id="25" name="Rectangle 24"/>
          <p:cNvSpPr/>
          <p:nvPr/>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pic>
        <p:nvPicPr>
          <p:cNvPr id="9" name="Picture 8" descr="CBP1010727-taller-ppt.jpg"/>
          <p:cNvPicPr>
            <a:picLocks noChangeAspect="1"/>
          </p:cNvPicPr>
          <p:nvPr userDrawn="1"/>
        </p:nvPicPr>
        <p:blipFill>
          <a:blip r:embed="rId3"/>
          <a:srcRect l="35263" r="10001"/>
          <a:stretch>
            <a:fillRect/>
          </a:stretch>
        </p:blipFill>
        <p:spPr>
          <a:xfrm>
            <a:off x="0" y="0"/>
            <a:ext cx="2641600" cy="6858000"/>
          </a:xfrm>
          <a:prstGeom prst="rect">
            <a:avLst/>
          </a:prstGeom>
        </p:spPr>
      </p:pic>
      <p:sp>
        <p:nvSpPr>
          <p:cNvPr id="10" name="Rectangle 9"/>
          <p:cNvSpPr/>
          <p:nvPr userDrawn="1"/>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userDrawn="1"/>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730861958"/>
      </p:ext>
    </p:extLst>
  </p:cSld>
  <p:clrMapOvr>
    <a:overrideClrMapping bg1="lt1" tx1="dk1" bg2="lt2" tx2="dk2" accent1="accent1" accent2="accent2" accent3="accent3" accent4="accent4" accent5="accent5" accent6="accent6" hlink="hlink" folHlink="folHlink"/>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End Slide">
    <p:bg>
      <p:bgRef idx="1001">
        <a:schemeClr val="bg1"/>
      </p:bgRef>
    </p:bg>
    <p:spTree>
      <p:nvGrpSpPr>
        <p:cNvPr id="1" name=""/>
        <p:cNvGrpSpPr/>
        <p:nvPr/>
      </p:nvGrpSpPr>
      <p:grpSpPr>
        <a:xfrm>
          <a:off x="0" y="0"/>
          <a:ext cx="0" cy="0"/>
          <a:chOff x="0" y="0"/>
          <a:chExt cx="0" cy="0"/>
        </a:xfrm>
      </p:grpSpPr>
      <p:sp>
        <p:nvSpPr>
          <p:cNvPr id="25" name="Rectangle 24"/>
          <p:cNvSpPr/>
          <p:nvPr userDrawn="1"/>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3" name="Picture 22" descr="CBP1010727-taller-ppt.jpg"/>
          <p:cNvPicPr>
            <a:picLocks noChangeAspect="1"/>
          </p:cNvPicPr>
          <p:nvPr userDrawn="1"/>
        </p:nvPicPr>
        <p:blipFill rotWithShape="1">
          <a:blip r:embed="rId2"/>
          <a:srcRect l="1621" r="-135322"/>
          <a:stretch/>
        </p:blipFill>
        <p:spPr>
          <a:xfrm>
            <a:off x="304800" y="0"/>
            <a:ext cx="11379200" cy="6858000"/>
          </a:xfrm>
          <a:prstGeom prst="rect">
            <a:avLst/>
          </a:prstGeom>
        </p:spPr>
      </p:pic>
      <p:sp>
        <p:nvSpPr>
          <p:cNvPr id="26" name="Rectangle 25"/>
          <p:cNvSpPr/>
          <p:nvPr userDrawn="1"/>
        </p:nvSpPr>
        <p:spPr>
          <a:xfrm>
            <a:off x="0" y="0"/>
            <a:ext cx="12192000" cy="1295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85967107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ue Backgroun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TextBox 4"/>
          <p:cNvSpPr txBox="1"/>
          <p:nvPr/>
        </p:nvSpPr>
        <p:spPr>
          <a:xfrm>
            <a:off x="10414000" y="6536209"/>
            <a:ext cx="1625600" cy="230832"/>
          </a:xfrm>
          <a:prstGeom prst="rect">
            <a:avLst/>
          </a:prstGeom>
          <a:noFill/>
        </p:spPr>
        <p:txBody>
          <a:bodyPr wrap="square" rtlCol="0">
            <a:spAutoFit/>
          </a:bodyPr>
          <a:lstStyle/>
          <a:p>
            <a:pPr algn="r"/>
            <a:r>
              <a:rPr lang="en-US" sz="900">
                <a:solidFill>
                  <a:schemeClr val="bg1"/>
                </a:solidFill>
              </a:rPr>
              <a:t>© 2022 BHWP</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7" name="Picture 6" descr="bhwp-logo-one-line.png">
            <a:extLst>
              <a:ext uri="{FF2B5EF4-FFF2-40B4-BE49-F238E27FC236}">
                <a16:creationId xmlns:a16="http://schemas.microsoft.com/office/drawing/2014/main" id="{E9018A63-499C-254C-9F8E-1387A54868A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514119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White Background Slide">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Box 21"/>
          <p:cNvSpPr txBox="1"/>
          <p:nvPr/>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2012 BHWP</a:t>
            </a:r>
          </a:p>
        </p:txBody>
      </p:sp>
      <p:sp>
        <p:nvSpPr>
          <p:cNvPr id="8" name="TextBox 7"/>
          <p:cNvSpPr txBox="1"/>
          <p:nvPr userDrawn="1"/>
        </p:nvSpPr>
        <p:spPr>
          <a:xfrm>
            <a:off x="10464800" y="6583680"/>
            <a:ext cx="1625600" cy="230832"/>
          </a:xfrm>
          <a:prstGeom prst="rect">
            <a:avLst/>
          </a:prstGeom>
          <a:noFill/>
        </p:spPr>
        <p:txBody>
          <a:bodyPr wrap="square" rtlCol="0">
            <a:spAutoFit/>
          </a:bodyPr>
          <a:lstStyle/>
          <a:p>
            <a:pPr algn="r"/>
            <a:r>
              <a:rPr lang="en-US" sz="900">
                <a:solidFill>
                  <a:srgbClr val="649A41"/>
                </a:solidFill>
              </a:rPr>
              <a:t>© 2021 BHWP</a:t>
            </a:r>
          </a:p>
        </p:txBody>
      </p:sp>
      <p:pic>
        <p:nvPicPr>
          <p:cNvPr id="9" name="Picture 8" descr="bhwp-logo-one-line.png"/>
          <p:cNvPicPr>
            <a:picLocks noChangeAspect="1"/>
          </p:cNvPicPr>
          <p:nvPr userDrawn="1"/>
        </p:nvPicPr>
        <p:blipFill>
          <a:blip r:embed="rId2" cstate="print"/>
          <a:stretch>
            <a:fillRect/>
          </a:stretch>
        </p:blipFill>
        <p:spPr>
          <a:xfrm>
            <a:off x="203200" y="6368586"/>
            <a:ext cx="4368800" cy="413214"/>
          </a:xfrm>
          <a:prstGeom prst="rect">
            <a:avLst/>
          </a:prstGeom>
        </p:spPr>
      </p:pic>
    </p:spTree>
    <p:extLst>
      <p:ext uri="{BB962C8B-B14F-4D97-AF65-F5344CB8AC3E}">
        <p14:creationId xmlns:p14="http://schemas.microsoft.com/office/powerpoint/2010/main" val="1421803474"/>
      </p:ext>
    </p:extLst>
  </p:cSld>
  <p:clrMapOvr>
    <a:overrideClrMapping bg1="lt1" tx1="dk1" bg2="lt2" tx2="dk2" accent1="accent1" accent2="accent2" accent3="accent3" accent4="accent4" accent5="accent5" accent6="accent6" hlink="hlink" folHlink="folHlink"/>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cSld name="Blue Backgroun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5" name="TextBox 4"/>
          <p:cNvSpPr txBox="1"/>
          <p:nvPr/>
        </p:nvSpPr>
        <p:spPr>
          <a:xfrm>
            <a:off x="10566400" y="6575193"/>
            <a:ext cx="1625600" cy="230832"/>
          </a:xfrm>
          <a:prstGeom prst="rect">
            <a:avLst/>
          </a:prstGeom>
          <a:noFill/>
        </p:spPr>
        <p:txBody>
          <a:bodyPr wrap="square" rtlCol="0">
            <a:spAutoFit/>
          </a:bodyPr>
          <a:lstStyle/>
          <a:p>
            <a:pPr algn="r"/>
            <a:r>
              <a:rPr lang="en-US" sz="900">
                <a:solidFill>
                  <a:prstClr val="white"/>
                </a:solidFill>
              </a:rPr>
              <a:t>© 2021 BHWP</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6" name="Picture 5" descr="bhwp-logo-one-line.png">
            <a:extLst>
              <a:ext uri="{FF2B5EF4-FFF2-40B4-BE49-F238E27FC236}">
                <a16:creationId xmlns:a16="http://schemas.microsoft.com/office/drawing/2014/main" id="{CE7ADF0E-F888-6F42-8B39-7E2E0EF184CB}"/>
              </a:ext>
            </a:extLst>
          </p:cNvPr>
          <p:cNvPicPr>
            <a:picLocks noChangeAspect="1"/>
          </p:cNvPicPr>
          <p:nvPr userDrawn="1"/>
        </p:nvPicPr>
        <p:blipFill>
          <a:blip r:embed="rId2" cstate="print"/>
          <a:stretch>
            <a:fillRect/>
          </a:stretch>
        </p:blipFill>
        <p:spPr>
          <a:xfrm>
            <a:off x="293227" y="6452886"/>
            <a:ext cx="4354973" cy="405115"/>
          </a:xfrm>
          <a:prstGeom prst="rect">
            <a:avLst/>
          </a:prstGeom>
        </p:spPr>
      </p:pic>
    </p:spTree>
    <p:extLst>
      <p:ext uri="{BB962C8B-B14F-4D97-AF65-F5344CB8AC3E}">
        <p14:creationId xmlns:p14="http://schemas.microsoft.com/office/powerpoint/2010/main" val="261501780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4_Content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03952E8-073F-454B-B251-113CA2F61A1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934700" y="9144"/>
            <a:ext cx="1295400" cy="68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BC9E6FB-83DA-0843-8A7F-19341143F42C}"/>
              </a:ext>
            </a:extLst>
          </p:cNvPr>
          <p:cNvSpPr txBox="1">
            <a:spLocks noChangeArrowheads="1"/>
          </p:cNvSpPr>
          <p:nvPr/>
        </p:nvSpPr>
        <p:spPr bwMode="auto">
          <a:xfrm>
            <a:off x="88392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 2021 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F775C3C6-B059-D74A-A9FD-B61879F69C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1A223B1F-D428-C348-AEA8-128325294794}"/>
              </a:ext>
            </a:extLst>
          </p:cNvPr>
          <p:cNvSpPr/>
          <p:nvPr/>
        </p:nvSpPr>
        <p:spPr>
          <a:xfrm>
            <a:off x="10734675" y="0"/>
            <a:ext cx="200025" cy="6858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Placeholder 1"/>
          <p:cNvSpPr>
            <a:spLocks noGrp="1"/>
          </p:cNvSpPr>
          <p:nvPr>
            <p:ph type="title"/>
          </p:nvPr>
        </p:nvSpPr>
        <p:spPr>
          <a:xfrm>
            <a:off x="609600" y="274639"/>
            <a:ext cx="8940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2167390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cSld name="1_Main Content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0">
                <a:solidFill>
                  <a:schemeClr val="tx2">
                    <a:lumMod val="75000"/>
                  </a:schemeClr>
                </a:solidFill>
                <a:latin typeface="Tahoma" pitchFamily="34" charset="0"/>
                <a:ea typeface="Tahoma" pitchFamily="34" charset="0"/>
                <a:cs typeface="Tahoma"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a:lstStyle>
            <a:lvl1pPr>
              <a:defRPr>
                <a:solidFill>
                  <a:srgbClr val="00660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Rectangle 19"/>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22" name="TextBox 21"/>
          <p:cNvSpPr txBox="1"/>
          <p:nvPr/>
        </p:nvSpPr>
        <p:spPr>
          <a:xfrm>
            <a:off x="10464800" y="6627168"/>
            <a:ext cx="1625600" cy="230832"/>
          </a:xfrm>
          <a:prstGeom prst="rect">
            <a:avLst/>
          </a:prstGeom>
          <a:noFill/>
        </p:spPr>
        <p:txBody>
          <a:bodyPr wrap="square" rtlCol="0">
            <a:spAutoFit/>
          </a:bodyPr>
          <a:lstStyle/>
          <a:p>
            <a:pPr algn="r"/>
            <a:r>
              <a:rPr lang="en-US" sz="900">
                <a:solidFill>
                  <a:prstClr val="white">
                    <a:lumMod val="85000"/>
                  </a:prstClr>
                </a:solidFill>
              </a:rPr>
              <a:t>© 2022 BHWP</a:t>
            </a:r>
          </a:p>
        </p:txBody>
      </p:sp>
      <p:sp>
        <p:nvSpPr>
          <p:cNvPr id="9" name="Round Diagonal Corner Rectangle 20"/>
          <p:cNvSpPr/>
          <p:nvPr userDrawn="1"/>
        </p:nvSpPr>
        <p:spPr>
          <a:xfrm rot="10800000">
            <a:off x="196602" y="152401"/>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pic>
        <p:nvPicPr>
          <p:cNvPr id="11" name="Picture 10" descr="bhwp-logo-one-line.png"/>
          <p:cNvPicPr>
            <a:picLocks noChangeAspect="1"/>
          </p:cNvPicPr>
          <p:nvPr userDrawn="1"/>
        </p:nvPicPr>
        <p:blipFill>
          <a:blip r:embed="rId2" cstate="print"/>
          <a:stretch>
            <a:fillRect/>
          </a:stretch>
        </p:blipFill>
        <p:spPr>
          <a:xfrm>
            <a:off x="76200" y="6452885"/>
            <a:ext cx="4659773" cy="405115"/>
          </a:xfrm>
          <a:prstGeom prst="rect">
            <a:avLst/>
          </a:prstGeom>
        </p:spPr>
      </p:pic>
    </p:spTree>
    <p:extLst>
      <p:ext uri="{BB962C8B-B14F-4D97-AF65-F5344CB8AC3E}">
        <p14:creationId xmlns:p14="http://schemas.microsoft.com/office/powerpoint/2010/main" val="14632610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Cover Slide">
    <p:bg>
      <p:bgRef idx="1001">
        <a:schemeClr val="bg1"/>
      </p:bgRef>
    </p:bg>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3" name="Picture 22" descr="CBP1010727-taller-ppt.jpg"/>
          <p:cNvPicPr>
            <a:picLocks noChangeAspect="1"/>
          </p:cNvPicPr>
          <p:nvPr/>
        </p:nvPicPr>
        <p:blipFill>
          <a:blip r:embed="rId2"/>
          <a:srcRect l="2701" t="22222" r="13182" b="8889"/>
          <a:stretch>
            <a:fillRect/>
          </a:stretch>
        </p:blipFill>
        <p:spPr>
          <a:xfrm>
            <a:off x="5486400" y="0"/>
            <a:ext cx="5892800" cy="6858000"/>
          </a:xfrm>
          <a:prstGeom prst="rect">
            <a:avLst/>
          </a:prstGeom>
        </p:spPr>
      </p:pic>
      <p:sp>
        <p:nvSpPr>
          <p:cNvPr id="26" name="Rectangle 25"/>
          <p:cNvSpPr/>
          <p:nvPr/>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p:cNvSpPr/>
          <p:nvPr userDrawn="1"/>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6" name="Picture 5" descr="CBP1010727-taller-ppt.jpg"/>
          <p:cNvPicPr>
            <a:picLocks noChangeAspect="1"/>
          </p:cNvPicPr>
          <p:nvPr userDrawn="1"/>
        </p:nvPicPr>
        <p:blipFill>
          <a:blip r:embed="rId2"/>
          <a:srcRect l="2701" t="22222" r="13182" b="8889"/>
          <a:stretch>
            <a:fillRect/>
          </a:stretch>
        </p:blipFill>
        <p:spPr>
          <a:xfrm>
            <a:off x="5486400" y="76200"/>
            <a:ext cx="5892800" cy="6858000"/>
          </a:xfrm>
          <a:prstGeom prst="rect">
            <a:avLst/>
          </a:prstGeom>
        </p:spPr>
      </p:pic>
      <p:sp>
        <p:nvSpPr>
          <p:cNvPr id="7" name="Rectangle 6"/>
          <p:cNvSpPr/>
          <p:nvPr userDrawn="1"/>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210147419"/>
      </p:ext>
    </p:extLst>
  </p:cSld>
  <p:clrMapOvr>
    <a:overrideClrMapping bg1="lt1" tx1="dk1" bg2="lt2" tx2="dk2" accent1="accent1" accent2="accent2" accent3="accent3" accent4="accent4" accent5="accent5" accent6="accent6" hlink="hlink" folHlink="folHlink"/>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149600" y="1600201"/>
            <a:ext cx="8534400" cy="1470025"/>
          </a:xfrm>
        </p:spPr>
        <p:txBody>
          <a:bodyPr>
            <a:noAutofit/>
          </a:bodyPr>
          <a:lstStyle>
            <a:lvl1pPr>
              <a:defRPr sz="4000" b="1">
                <a:solidFill>
                  <a:schemeClr val="tx2"/>
                </a:solidFill>
                <a:latin typeface="+mj-lt"/>
                <a:ea typeface="Tahoma"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149600" y="3962400"/>
            <a:ext cx="8534400" cy="1752600"/>
          </a:xfrm>
          <a:prstGeom prst="rect">
            <a:avLst/>
          </a:prstGeom>
        </p:spPr>
        <p:txBody>
          <a:bodyPr>
            <a:normAutofit/>
          </a:bodyPr>
          <a:lstStyle>
            <a:lvl1pPr marL="0" indent="0" algn="ctr">
              <a:buNone/>
              <a:defRPr sz="3200" b="0">
                <a:solidFill>
                  <a:schemeClr val="accent1"/>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a:t>
            </a:r>
            <a:br>
              <a:rPr lang="en-US" dirty="0"/>
            </a:br>
            <a:r>
              <a:rPr lang="en-US" dirty="0"/>
              <a:t>subtitle style</a:t>
            </a:r>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pic>
        <p:nvPicPr>
          <p:cNvPr id="23" name="Picture 22" descr="CBP1010727-taller-ppt.jpg"/>
          <p:cNvPicPr>
            <a:picLocks noChangeAspect="1"/>
          </p:cNvPicPr>
          <p:nvPr/>
        </p:nvPicPr>
        <p:blipFill>
          <a:blip r:embed="rId3"/>
          <a:srcRect l="35263" r="10001"/>
          <a:stretch>
            <a:fillRect/>
          </a:stretch>
        </p:blipFill>
        <p:spPr>
          <a:xfrm>
            <a:off x="0" y="0"/>
            <a:ext cx="2641600" cy="6858000"/>
          </a:xfrm>
          <a:prstGeom prst="rect">
            <a:avLst/>
          </a:prstGeom>
        </p:spPr>
      </p:pic>
      <p:sp>
        <p:nvSpPr>
          <p:cNvPr id="25" name="Rectangle 24"/>
          <p:cNvSpPr/>
          <p:nvPr/>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pic>
        <p:nvPicPr>
          <p:cNvPr id="9" name="Picture 8" descr="CBP1010727-taller-ppt.jpg"/>
          <p:cNvPicPr>
            <a:picLocks noChangeAspect="1"/>
          </p:cNvPicPr>
          <p:nvPr userDrawn="1"/>
        </p:nvPicPr>
        <p:blipFill>
          <a:blip r:embed="rId3"/>
          <a:srcRect l="35263" r="10001"/>
          <a:stretch>
            <a:fillRect/>
          </a:stretch>
        </p:blipFill>
        <p:spPr>
          <a:xfrm>
            <a:off x="0" y="0"/>
            <a:ext cx="2641600" cy="6858000"/>
          </a:xfrm>
          <a:prstGeom prst="rect">
            <a:avLst/>
          </a:prstGeom>
        </p:spPr>
      </p:pic>
      <p:sp>
        <p:nvSpPr>
          <p:cNvPr id="10" name="Rectangle 9"/>
          <p:cNvSpPr/>
          <p:nvPr userDrawn="1"/>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userDrawn="1"/>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689290196"/>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End Slide">
    <p:bg>
      <p:bgRef idx="1001">
        <a:schemeClr val="bg1"/>
      </p:bgRef>
    </p:bg>
    <p:spTree>
      <p:nvGrpSpPr>
        <p:cNvPr id="1" name=""/>
        <p:cNvGrpSpPr/>
        <p:nvPr/>
      </p:nvGrpSpPr>
      <p:grpSpPr>
        <a:xfrm>
          <a:off x="0" y="0"/>
          <a:ext cx="0" cy="0"/>
          <a:chOff x="0" y="0"/>
          <a:chExt cx="0" cy="0"/>
        </a:xfrm>
      </p:grpSpPr>
      <p:sp>
        <p:nvSpPr>
          <p:cNvPr id="25" name="Rectangle 24"/>
          <p:cNvSpPr/>
          <p:nvPr userDrawn="1"/>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3" name="Picture 22" descr="CBP1010727-taller-ppt.jpg"/>
          <p:cNvPicPr>
            <a:picLocks noChangeAspect="1"/>
          </p:cNvPicPr>
          <p:nvPr userDrawn="1"/>
        </p:nvPicPr>
        <p:blipFill rotWithShape="1">
          <a:blip r:embed="rId2"/>
          <a:srcRect l="1621" r="-135322"/>
          <a:stretch/>
        </p:blipFill>
        <p:spPr>
          <a:xfrm>
            <a:off x="304800" y="0"/>
            <a:ext cx="11379200" cy="6858000"/>
          </a:xfrm>
          <a:prstGeom prst="rect">
            <a:avLst/>
          </a:prstGeom>
        </p:spPr>
      </p:pic>
      <p:sp>
        <p:nvSpPr>
          <p:cNvPr id="26" name="Rectangle 25"/>
          <p:cNvSpPr/>
          <p:nvPr userDrawn="1"/>
        </p:nvSpPr>
        <p:spPr>
          <a:xfrm>
            <a:off x="0" y="0"/>
            <a:ext cx="12192000" cy="1295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106311507"/>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White Background Slide">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Box 21"/>
          <p:cNvSpPr txBox="1"/>
          <p:nvPr/>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2012 BHWP</a:t>
            </a:r>
          </a:p>
        </p:txBody>
      </p:sp>
      <p:sp>
        <p:nvSpPr>
          <p:cNvPr id="8" name="TextBox 7"/>
          <p:cNvSpPr txBox="1"/>
          <p:nvPr userDrawn="1"/>
        </p:nvSpPr>
        <p:spPr>
          <a:xfrm>
            <a:off x="10464800" y="6583680"/>
            <a:ext cx="1625600" cy="230832"/>
          </a:xfrm>
          <a:prstGeom prst="rect">
            <a:avLst/>
          </a:prstGeom>
          <a:noFill/>
        </p:spPr>
        <p:txBody>
          <a:bodyPr wrap="square" rtlCol="0">
            <a:spAutoFit/>
          </a:bodyPr>
          <a:lstStyle/>
          <a:p>
            <a:pPr algn="r"/>
            <a:r>
              <a:rPr lang="en-US" sz="900">
                <a:solidFill>
                  <a:srgbClr val="649A41"/>
                </a:solidFill>
              </a:rPr>
              <a:t>© 2020 BHWP</a:t>
            </a:r>
          </a:p>
        </p:txBody>
      </p:sp>
      <p:pic>
        <p:nvPicPr>
          <p:cNvPr id="9" name="Picture 8" descr="bhwp-logo-one-line.png"/>
          <p:cNvPicPr>
            <a:picLocks noChangeAspect="1"/>
          </p:cNvPicPr>
          <p:nvPr userDrawn="1"/>
        </p:nvPicPr>
        <p:blipFill>
          <a:blip r:embed="rId2" cstate="print"/>
          <a:stretch>
            <a:fillRect/>
          </a:stretch>
        </p:blipFill>
        <p:spPr>
          <a:xfrm>
            <a:off x="203200" y="6368586"/>
            <a:ext cx="4368800" cy="413214"/>
          </a:xfrm>
          <a:prstGeom prst="rect">
            <a:avLst/>
          </a:prstGeom>
        </p:spPr>
      </p:pic>
    </p:spTree>
    <p:extLst>
      <p:ext uri="{BB962C8B-B14F-4D97-AF65-F5344CB8AC3E}">
        <p14:creationId xmlns:p14="http://schemas.microsoft.com/office/powerpoint/2010/main" val="2775460600"/>
      </p:ext>
    </p:extLst>
  </p:cSld>
  <p:clrMapOvr>
    <a:overrideClrMapping bg1="lt1" tx1="dk1" bg2="lt2" tx2="dk2" accent1="accent1" accent2="accent2" accent3="accent3" accent4="accent4" accent5="accent5" accent6="accent6" hlink="hlink" folHlink="folHlink"/>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cSld name="Main Content 1">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4" name="Round Diagonal Corner Rectangle 20"/>
          <p:cNvSpPr/>
          <p:nvPr/>
        </p:nvSpPr>
        <p:spPr>
          <a:xfrm rot="10800000">
            <a:off x="190005"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6" name="TextBox 5"/>
          <p:cNvSpPr txBox="1"/>
          <p:nvPr/>
        </p:nvSpPr>
        <p:spPr>
          <a:xfrm>
            <a:off x="10464800" y="6575193"/>
            <a:ext cx="1625600" cy="230832"/>
          </a:xfrm>
          <a:prstGeom prst="rect">
            <a:avLst/>
          </a:prstGeom>
          <a:noFill/>
        </p:spPr>
        <p:txBody>
          <a:bodyPr wrap="square" rtlCol="0">
            <a:spAutoFit/>
          </a:bodyPr>
          <a:lstStyle/>
          <a:p>
            <a:pPr algn="r"/>
            <a:r>
              <a:rPr lang="en-US" sz="900">
                <a:solidFill>
                  <a:prstClr val="white"/>
                </a:solidFill>
              </a:rPr>
              <a:t>© 2020 BHWP</a:t>
            </a:r>
          </a:p>
        </p:txBody>
      </p:sp>
      <p:sp>
        <p:nvSpPr>
          <p:cNvPr id="2" name="Title 1"/>
          <p:cNvSpPr>
            <a:spLocks noGrp="1"/>
          </p:cNvSpPr>
          <p:nvPr>
            <p:ph type="title"/>
          </p:nvPr>
        </p:nvSpPr>
        <p:spPr/>
        <p:txBody>
          <a:bodyPr/>
          <a:lstStyle/>
          <a:p>
            <a:r>
              <a:rPr lang="en-US"/>
              <a:t>Click to edit Master title style</a:t>
            </a:r>
          </a:p>
        </p:txBody>
      </p:sp>
      <p:sp>
        <p:nvSpPr>
          <p:cNvPr id="8" name="Text Placeholder 7"/>
          <p:cNvSpPr>
            <a:spLocks noGrp="1"/>
          </p:cNvSpPr>
          <p:nvPr>
            <p:ph type="body" sz="quarter" idx="10"/>
          </p:nvPr>
        </p:nvSpPr>
        <p:spPr>
          <a:xfrm>
            <a:off x="609600" y="1828800"/>
            <a:ext cx="11074400" cy="4267200"/>
          </a:xfrm>
          <a:prstGeom prst="rect">
            <a:avLst/>
          </a:prstGeom>
        </p:spPr>
        <p:txBody>
          <a:bodyPr/>
          <a:lstStyle/>
          <a:p>
            <a:pPr lvl="0"/>
            <a:r>
              <a:rPr lang="en-US"/>
              <a:t>Click to edit Master text styles</a:t>
            </a:r>
          </a:p>
          <a:p>
            <a:pPr lvl="1"/>
            <a:r>
              <a:rPr lang="en-US"/>
              <a:t>Second level</a:t>
            </a:r>
          </a:p>
          <a:p>
            <a:pPr lvl="2"/>
            <a:r>
              <a:rPr lang="en-US"/>
              <a:t>Third level</a:t>
            </a:r>
          </a:p>
        </p:txBody>
      </p:sp>
      <p:pic>
        <p:nvPicPr>
          <p:cNvPr id="9" name="Picture 8" descr="bhwp-logo-one-line.png">
            <a:extLst>
              <a:ext uri="{FF2B5EF4-FFF2-40B4-BE49-F238E27FC236}">
                <a16:creationId xmlns:a16="http://schemas.microsoft.com/office/drawing/2014/main" id="{40292981-A543-B64F-9C3B-9830E562F5DE}"/>
              </a:ext>
            </a:extLst>
          </p:cNvPr>
          <p:cNvPicPr>
            <a:picLocks noChangeAspect="1"/>
          </p:cNvPicPr>
          <p:nvPr userDrawn="1"/>
        </p:nvPicPr>
        <p:blipFill>
          <a:blip r:embed="rId2" cstate="print"/>
          <a:stretch>
            <a:fillRect/>
          </a:stretch>
        </p:blipFill>
        <p:spPr>
          <a:xfrm>
            <a:off x="293227" y="6452886"/>
            <a:ext cx="4354973" cy="405115"/>
          </a:xfrm>
          <a:prstGeom prst="rect">
            <a:avLst/>
          </a:prstGeom>
        </p:spPr>
      </p:pic>
    </p:spTree>
    <p:extLst>
      <p:ext uri="{BB962C8B-B14F-4D97-AF65-F5344CB8AC3E}">
        <p14:creationId xmlns:p14="http://schemas.microsoft.com/office/powerpoint/2010/main" val="104444853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1_Main Content 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4429" y="0"/>
            <a:ext cx="1747572" cy="6858000"/>
          </a:xfrm>
          <a:prstGeom prst="rect">
            <a:avLst/>
          </a:prstGeom>
        </p:spPr>
      </p:pic>
      <p:pic>
        <p:nvPicPr>
          <p:cNvPr id="4" name="Picture 3"/>
          <p:cNvPicPr>
            <a:picLocks noChangeAspect="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flipH="1">
            <a:off x="10159999" y="0"/>
            <a:ext cx="284428" cy="6858000"/>
          </a:xfrm>
          <a:prstGeom prst="rect">
            <a:avLst/>
          </a:prstGeom>
        </p:spPr>
      </p:pic>
      <p:sp>
        <p:nvSpPr>
          <p:cNvPr id="2" name="Title 1"/>
          <p:cNvSpPr>
            <a:spLocks noGrp="1"/>
          </p:cNvSpPr>
          <p:nvPr>
            <p:ph type="title"/>
          </p:nvPr>
        </p:nvSpPr>
        <p:spPr>
          <a:xfrm>
            <a:off x="609600" y="274638"/>
            <a:ext cx="8940800" cy="1143000"/>
          </a:xfrm>
        </p:spPr>
        <p:txBody>
          <a:bodyPr/>
          <a:lstStyle/>
          <a:p>
            <a:r>
              <a:rPr lang="en-US"/>
              <a:t>Click to edit Master title style</a:t>
            </a:r>
            <a:endParaRPr lang="en-US" dirty="0"/>
          </a:p>
        </p:txBody>
      </p:sp>
      <p:sp>
        <p:nvSpPr>
          <p:cNvPr id="5" name="Text Placeholder 4"/>
          <p:cNvSpPr>
            <a:spLocks noGrp="1"/>
          </p:cNvSpPr>
          <p:nvPr>
            <p:ph type="body" sz="quarter" idx="10"/>
          </p:nvPr>
        </p:nvSpPr>
        <p:spPr>
          <a:xfrm>
            <a:off x="711200" y="1752600"/>
            <a:ext cx="8839200" cy="4267200"/>
          </a:xfrm>
          <a:prstGeom prst="rect">
            <a:avLst/>
          </a:prstGeom>
        </p:spPr>
        <p:txBody>
          <a:bodyPr/>
          <a:lstStyle>
            <a:lvl1pPr marL="0" indent="0">
              <a:buFont typeface="Wingdings" panose="05000000000000000000" pitchFamily="2" charset="2"/>
              <a:buNone/>
              <a:defRPr>
                <a:solidFill>
                  <a:schemeClr val="accent1"/>
                </a:solidFill>
              </a:defRPr>
            </a:lvl1pPr>
            <a:lvl2pPr marL="742950" indent="-285750">
              <a:buFont typeface="Wingdings" panose="05000000000000000000" pitchFamily="2" charset="2"/>
              <a:buChar char="§"/>
              <a:defRPr>
                <a:solidFill>
                  <a:schemeClr val="tx2">
                    <a:lumMod val="50000"/>
                  </a:schemeClr>
                </a:solidFill>
              </a:defRPr>
            </a:lvl2pPr>
            <a:lvl3pPr marL="1143000" indent="-228600">
              <a:buFont typeface="Calibri" panose="020F0502020204030204" pitchFamily="34" charset="0"/>
              <a:buChar char="‒"/>
              <a:defRPr>
                <a:solidFill>
                  <a:schemeClr val="accent1">
                    <a:lumMod val="50000"/>
                  </a:schemeClr>
                </a:solidFill>
              </a:defRPr>
            </a:lvl3pPr>
          </a:lstStyle>
          <a:p>
            <a:pPr lvl="0"/>
            <a:r>
              <a:rPr lang="en-US"/>
              <a:t>Edit Master text styles</a:t>
            </a:r>
          </a:p>
          <a:p>
            <a:pPr lvl="1"/>
            <a:r>
              <a:rPr lang="en-US"/>
              <a:t>Second level</a:t>
            </a:r>
          </a:p>
          <a:p>
            <a:pPr lvl="2"/>
            <a:r>
              <a:rPr lang="en-US"/>
              <a:t>Third level</a:t>
            </a:r>
          </a:p>
        </p:txBody>
      </p:sp>
      <p:pic>
        <p:nvPicPr>
          <p:cNvPr id="6" name="Picture 5" descr="bhwp-logo-one-line.png"/>
          <p:cNvPicPr>
            <a:picLocks noChangeAspect="1"/>
          </p:cNvPicPr>
          <p:nvPr userDrawn="1"/>
        </p:nvPicPr>
        <p:blipFill>
          <a:blip r:embed="rId4" cstate="print"/>
          <a:stretch>
            <a:fillRect/>
          </a:stretch>
        </p:blipFill>
        <p:spPr>
          <a:xfrm>
            <a:off x="76200" y="6444786"/>
            <a:ext cx="4445000" cy="413214"/>
          </a:xfrm>
          <a:prstGeom prst="rect">
            <a:avLst/>
          </a:prstGeom>
        </p:spPr>
      </p:pic>
      <p:sp>
        <p:nvSpPr>
          <p:cNvPr id="7" name="TextBox 6"/>
          <p:cNvSpPr txBox="1"/>
          <p:nvPr userDrawn="1"/>
        </p:nvSpPr>
        <p:spPr>
          <a:xfrm>
            <a:off x="8432800" y="6575193"/>
            <a:ext cx="1625600" cy="230832"/>
          </a:xfrm>
          <a:prstGeom prst="rect">
            <a:avLst/>
          </a:prstGeom>
          <a:noFill/>
        </p:spPr>
        <p:txBody>
          <a:bodyPr wrap="square" rtlCol="0">
            <a:spAutoFit/>
          </a:bodyPr>
          <a:lstStyle/>
          <a:p>
            <a:pPr algn="r"/>
            <a:r>
              <a:rPr lang="en-US" sz="900">
                <a:solidFill>
                  <a:schemeClr val="tx1">
                    <a:lumMod val="65000"/>
                    <a:lumOff val="35000"/>
                  </a:schemeClr>
                </a:solidFill>
              </a:rPr>
              <a:t>© 2020 BHWP</a:t>
            </a:r>
          </a:p>
        </p:txBody>
      </p:sp>
    </p:spTree>
    <p:extLst>
      <p:ext uri="{BB962C8B-B14F-4D97-AF65-F5344CB8AC3E}">
        <p14:creationId xmlns:p14="http://schemas.microsoft.com/office/powerpoint/2010/main" val="2028701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Blue Backgroun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accent1"/>
              </a:gs>
              <a:gs pos="44000">
                <a:schemeClr val="accent1">
                  <a:lumMod val="60000"/>
                  <a:lumOff val="40000"/>
                </a:schemeClr>
              </a:gs>
              <a:gs pos="74000">
                <a:schemeClr val="accent4">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TextBox 4"/>
          <p:cNvSpPr txBox="1"/>
          <p:nvPr/>
        </p:nvSpPr>
        <p:spPr>
          <a:xfrm>
            <a:off x="10414000" y="6536209"/>
            <a:ext cx="1625600" cy="230832"/>
          </a:xfrm>
          <a:prstGeom prst="rect">
            <a:avLst/>
          </a:prstGeom>
          <a:noFill/>
        </p:spPr>
        <p:txBody>
          <a:bodyPr wrap="square" rtlCol="0">
            <a:spAutoFit/>
          </a:bodyPr>
          <a:lstStyle/>
          <a:p>
            <a:pPr algn="r"/>
            <a:r>
              <a:rPr lang="en-US" sz="900">
                <a:solidFill>
                  <a:schemeClr val="bg1"/>
                </a:solidFill>
              </a:rPr>
              <a:t>© BHWP</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7" name="Picture 6" descr="bhwp-logo-one-line.png">
            <a:extLst>
              <a:ext uri="{FF2B5EF4-FFF2-40B4-BE49-F238E27FC236}">
                <a16:creationId xmlns:a16="http://schemas.microsoft.com/office/drawing/2014/main" id="{E9018A63-499C-254C-9F8E-1387A54868A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513491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cSld name="Main Content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0">
                <a:solidFill>
                  <a:schemeClr val="tx2">
                    <a:lumMod val="75000"/>
                  </a:schemeClr>
                </a:solidFill>
                <a:latin typeface="Tahoma" pitchFamily="34" charset="0"/>
                <a:ea typeface="Tahoma" pitchFamily="34" charset="0"/>
                <a:cs typeface="Tahoma"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609600" y="1600203"/>
            <a:ext cx="10972800" cy="4525963"/>
          </a:xfrm>
          <a:prstGeom prst="rect">
            <a:avLst/>
          </a:prstGeom>
        </p:spPr>
        <p:txBody>
          <a:bodyPr/>
          <a:lstStyle>
            <a:lvl1pPr>
              <a:defRPr>
                <a:solidFill>
                  <a:srgbClr val="00660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Rectangle 19"/>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1" name="Round Diagonal Corner Rectangle 20"/>
          <p:cNvSpPr/>
          <p:nvPr/>
        </p:nvSpPr>
        <p:spPr>
          <a:xfrm rot="10800000">
            <a:off x="190006"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9525">
            <a:solidFill>
              <a:schemeClr val="accent1">
                <a:lumMod val="60000"/>
                <a:lumOff val="4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Box 21"/>
          <p:cNvSpPr txBox="1"/>
          <p:nvPr/>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2012 BHWP</a:t>
            </a:r>
          </a:p>
        </p:txBody>
      </p:sp>
      <p:pic>
        <p:nvPicPr>
          <p:cNvPr id="25" name="Picture 24" descr="bhwp-logo-one-line.png"/>
          <p:cNvPicPr>
            <a:picLocks noChangeAspect="1"/>
          </p:cNvPicPr>
          <p:nvPr/>
        </p:nvPicPr>
        <p:blipFill>
          <a:blip r:embed="rId2"/>
          <a:srcRect b="34801"/>
          <a:stretch>
            <a:fillRect/>
          </a:stretch>
        </p:blipFill>
        <p:spPr>
          <a:xfrm>
            <a:off x="237067" y="6477003"/>
            <a:ext cx="5730240" cy="405115"/>
          </a:xfrm>
          <a:prstGeom prst="rect">
            <a:avLst/>
          </a:prstGeom>
        </p:spPr>
      </p:pic>
      <p:sp>
        <p:nvSpPr>
          <p:cNvPr id="8" name="Rectangle 7"/>
          <p:cNvSpPr/>
          <p:nvPr userDrawn="1"/>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ound Diagonal Corner Rectangle 20"/>
          <p:cNvSpPr/>
          <p:nvPr userDrawn="1"/>
        </p:nvSpPr>
        <p:spPr>
          <a:xfrm rot="10800000">
            <a:off x="190006"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Box 9"/>
          <p:cNvSpPr txBox="1"/>
          <p:nvPr userDrawn="1"/>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2019 BHWP</a:t>
            </a:r>
          </a:p>
        </p:txBody>
      </p:sp>
      <p:pic>
        <p:nvPicPr>
          <p:cNvPr id="11" name="Picture 10" descr="bhwp-logo-one-line.png"/>
          <p:cNvPicPr>
            <a:picLocks noChangeAspect="1"/>
          </p:cNvPicPr>
          <p:nvPr userDrawn="1"/>
        </p:nvPicPr>
        <p:blipFill>
          <a:blip r:embed="rId3" cstate="print"/>
          <a:stretch>
            <a:fillRect/>
          </a:stretch>
        </p:blipFill>
        <p:spPr>
          <a:xfrm>
            <a:off x="293227" y="6452888"/>
            <a:ext cx="5617920" cy="405115"/>
          </a:xfrm>
          <a:prstGeom prst="rect">
            <a:avLst/>
          </a:prstGeom>
        </p:spPr>
      </p:pic>
    </p:spTree>
    <p:extLst>
      <p:ext uri="{BB962C8B-B14F-4D97-AF65-F5344CB8AC3E}">
        <p14:creationId xmlns:p14="http://schemas.microsoft.com/office/powerpoint/2010/main" val="42430196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cSld name="Content 1">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gradFill flip="none" rotWithShape="1">
            <a:gsLst>
              <a:gs pos="0">
                <a:srgbClr val="D03F27"/>
              </a:gs>
              <a:gs pos="50000">
                <a:srgbClr val="F28B20"/>
              </a:gs>
              <a:gs pos="100000">
                <a:srgbClr val="F28B20">
                  <a:lumMod val="40000"/>
                  <a:lumOff val="60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 name="Round Single Corner Rectangle 4"/>
          <p:cNvSpPr/>
          <p:nvPr/>
        </p:nvSpPr>
        <p:spPr>
          <a:xfrm rot="10800000">
            <a:off x="304800" y="228600"/>
            <a:ext cx="11582400" cy="6248401"/>
          </a:xfrm>
          <a:prstGeom prst="round1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p:txBody>
          <a:bodyPr/>
          <a:lstStyle/>
          <a:p>
            <a:r>
              <a:rPr lang="en-US" dirty="0"/>
              <a:t>Content Slide - Click to edit title</a:t>
            </a:r>
          </a:p>
        </p:txBody>
      </p:sp>
      <p:pic>
        <p:nvPicPr>
          <p:cNvPr id="7" name="Picture 6" descr="bhwp-logo-one-line.png"/>
          <p:cNvPicPr>
            <a:picLocks noChangeAspect="1"/>
          </p:cNvPicPr>
          <p:nvPr/>
        </p:nvPicPr>
        <p:blipFill>
          <a:blip r:embed="rId2" cstate="print"/>
          <a:stretch>
            <a:fillRect/>
          </a:stretch>
        </p:blipFill>
        <p:spPr>
          <a:xfrm>
            <a:off x="203200" y="6452886"/>
            <a:ext cx="5617920" cy="405115"/>
          </a:xfrm>
          <a:prstGeom prst="rect">
            <a:avLst/>
          </a:prstGeom>
        </p:spPr>
      </p:pic>
      <p:sp>
        <p:nvSpPr>
          <p:cNvPr id="4" name="Text Placeholder 3"/>
          <p:cNvSpPr>
            <a:spLocks noGrp="1"/>
          </p:cNvSpPr>
          <p:nvPr>
            <p:ph type="body" sz="quarter" idx="10"/>
          </p:nvPr>
        </p:nvSpPr>
        <p:spPr>
          <a:xfrm>
            <a:off x="609600" y="1524000"/>
            <a:ext cx="10972800" cy="4419600"/>
          </a:xfrm>
        </p:spPr>
        <p:txBody>
          <a:bodyPr/>
          <a:lstStyle>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
        <p:nvSpPr>
          <p:cNvPr id="12" name="TextBox 11"/>
          <p:cNvSpPr txBox="1"/>
          <p:nvPr/>
        </p:nvSpPr>
        <p:spPr>
          <a:xfrm>
            <a:off x="10769600" y="6627168"/>
            <a:ext cx="1320800" cy="230832"/>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a:solidFill>
                  <a:schemeClr val="bg1"/>
                </a:solidFill>
              </a:rPr>
              <a:t>© 2019 BHWP</a:t>
            </a:r>
            <a:endParaRPr lang="en-US" sz="1800"/>
          </a:p>
        </p:txBody>
      </p:sp>
      <p:sp>
        <p:nvSpPr>
          <p:cNvPr id="9" name="Rectangle 8">
            <a:extLst>
              <a:ext uri="{FF2B5EF4-FFF2-40B4-BE49-F238E27FC236}">
                <a16:creationId xmlns:a16="http://schemas.microsoft.com/office/drawing/2014/main" id="{EA9BC1DE-8DBB-5947-91C0-3C80A04DA1B5}"/>
              </a:ext>
            </a:extLst>
          </p:cNvPr>
          <p:cNvSpPr/>
          <p:nvPr userDrawn="1"/>
        </p:nvSpPr>
        <p:spPr>
          <a:xfrm>
            <a:off x="0" y="0"/>
            <a:ext cx="12192000" cy="6858000"/>
          </a:xfrm>
          <a:prstGeom prst="rect">
            <a:avLst/>
          </a:prstGeom>
          <a:gradFill flip="none" rotWithShape="1">
            <a:gsLst>
              <a:gs pos="0">
                <a:srgbClr val="D03F27"/>
              </a:gs>
              <a:gs pos="50000">
                <a:srgbClr val="F28B20"/>
              </a:gs>
              <a:gs pos="100000">
                <a:srgbClr val="F28B20">
                  <a:lumMod val="40000"/>
                  <a:lumOff val="60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0" name="Round Single Corner Rectangle 9">
            <a:extLst>
              <a:ext uri="{FF2B5EF4-FFF2-40B4-BE49-F238E27FC236}">
                <a16:creationId xmlns:a16="http://schemas.microsoft.com/office/drawing/2014/main" id="{AC656E8B-13D1-584D-9233-552A69866AFA}"/>
              </a:ext>
            </a:extLst>
          </p:cNvPr>
          <p:cNvSpPr/>
          <p:nvPr userDrawn="1"/>
        </p:nvSpPr>
        <p:spPr>
          <a:xfrm rot="10800000">
            <a:off x="304800" y="228600"/>
            <a:ext cx="11582400" cy="6248401"/>
          </a:xfrm>
          <a:prstGeom prst="round1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descr="bhwp-logo-one-line.png">
            <a:extLst>
              <a:ext uri="{FF2B5EF4-FFF2-40B4-BE49-F238E27FC236}">
                <a16:creationId xmlns:a16="http://schemas.microsoft.com/office/drawing/2014/main" id="{CBCB3634-EAA8-D24B-84C3-74576F8480D3}"/>
              </a:ext>
            </a:extLst>
          </p:cNvPr>
          <p:cNvPicPr>
            <a:picLocks noChangeAspect="1"/>
          </p:cNvPicPr>
          <p:nvPr userDrawn="1"/>
        </p:nvPicPr>
        <p:blipFill>
          <a:blip r:embed="rId2" cstate="print"/>
          <a:stretch>
            <a:fillRect/>
          </a:stretch>
        </p:blipFill>
        <p:spPr>
          <a:xfrm>
            <a:off x="203200" y="6452886"/>
            <a:ext cx="3987800" cy="405115"/>
          </a:xfrm>
          <a:prstGeom prst="rect">
            <a:avLst/>
          </a:prstGeom>
        </p:spPr>
      </p:pic>
      <p:sp>
        <p:nvSpPr>
          <p:cNvPr id="13" name="TextBox 12">
            <a:extLst>
              <a:ext uri="{FF2B5EF4-FFF2-40B4-BE49-F238E27FC236}">
                <a16:creationId xmlns:a16="http://schemas.microsoft.com/office/drawing/2014/main" id="{91B2EFB4-46E8-344E-96E7-DFDF9173DEAC}"/>
              </a:ext>
            </a:extLst>
          </p:cNvPr>
          <p:cNvSpPr txBox="1"/>
          <p:nvPr userDrawn="1"/>
        </p:nvSpPr>
        <p:spPr>
          <a:xfrm>
            <a:off x="10769600" y="6627168"/>
            <a:ext cx="1320800" cy="230832"/>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a:solidFill>
                  <a:schemeClr val="bg1"/>
                </a:solidFill>
              </a:rPr>
              <a:t>© 2019 BHWP</a:t>
            </a:r>
            <a:endParaRPr lang="en-US" sz="1800"/>
          </a:p>
        </p:txBody>
      </p:sp>
    </p:spTree>
    <p:extLst>
      <p:ext uri="{BB962C8B-B14F-4D97-AF65-F5344CB8AC3E}">
        <p14:creationId xmlns:p14="http://schemas.microsoft.com/office/powerpoint/2010/main" val="3313864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4_Content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03952E8-073F-454B-B251-113CA2F61A1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934700" y="9144"/>
            <a:ext cx="1295400" cy="68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BC9E6FB-83DA-0843-8A7F-19341143F42C}"/>
              </a:ext>
            </a:extLst>
          </p:cNvPr>
          <p:cNvSpPr txBox="1">
            <a:spLocks noChangeArrowheads="1"/>
          </p:cNvSpPr>
          <p:nvPr/>
        </p:nvSpPr>
        <p:spPr bwMode="auto">
          <a:xfrm>
            <a:off x="88392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 2020 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F775C3C6-B059-D74A-A9FD-B61879F69C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1A223B1F-D428-C348-AEA8-128325294794}"/>
              </a:ext>
            </a:extLst>
          </p:cNvPr>
          <p:cNvSpPr/>
          <p:nvPr/>
        </p:nvSpPr>
        <p:spPr>
          <a:xfrm>
            <a:off x="10734675" y="0"/>
            <a:ext cx="200025" cy="6858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Placeholder 1"/>
          <p:cNvSpPr>
            <a:spLocks noGrp="1"/>
          </p:cNvSpPr>
          <p:nvPr>
            <p:ph type="title"/>
          </p:nvPr>
        </p:nvSpPr>
        <p:spPr>
          <a:xfrm>
            <a:off x="609600" y="274639"/>
            <a:ext cx="8940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8429620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12192000" cy="506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6632" y="534315"/>
            <a:ext cx="10978736" cy="3351886"/>
          </a:xfrm>
        </p:spPr>
        <p:txBody>
          <a:bodyPr>
            <a:normAutofit/>
          </a:bodyPr>
          <a:lstStyle>
            <a:lvl1pPr algn="ctr">
              <a:defRPr sz="4400">
                <a:solidFill>
                  <a:srgbClr val="0854A2"/>
                </a:solidFill>
              </a:defRPr>
            </a:lvl1pPr>
          </a:lstStyle>
          <a:p>
            <a:r>
              <a:rPr lang="en-US"/>
              <a:t>Click to edit Master title style</a:t>
            </a:r>
          </a:p>
        </p:txBody>
      </p:sp>
      <p:sp>
        <p:nvSpPr>
          <p:cNvPr id="3" name="Subtitle 2"/>
          <p:cNvSpPr>
            <a:spLocks noGrp="1"/>
          </p:cNvSpPr>
          <p:nvPr>
            <p:ph type="subTitle" idx="1"/>
          </p:nvPr>
        </p:nvSpPr>
        <p:spPr>
          <a:xfrm>
            <a:off x="740866" y="5141807"/>
            <a:ext cx="10710269" cy="1486787"/>
          </a:xfrm>
        </p:spPr>
        <p:txBody>
          <a:bodyPr anchor="ctr">
            <a:normAutofit/>
          </a:bodyPr>
          <a:lstStyle>
            <a:lvl1pPr marL="0" indent="0" algn="ctr">
              <a:buNone/>
              <a:defRPr sz="24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42765231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70EBD29F-7554-4A75-9427-659822E767B2}" type="slidenum">
              <a:rPr lang="en-US" altLang="en-US"/>
              <a:pPr>
                <a:defRPr/>
              </a:pPr>
              <a:t>‹#›</a:t>
            </a:fld>
            <a:endParaRPr lang="en-US" altLang="en-US"/>
          </a:p>
        </p:txBody>
      </p:sp>
    </p:spTree>
    <p:extLst>
      <p:ext uri="{BB962C8B-B14F-4D97-AF65-F5344CB8AC3E}">
        <p14:creationId xmlns:p14="http://schemas.microsoft.com/office/powerpoint/2010/main" val="238708683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5"/>
          <p:cNvSpPr>
            <a:spLocks noGrp="1"/>
          </p:cNvSpPr>
          <p:nvPr>
            <p:ph type="pic" sz="quarter" idx="11"/>
          </p:nvPr>
        </p:nvSpPr>
        <p:spPr>
          <a:xfrm>
            <a:off x="8168217" y="1835151"/>
            <a:ext cx="3426883" cy="2066925"/>
          </a:xfrm>
        </p:spPr>
        <p:txBody>
          <a:bodyPr/>
          <a:lstStyle>
            <a:lvl1pPr marL="3175" indent="0">
              <a:buFontTx/>
              <a:buNone/>
              <a:defRPr/>
            </a:lvl1pPr>
          </a:lstStyle>
          <a:p>
            <a:pPr lvl="0"/>
            <a:r>
              <a:rPr lang="en-US" noProof="0"/>
              <a:t>Click icon to add picture</a:t>
            </a:r>
          </a:p>
        </p:txBody>
      </p:sp>
      <p:sp>
        <p:nvSpPr>
          <p:cNvPr id="5" name="Slide Number Placeholder 5"/>
          <p:cNvSpPr>
            <a:spLocks noGrp="1"/>
          </p:cNvSpPr>
          <p:nvPr>
            <p:ph type="sldNum" sz="quarter" idx="12"/>
          </p:nvPr>
        </p:nvSpPr>
        <p:spPr/>
        <p:txBody>
          <a:bodyPr/>
          <a:lstStyle>
            <a:lvl1pPr>
              <a:defRPr/>
            </a:lvl1pPr>
          </a:lstStyle>
          <a:p>
            <a:pPr>
              <a:defRPr/>
            </a:pPr>
            <a:fld id="{438E31E2-BDFA-45D3-9826-B8819B934510}" type="slidenum">
              <a:rPr lang="en-US" altLang="en-US"/>
              <a:pPr>
                <a:defRPr/>
              </a:pPr>
              <a:t>‹#›</a:t>
            </a:fld>
            <a:endParaRPr lang="en-US" altLang="en-US"/>
          </a:p>
        </p:txBody>
      </p:sp>
    </p:spTree>
    <p:extLst>
      <p:ext uri="{BB962C8B-B14F-4D97-AF65-F5344CB8AC3E}">
        <p14:creationId xmlns:p14="http://schemas.microsoft.com/office/powerpoint/2010/main" val="236610195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1A84B9-939B-4A7F-9075-B39B089F1CCB}"/>
              </a:ext>
            </a:extLst>
          </p:cNvPr>
          <p:cNvSpPr>
            <a:spLocks noGrp="1"/>
          </p:cNvSpPr>
          <p:nvPr>
            <p:ph type="dt" sz="half" idx="10"/>
          </p:nvPr>
        </p:nvSpPr>
        <p:spPr/>
        <p:txBody>
          <a:bodyPr/>
          <a:lstStyle/>
          <a:p>
            <a:fld id="{C8E95E3B-B76A-4C10-ABFF-C7BEA236E3B1}" type="datetimeFigureOut">
              <a:rPr lang="en-US" smtClean="0"/>
              <a:t>6/24/2025</a:t>
            </a:fld>
            <a:endParaRPr lang="en-US"/>
          </a:p>
        </p:txBody>
      </p:sp>
      <p:sp>
        <p:nvSpPr>
          <p:cNvPr id="3" name="Footer Placeholder 2">
            <a:extLst>
              <a:ext uri="{FF2B5EF4-FFF2-40B4-BE49-F238E27FC236}">
                <a16:creationId xmlns:a16="http://schemas.microsoft.com/office/drawing/2014/main" id="{F6E8D192-C8DA-4B26-88CC-AD126A23F2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F59667B-A5DE-483D-9841-7E032BBEFE88}"/>
              </a:ext>
            </a:extLst>
          </p:cNvPr>
          <p:cNvSpPr>
            <a:spLocks noGrp="1"/>
          </p:cNvSpPr>
          <p:nvPr>
            <p:ph type="sldNum" sz="quarter" idx="12"/>
          </p:nvPr>
        </p:nvSpPr>
        <p:spPr/>
        <p:txBody>
          <a:bodyPr/>
          <a:lstStyle/>
          <a:p>
            <a:fld id="{815F505C-685B-45B0-B842-745385AB1CB1}" type="slidenum">
              <a:rPr lang="en-US" smtClean="0"/>
              <a:t>‹#›</a:t>
            </a:fld>
            <a:endParaRPr lang="en-US"/>
          </a:p>
        </p:txBody>
      </p:sp>
    </p:spTree>
    <p:extLst>
      <p:ext uri="{BB962C8B-B14F-4D97-AF65-F5344CB8AC3E}">
        <p14:creationId xmlns:p14="http://schemas.microsoft.com/office/powerpoint/2010/main" val="104519621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B7A64-3E99-485E-AF85-4610C233682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9DC08-DD47-411C-ABE2-DCE62F752051}"/>
              </a:ext>
            </a:extLst>
          </p:cNvPr>
          <p:cNvSpPr>
            <a:spLocks noGrp="1"/>
          </p:cNvSpPr>
          <p:nvPr>
            <p:ph type="dt" sz="half" idx="10"/>
          </p:nvPr>
        </p:nvSpPr>
        <p:spPr/>
        <p:txBody>
          <a:bodyPr/>
          <a:lstStyle/>
          <a:p>
            <a:fld id="{C8E95E3B-B76A-4C10-ABFF-C7BEA236E3B1}" type="datetimeFigureOut">
              <a:rPr lang="en-US" smtClean="0"/>
              <a:t>6/24/2025</a:t>
            </a:fld>
            <a:endParaRPr lang="en-US"/>
          </a:p>
        </p:txBody>
      </p:sp>
      <p:sp>
        <p:nvSpPr>
          <p:cNvPr id="4" name="Footer Placeholder 3">
            <a:extLst>
              <a:ext uri="{FF2B5EF4-FFF2-40B4-BE49-F238E27FC236}">
                <a16:creationId xmlns:a16="http://schemas.microsoft.com/office/drawing/2014/main" id="{2D0125CE-A5E9-4A81-96A9-72915C99660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A717FD-3BC7-405F-A45F-3923AC9F046D}"/>
              </a:ext>
            </a:extLst>
          </p:cNvPr>
          <p:cNvSpPr>
            <a:spLocks noGrp="1"/>
          </p:cNvSpPr>
          <p:nvPr>
            <p:ph type="sldNum" sz="quarter" idx="12"/>
          </p:nvPr>
        </p:nvSpPr>
        <p:spPr/>
        <p:txBody>
          <a:bodyPr/>
          <a:lstStyle/>
          <a:p>
            <a:fld id="{815F505C-685B-45B0-B842-745385AB1CB1}" type="slidenum">
              <a:rPr lang="en-US" smtClean="0"/>
              <a:t>‹#›</a:t>
            </a:fld>
            <a:endParaRPr lang="en-US"/>
          </a:p>
        </p:txBody>
      </p:sp>
    </p:spTree>
    <p:extLst>
      <p:ext uri="{BB962C8B-B14F-4D97-AF65-F5344CB8AC3E}">
        <p14:creationId xmlns:p14="http://schemas.microsoft.com/office/powerpoint/2010/main" val="380305276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51" y="6687497"/>
            <a:ext cx="12156440" cy="34925"/>
          </a:xfrm>
          <a:custGeom>
            <a:avLst/>
            <a:gdLst/>
            <a:ahLst/>
            <a:cxnLst/>
            <a:rect l="l" t="t" r="r" b="b"/>
            <a:pathLst>
              <a:path w="9117330" h="34925">
                <a:moveTo>
                  <a:pt x="9116720" y="0"/>
                </a:moveTo>
                <a:lnTo>
                  <a:pt x="0" y="0"/>
                </a:lnTo>
                <a:lnTo>
                  <a:pt x="0" y="34643"/>
                </a:lnTo>
                <a:lnTo>
                  <a:pt x="9068166" y="34643"/>
                </a:lnTo>
                <a:lnTo>
                  <a:pt x="9116720" y="0"/>
                </a:lnTo>
                <a:close/>
              </a:path>
            </a:pathLst>
          </a:custGeom>
          <a:solidFill>
            <a:srgbClr val="0992D1"/>
          </a:solidFill>
        </p:spPr>
        <p:txBody>
          <a:bodyPr wrap="square" lIns="0" tIns="0" rIns="0" bIns="0" rtlCol="0"/>
          <a:lstStyle/>
          <a:p>
            <a:endParaRPr sz="1350">
              <a:solidFill>
                <a:prstClr val="black"/>
              </a:solidFill>
            </a:endParaRPr>
          </a:p>
        </p:txBody>
      </p:sp>
      <p:sp>
        <p:nvSpPr>
          <p:cNvPr id="17" name="bk object 17"/>
          <p:cNvSpPr/>
          <p:nvPr/>
        </p:nvSpPr>
        <p:spPr>
          <a:xfrm>
            <a:off x="252" y="6843482"/>
            <a:ext cx="11885507" cy="0"/>
          </a:xfrm>
          <a:custGeom>
            <a:avLst/>
            <a:gdLst/>
            <a:ahLst/>
            <a:cxnLst/>
            <a:rect l="l" t="t" r="r" b="b"/>
            <a:pathLst>
              <a:path w="8914130">
                <a:moveTo>
                  <a:pt x="0" y="0"/>
                </a:moveTo>
                <a:lnTo>
                  <a:pt x="8913897" y="0"/>
                </a:lnTo>
              </a:path>
            </a:pathLst>
          </a:custGeom>
          <a:ln w="29032">
            <a:solidFill>
              <a:srgbClr val="0992D1"/>
            </a:solidFill>
          </a:ln>
        </p:spPr>
        <p:txBody>
          <a:bodyPr wrap="square" lIns="0" tIns="0" rIns="0" bIns="0" rtlCol="0"/>
          <a:lstStyle/>
          <a:p>
            <a:endParaRPr sz="1350">
              <a:solidFill>
                <a:prstClr val="black"/>
              </a:solidFill>
            </a:endParaRPr>
          </a:p>
        </p:txBody>
      </p:sp>
      <p:sp>
        <p:nvSpPr>
          <p:cNvPr id="18" name="bk object 18"/>
          <p:cNvSpPr/>
          <p:nvPr/>
        </p:nvSpPr>
        <p:spPr>
          <a:xfrm>
            <a:off x="253" y="6722138"/>
            <a:ext cx="12091247" cy="107314"/>
          </a:xfrm>
          <a:custGeom>
            <a:avLst/>
            <a:gdLst/>
            <a:ahLst/>
            <a:cxnLst/>
            <a:rect l="l" t="t" r="r" b="b"/>
            <a:pathLst>
              <a:path w="9068435" h="107315">
                <a:moveTo>
                  <a:pt x="9068166" y="0"/>
                </a:moveTo>
                <a:lnTo>
                  <a:pt x="0" y="0"/>
                </a:lnTo>
                <a:lnTo>
                  <a:pt x="0" y="106827"/>
                </a:lnTo>
                <a:lnTo>
                  <a:pt x="8913936" y="106827"/>
                </a:lnTo>
                <a:lnTo>
                  <a:pt x="9068166" y="0"/>
                </a:lnTo>
                <a:close/>
              </a:path>
            </a:pathLst>
          </a:custGeom>
          <a:solidFill>
            <a:srgbClr val="0D60AD"/>
          </a:solidFill>
        </p:spPr>
        <p:txBody>
          <a:bodyPr wrap="square" lIns="0" tIns="0" rIns="0" bIns="0" rtlCol="0"/>
          <a:lstStyle/>
          <a:p>
            <a:endParaRPr sz="1350">
              <a:solidFill>
                <a:prstClr val="black"/>
              </a:solidFill>
            </a:endParaRPr>
          </a:p>
        </p:txBody>
      </p:sp>
      <p:sp>
        <p:nvSpPr>
          <p:cNvPr id="19" name="bk object 19"/>
          <p:cNvSpPr/>
          <p:nvPr/>
        </p:nvSpPr>
        <p:spPr>
          <a:xfrm>
            <a:off x="11607505" y="6384346"/>
            <a:ext cx="579120" cy="387350"/>
          </a:xfrm>
          <a:custGeom>
            <a:avLst/>
            <a:gdLst/>
            <a:ahLst/>
            <a:cxnLst/>
            <a:rect l="l" t="t" r="r" b="b"/>
            <a:pathLst>
              <a:path w="434340" h="387350">
                <a:moveTo>
                  <a:pt x="434127" y="0"/>
                </a:moveTo>
                <a:lnTo>
                  <a:pt x="202783" y="0"/>
                </a:lnTo>
                <a:lnTo>
                  <a:pt x="0" y="386875"/>
                </a:lnTo>
                <a:lnTo>
                  <a:pt x="48553" y="386875"/>
                </a:lnTo>
                <a:lnTo>
                  <a:pt x="202783" y="92378"/>
                </a:lnTo>
                <a:lnTo>
                  <a:pt x="434127" y="92378"/>
                </a:lnTo>
                <a:lnTo>
                  <a:pt x="434127" y="0"/>
                </a:lnTo>
                <a:close/>
              </a:path>
            </a:pathLst>
          </a:custGeom>
          <a:solidFill>
            <a:srgbClr val="0992D1"/>
          </a:solidFill>
        </p:spPr>
        <p:txBody>
          <a:bodyPr wrap="square" lIns="0" tIns="0" rIns="0" bIns="0" rtlCol="0"/>
          <a:lstStyle/>
          <a:p>
            <a:endParaRPr sz="1350">
              <a:solidFill>
                <a:prstClr val="black"/>
              </a:solidFill>
            </a:endParaRPr>
          </a:p>
        </p:txBody>
      </p:sp>
      <p:sp>
        <p:nvSpPr>
          <p:cNvPr id="20" name="bk object 20"/>
          <p:cNvSpPr/>
          <p:nvPr/>
        </p:nvSpPr>
        <p:spPr>
          <a:xfrm>
            <a:off x="11611440" y="6771225"/>
            <a:ext cx="575733" cy="86995"/>
          </a:xfrm>
          <a:custGeom>
            <a:avLst/>
            <a:gdLst/>
            <a:ahLst/>
            <a:cxnLst/>
            <a:rect l="l" t="t" r="r" b="b"/>
            <a:pathLst>
              <a:path w="431800" h="86995">
                <a:moveTo>
                  <a:pt x="431177" y="0"/>
                </a:moveTo>
                <a:lnTo>
                  <a:pt x="45603" y="0"/>
                </a:lnTo>
                <a:lnTo>
                  <a:pt x="0" y="86776"/>
                </a:lnTo>
                <a:lnTo>
                  <a:pt x="431177" y="86776"/>
                </a:lnTo>
                <a:lnTo>
                  <a:pt x="431177" y="0"/>
                </a:lnTo>
                <a:close/>
              </a:path>
            </a:pathLst>
          </a:custGeom>
          <a:solidFill>
            <a:srgbClr val="0981C4"/>
          </a:solidFill>
        </p:spPr>
        <p:txBody>
          <a:bodyPr wrap="square" lIns="0" tIns="0" rIns="0" bIns="0" rtlCol="0"/>
          <a:lstStyle/>
          <a:p>
            <a:endParaRPr sz="1350">
              <a:solidFill>
                <a:prstClr val="black"/>
              </a:solidFill>
            </a:endParaRPr>
          </a:p>
        </p:txBody>
      </p:sp>
      <p:sp>
        <p:nvSpPr>
          <p:cNvPr id="21" name="bk object 21"/>
          <p:cNvSpPr/>
          <p:nvPr/>
        </p:nvSpPr>
        <p:spPr>
          <a:xfrm>
            <a:off x="11672247" y="6476725"/>
            <a:ext cx="514773" cy="294640"/>
          </a:xfrm>
          <a:custGeom>
            <a:avLst/>
            <a:gdLst/>
            <a:ahLst/>
            <a:cxnLst/>
            <a:rect l="l" t="t" r="r" b="b"/>
            <a:pathLst>
              <a:path w="386079" h="294640">
                <a:moveTo>
                  <a:pt x="385573" y="0"/>
                </a:moveTo>
                <a:lnTo>
                  <a:pt x="154229" y="0"/>
                </a:lnTo>
                <a:lnTo>
                  <a:pt x="0" y="294496"/>
                </a:lnTo>
                <a:lnTo>
                  <a:pt x="385573" y="294496"/>
                </a:lnTo>
                <a:lnTo>
                  <a:pt x="385573" y="0"/>
                </a:lnTo>
                <a:close/>
              </a:path>
            </a:pathLst>
          </a:custGeom>
          <a:solidFill>
            <a:srgbClr val="0D60AD"/>
          </a:solidFill>
        </p:spPr>
        <p:txBody>
          <a:bodyPr wrap="square" lIns="0" tIns="0" rIns="0" bIns="0" rtlCol="0"/>
          <a:lstStyle/>
          <a:p>
            <a:endParaRPr sz="1350">
              <a:solidFill>
                <a:prstClr val="black"/>
              </a:solidFill>
            </a:endParaRPr>
          </a:p>
        </p:txBody>
      </p:sp>
      <p:sp>
        <p:nvSpPr>
          <p:cNvPr id="22" name="bk object 22"/>
          <p:cNvSpPr/>
          <p:nvPr/>
        </p:nvSpPr>
        <p:spPr>
          <a:xfrm>
            <a:off x="9958585" y="6254419"/>
            <a:ext cx="1576567" cy="300263"/>
          </a:xfrm>
          <a:prstGeom prst="rect">
            <a:avLst/>
          </a:prstGeom>
          <a:blipFill>
            <a:blip r:embed="rId2" cstate="print"/>
            <a:stretch>
              <a:fillRect/>
            </a:stretch>
          </a:blipFill>
        </p:spPr>
        <p:txBody>
          <a:bodyPr wrap="square" lIns="0" tIns="0" rIns="0" bIns="0" rtlCol="0"/>
          <a:lstStyle/>
          <a:p>
            <a:endParaRPr sz="1350">
              <a:solidFill>
                <a:prstClr val="black"/>
              </a:solidFill>
            </a:endParaRPr>
          </a:p>
        </p:txBody>
      </p:sp>
      <p:sp>
        <p:nvSpPr>
          <p:cNvPr id="23" name="bk object 23"/>
          <p:cNvSpPr/>
          <p:nvPr/>
        </p:nvSpPr>
        <p:spPr>
          <a:xfrm>
            <a:off x="11428524" y="6488278"/>
            <a:ext cx="68544" cy="60630"/>
          </a:xfrm>
          <a:prstGeom prst="rect">
            <a:avLst/>
          </a:prstGeom>
          <a:blipFill>
            <a:blip r:embed="rId3" cstate="print"/>
            <a:stretch>
              <a:fillRect/>
            </a:stretch>
          </a:blipFill>
        </p:spPr>
        <p:txBody>
          <a:bodyPr wrap="square" lIns="0" tIns="0" rIns="0" bIns="0" rtlCol="0"/>
          <a:lstStyle/>
          <a:p>
            <a:endParaRPr sz="1350">
              <a:solidFill>
                <a:prstClr val="black"/>
              </a:solidFill>
            </a:endParaRPr>
          </a:p>
        </p:txBody>
      </p:sp>
      <p:sp>
        <p:nvSpPr>
          <p:cNvPr id="24" name="bk object 24"/>
          <p:cNvSpPr/>
          <p:nvPr/>
        </p:nvSpPr>
        <p:spPr>
          <a:xfrm>
            <a:off x="9943351" y="6494048"/>
            <a:ext cx="68544" cy="60630"/>
          </a:xfrm>
          <a:prstGeom prst="rect">
            <a:avLst/>
          </a:prstGeom>
          <a:blipFill>
            <a:blip r:embed="rId4" cstate="print"/>
            <a:stretch>
              <a:fillRect/>
            </a:stretch>
          </a:blipFill>
        </p:spPr>
        <p:txBody>
          <a:bodyPr wrap="square" lIns="0" tIns="0" rIns="0" bIns="0" rtlCol="0"/>
          <a:lstStyle/>
          <a:p>
            <a:endParaRPr sz="1350">
              <a:solidFill>
                <a:prstClr val="black"/>
              </a:solidFill>
            </a:endParaRPr>
          </a:p>
        </p:txBody>
      </p:sp>
      <p:sp>
        <p:nvSpPr>
          <p:cNvPr id="25" name="bk object 25"/>
          <p:cNvSpPr/>
          <p:nvPr/>
        </p:nvSpPr>
        <p:spPr>
          <a:xfrm>
            <a:off x="9973816" y="6488278"/>
            <a:ext cx="68544" cy="60630"/>
          </a:xfrm>
          <a:prstGeom prst="rect">
            <a:avLst/>
          </a:prstGeom>
          <a:blipFill>
            <a:blip r:embed="rId5" cstate="print"/>
            <a:stretch>
              <a:fillRect/>
            </a:stretch>
          </a:blipFill>
        </p:spPr>
        <p:txBody>
          <a:bodyPr wrap="square" lIns="0" tIns="0" rIns="0" bIns="0" rtlCol="0"/>
          <a:lstStyle/>
          <a:p>
            <a:endParaRPr sz="1350">
              <a:solidFill>
                <a:prstClr val="black"/>
              </a:solidFill>
            </a:endParaRPr>
          </a:p>
        </p:txBody>
      </p:sp>
      <p:sp>
        <p:nvSpPr>
          <p:cNvPr id="26" name="bk object 26"/>
          <p:cNvSpPr/>
          <p:nvPr/>
        </p:nvSpPr>
        <p:spPr>
          <a:xfrm>
            <a:off x="10385097" y="6566233"/>
            <a:ext cx="704505" cy="60631"/>
          </a:xfrm>
          <a:prstGeom prst="rect">
            <a:avLst/>
          </a:prstGeom>
          <a:blipFill>
            <a:blip r:embed="rId6" cstate="print"/>
            <a:stretch>
              <a:fillRect/>
            </a:stretch>
          </a:blipFill>
        </p:spPr>
        <p:txBody>
          <a:bodyPr wrap="square" lIns="0" tIns="0" rIns="0" bIns="0" rtlCol="0"/>
          <a:lstStyle/>
          <a:p>
            <a:endParaRPr sz="1350">
              <a:solidFill>
                <a:prstClr val="black"/>
              </a:solidFill>
            </a:endParaRPr>
          </a:p>
        </p:txBody>
      </p:sp>
      <p:sp>
        <p:nvSpPr>
          <p:cNvPr id="27" name="bk object 27"/>
          <p:cNvSpPr/>
          <p:nvPr/>
        </p:nvSpPr>
        <p:spPr>
          <a:xfrm>
            <a:off x="2" y="120644"/>
            <a:ext cx="9261687" cy="92075"/>
          </a:xfrm>
          <a:custGeom>
            <a:avLst/>
            <a:gdLst/>
            <a:ahLst/>
            <a:cxnLst/>
            <a:rect l="l" t="t" r="r" b="b"/>
            <a:pathLst>
              <a:path w="6946265" h="92075">
                <a:moveTo>
                  <a:pt x="6946042" y="0"/>
                </a:moveTo>
                <a:lnTo>
                  <a:pt x="0" y="0"/>
                </a:lnTo>
                <a:lnTo>
                  <a:pt x="0" y="91635"/>
                </a:lnTo>
                <a:lnTo>
                  <a:pt x="6897488" y="91635"/>
                </a:lnTo>
                <a:lnTo>
                  <a:pt x="6946042" y="0"/>
                </a:lnTo>
                <a:close/>
              </a:path>
            </a:pathLst>
          </a:custGeom>
          <a:solidFill>
            <a:srgbClr val="0092D2"/>
          </a:solidFill>
        </p:spPr>
        <p:txBody>
          <a:bodyPr wrap="square" lIns="0" tIns="0" rIns="0" bIns="0" rtlCol="0"/>
          <a:lstStyle/>
          <a:p>
            <a:endParaRPr sz="1350">
              <a:solidFill>
                <a:prstClr val="black"/>
              </a:solidFill>
            </a:endParaRPr>
          </a:p>
        </p:txBody>
      </p:sp>
      <p:sp>
        <p:nvSpPr>
          <p:cNvPr id="28" name="bk object 28"/>
          <p:cNvSpPr/>
          <p:nvPr/>
        </p:nvSpPr>
        <p:spPr>
          <a:xfrm>
            <a:off x="2" y="212279"/>
            <a:ext cx="9261687" cy="384175"/>
          </a:xfrm>
          <a:custGeom>
            <a:avLst/>
            <a:gdLst/>
            <a:ahLst/>
            <a:cxnLst/>
            <a:rect l="l" t="t" r="r" b="b"/>
            <a:pathLst>
              <a:path w="6946265" h="384175">
                <a:moveTo>
                  <a:pt x="6946042" y="0"/>
                </a:moveTo>
                <a:lnTo>
                  <a:pt x="6897488" y="0"/>
                </a:lnTo>
                <a:lnTo>
                  <a:pt x="6743258" y="292087"/>
                </a:lnTo>
                <a:lnTo>
                  <a:pt x="0" y="292087"/>
                </a:lnTo>
                <a:lnTo>
                  <a:pt x="0" y="383721"/>
                </a:lnTo>
                <a:lnTo>
                  <a:pt x="6743258" y="383721"/>
                </a:lnTo>
                <a:lnTo>
                  <a:pt x="6946042" y="0"/>
                </a:lnTo>
                <a:close/>
              </a:path>
            </a:pathLst>
          </a:custGeom>
          <a:solidFill>
            <a:srgbClr val="0092D2"/>
          </a:solidFill>
        </p:spPr>
        <p:txBody>
          <a:bodyPr wrap="square" lIns="0" tIns="0" rIns="0" bIns="0" rtlCol="0"/>
          <a:lstStyle/>
          <a:p>
            <a:endParaRPr sz="1350">
              <a:solidFill>
                <a:prstClr val="black"/>
              </a:solidFill>
            </a:endParaRPr>
          </a:p>
        </p:txBody>
      </p:sp>
      <p:sp>
        <p:nvSpPr>
          <p:cNvPr id="29" name="bk object 29"/>
          <p:cNvSpPr/>
          <p:nvPr/>
        </p:nvSpPr>
        <p:spPr>
          <a:xfrm>
            <a:off x="2" y="212276"/>
            <a:ext cx="9197340" cy="292100"/>
          </a:xfrm>
          <a:custGeom>
            <a:avLst/>
            <a:gdLst/>
            <a:ahLst/>
            <a:cxnLst/>
            <a:rect l="l" t="t" r="r" b="b"/>
            <a:pathLst>
              <a:path w="6898005" h="292100">
                <a:moveTo>
                  <a:pt x="6897488" y="0"/>
                </a:moveTo>
                <a:lnTo>
                  <a:pt x="0" y="0"/>
                </a:lnTo>
                <a:lnTo>
                  <a:pt x="0" y="292087"/>
                </a:lnTo>
                <a:lnTo>
                  <a:pt x="6743258" y="292087"/>
                </a:lnTo>
                <a:lnTo>
                  <a:pt x="6897488" y="0"/>
                </a:lnTo>
                <a:close/>
              </a:path>
            </a:pathLst>
          </a:custGeom>
          <a:solidFill>
            <a:srgbClr val="005FAD"/>
          </a:solidFill>
        </p:spPr>
        <p:txBody>
          <a:bodyPr wrap="square" lIns="0" tIns="0" rIns="0" bIns="0" rtlCol="0"/>
          <a:lstStyle/>
          <a:p>
            <a:endParaRPr sz="1350">
              <a:solidFill>
                <a:prstClr val="black"/>
              </a:solidFill>
            </a:endParaRPr>
          </a:p>
        </p:txBody>
      </p:sp>
      <p:sp>
        <p:nvSpPr>
          <p:cNvPr id="30" name="bk object 30"/>
          <p:cNvSpPr/>
          <p:nvPr/>
        </p:nvSpPr>
        <p:spPr>
          <a:xfrm>
            <a:off x="2" y="638951"/>
            <a:ext cx="12186073" cy="66040"/>
          </a:xfrm>
          <a:custGeom>
            <a:avLst/>
            <a:gdLst/>
            <a:ahLst/>
            <a:cxnLst/>
            <a:rect l="l" t="t" r="r" b="b"/>
            <a:pathLst>
              <a:path w="9139555" h="66040">
                <a:moveTo>
                  <a:pt x="0" y="65862"/>
                </a:moveTo>
                <a:lnTo>
                  <a:pt x="9139529" y="65862"/>
                </a:lnTo>
                <a:lnTo>
                  <a:pt x="9139529" y="0"/>
                </a:lnTo>
                <a:lnTo>
                  <a:pt x="0" y="0"/>
                </a:lnTo>
                <a:lnTo>
                  <a:pt x="0" y="65862"/>
                </a:lnTo>
                <a:close/>
              </a:path>
            </a:pathLst>
          </a:custGeom>
          <a:solidFill>
            <a:srgbClr val="0092D2"/>
          </a:solidFill>
        </p:spPr>
        <p:txBody>
          <a:bodyPr wrap="square" lIns="0" tIns="0" rIns="0" bIns="0" rtlCol="0"/>
          <a:lstStyle/>
          <a:p>
            <a:endParaRPr sz="1350">
              <a:solidFill>
                <a:prstClr val="black"/>
              </a:solidFill>
            </a:endParaRPr>
          </a:p>
        </p:txBody>
      </p:sp>
      <p:sp>
        <p:nvSpPr>
          <p:cNvPr id="31" name="bk object 31"/>
          <p:cNvSpPr/>
          <p:nvPr/>
        </p:nvSpPr>
        <p:spPr>
          <a:xfrm>
            <a:off x="8878019" y="120641"/>
            <a:ext cx="3308020" cy="475356"/>
          </a:xfrm>
          <a:prstGeom prst="rect">
            <a:avLst/>
          </a:prstGeom>
          <a:blipFill>
            <a:blip r:embed="rId7" cstate="print"/>
            <a:stretch>
              <a:fillRect/>
            </a:stretch>
          </a:blipFill>
        </p:spPr>
        <p:txBody>
          <a:bodyPr wrap="square" lIns="0" tIns="0" rIns="0" bIns="0" rtlCol="0"/>
          <a:lstStyle/>
          <a:p>
            <a:endParaRPr sz="1350">
              <a:solidFill>
                <a:prstClr val="black"/>
              </a:solidFill>
            </a:endParaRPr>
          </a:p>
        </p:txBody>
      </p:sp>
      <p:sp>
        <p:nvSpPr>
          <p:cNvPr id="2" name="Holder 2"/>
          <p:cNvSpPr>
            <a:spLocks noGrp="1"/>
          </p:cNvSpPr>
          <p:nvPr>
            <p:ph type="title"/>
          </p:nvPr>
        </p:nvSpPr>
        <p:spPr/>
        <p:txBody>
          <a:bodyPr lIns="0" tIns="0" rIns="0" bIns="0"/>
          <a:lstStyle>
            <a:lvl1pPr>
              <a:defRPr sz="2400" b="1" i="0">
                <a:solidFill>
                  <a:srgbClr val="0853A1"/>
                </a:solidFill>
                <a:latin typeface="Calibri"/>
                <a:cs typeface="Calibri"/>
              </a:defRPr>
            </a:lvl1pPr>
          </a:lstStyle>
          <a:p>
            <a:r>
              <a:rPr lang="en-US"/>
              <a:t>Click to edit Master title style</a:t>
            </a:r>
            <a:endParaRPr/>
          </a:p>
        </p:txBody>
      </p:sp>
      <p:sp>
        <p:nvSpPr>
          <p:cNvPr id="3" name="Holder 3"/>
          <p:cNvSpPr>
            <a:spLocks noGrp="1"/>
          </p:cNvSpPr>
          <p:nvPr>
            <p:ph sz="half" idx="2"/>
          </p:nvPr>
        </p:nvSpPr>
        <p:spPr>
          <a:xfrm>
            <a:off x="609600" y="1577340"/>
            <a:ext cx="5303520" cy="369332"/>
          </a:xfrm>
          <a:prstGeom prst="rect">
            <a:avLst/>
          </a:prstGeom>
        </p:spPr>
        <p:txBody>
          <a:bodyPr wrap="square" lIns="0" tIns="0" rIns="0" bIns="0">
            <a:spAutoFit/>
          </a:bodyPr>
          <a:lstStyle>
            <a:lvl1pPr>
              <a:defRPr/>
            </a:lvl1pPr>
          </a:lstStyle>
          <a:p>
            <a:pPr lvl="0"/>
            <a:r>
              <a:rPr lang="en-US"/>
              <a:t>Edit Master text styles</a:t>
            </a:r>
          </a:p>
        </p:txBody>
      </p:sp>
      <p:sp>
        <p:nvSpPr>
          <p:cNvPr id="4" name="Holder 4"/>
          <p:cNvSpPr>
            <a:spLocks noGrp="1"/>
          </p:cNvSpPr>
          <p:nvPr>
            <p:ph sz="half" idx="3"/>
          </p:nvPr>
        </p:nvSpPr>
        <p:spPr>
          <a:xfrm>
            <a:off x="6278880" y="1577340"/>
            <a:ext cx="5303520" cy="369332"/>
          </a:xfrm>
          <a:prstGeom prst="rect">
            <a:avLst/>
          </a:prstGeom>
        </p:spPr>
        <p:txBody>
          <a:bodyPr wrap="square" lIns="0" tIns="0" rIns="0" bIns="0">
            <a:spAutoFit/>
          </a:bodyPr>
          <a:lstStyle>
            <a:lvl1pPr>
              <a:defRPr/>
            </a:lvl1pPr>
          </a:lstStyle>
          <a:p>
            <a:pPr lvl="0"/>
            <a:r>
              <a:rPr lang="en-US"/>
              <a:t>Edit Master text styles</a:t>
            </a: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6/24/2025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0112060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End Slide">
    <p:bg>
      <p:bgRef idx="1001">
        <a:schemeClr val="bg1"/>
      </p:bgRef>
    </p:bg>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p:cNvSpPr>
            <a:spLocks noGrp="1"/>
          </p:cNvSpPr>
          <p:nvPr>
            <p:ph type="body" sz="quarter" idx="10" hasCustomPrompt="1"/>
          </p:nvPr>
        </p:nvSpPr>
        <p:spPr>
          <a:xfrm>
            <a:off x="5384800" y="3124200"/>
            <a:ext cx="6502400" cy="1828800"/>
          </a:xfrm>
        </p:spPr>
        <p:txBody>
          <a:bodyPr/>
          <a:lstStyle>
            <a:lvl1pPr>
              <a:defRPr sz="4000" b="1">
                <a:solidFill>
                  <a:schemeClr val="bg1"/>
                </a:solidFill>
              </a:defRPr>
            </a:lvl1pPr>
            <a:lvl2pPr marL="3175" indent="0">
              <a:buNone/>
              <a:defRPr sz="3200">
                <a:solidFill>
                  <a:schemeClr val="bg1"/>
                </a:solidFill>
              </a:defRPr>
            </a:lvl2pPr>
          </a:lstStyle>
          <a:p>
            <a:pPr lvl="0"/>
            <a:r>
              <a:rPr lang="en-US" dirty="0"/>
              <a:t>Title</a:t>
            </a:r>
          </a:p>
          <a:p>
            <a:pPr lvl="1"/>
            <a:r>
              <a:rPr lang="en-US" dirty="0"/>
              <a:t>Subtitle</a:t>
            </a:r>
          </a:p>
        </p:txBody>
      </p:sp>
      <p:pic>
        <p:nvPicPr>
          <p:cNvPr id="8" name="Picture 7" descr="CBP1010727-taller-ppt.jpg">
            <a:extLst>
              <a:ext uri="{FF2B5EF4-FFF2-40B4-BE49-F238E27FC236}">
                <a16:creationId xmlns:a16="http://schemas.microsoft.com/office/drawing/2014/main" id="{6752846B-9389-7542-975D-3A7085C8AB8F}"/>
              </a:ext>
            </a:extLst>
          </p:cNvPr>
          <p:cNvPicPr>
            <a:picLocks noChangeAspect="1"/>
          </p:cNvPicPr>
          <p:nvPr userDrawn="1"/>
        </p:nvPicPr>
        <p:blipFill>
          <a:blip r:embed="rId2"/>
          <a:srcRect l="2701" t="22222" r="13182" b="8889"/>
          <a:stretch>
            <a:fillRect/>
          </a:stretch>
        </p:blipFill>
        <p:spPr>
          <a:xfrm>
            <a:off x="304800" y="-4"/>
            <a:ext cx="4419600" cy="6858000"/>
          </a:xfrm>
          <a:prstGeom prst="rect">
            <a:avLst/>
          </a:prstGeom>
        </p:spPr>
      </p:pic>
      <p:sp>
        <p:nvSpPr>
          <p:cNvPr id="26" name="Rectangle 25"/>
          <p:cNvSpPr/>
          <p:nvPr/>
        </p:nvSpPr>
        <p:spPr>
          <a:xfrm>
            <a:off x="0" y="0"/>
            <a:ext cx="12192000" cy="1295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070592493"/>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End Slide">
    <p:bg>
      <p:bgRef idx="1001">
        <a:schemeClr val="bg1"/>
      </p:bgRef>
    </p:bg>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p:cNvSpPr>
            <a:spLocks noGrp="1"/>
          </p:cNvSpPr>
          <p:nvPr>
            <p:ph type="body" sz="quarter" idx="10" hasCustomPrompt="1"/>
          </p:nvPr>
        </p:nvSpPr>
        <p:spPr>
          <a:xfrm>
            <a:off x="5384800" y="3124200"/>
            <a:ext cx="6502400" cy="1828800"/>
          </a:xfrm>
        </p:spPr>
        <p:txBody>
          <a:bodyPr/>
          <a:lstStyle>
            <a:lvl1pPr>
              <a:defRPr sz="4000" b="1">
                <a:solidFill>
                  <a:schemeClr val="bg1"/>
                </a:solidFill>
              </a:defRPr>
            </a:lvl1pPr>
            <a:lvl2pPr marL="3175" indent="0">
              <a:buNone/>
              <a:defRPr sz="3200">
                <a:solidFill>
                  <a:schemeClr val="bg1"/>
                </a:solidFill>
              </a:defRPr>
            </a:lvl2pPr>
          </a:lstStyle>
          <a:p>
            <a:pPr lvl="0"/>
            <a:r>
              <a:rPr lang="en-US" dirty="0"/>
              <a:t>Title</a:t>
            </a:r>
          </a:p>
          <a:p>
            <a:pPr lvl="1"/>
            <a:r>
              <a:rPr lang="en-US" dirty="0"/>
              <a:t>Subtitle</a:t>
            </a:r>
          </a:p>
        </p:txBody>
      </p:sp>
      <p:pic>
        <p:nvPicPr>
          <p:cNvPr id="8" name="Picture 7" descr="CBP1010727-taller-ppt.jpg">
            <a:extLst>
              <a:ext uri="{FF2B5EF4-FFF2-40B4-BE49-F238E27FC236}">
                <a16:creationId xmlns:a16="http://schemas.microsoft.com/office/drawing/2014/main" id="{6752846B-9389-7542-975D-3A7085C8AB8F}"/>
              </a:ext>
            </a:extLst>
          </p:cNvPr>
          <p:cNvPicPr>
            <a:picLocks noChangeAspect="1"/>
          </p:cNvPicPr>
          <p:nvPr userDrawn="1"/>
        </p:nvPicPr>
        <p:blipFill>
          <a:blip r:embed="rId2"/>
          <a:srcRect l="2701" t="22222" r="13182" b="8889"/>
          <a:stretch>
            <a:fillRect/>
          </a:stretch>
        </p:blipFill>
        <p:spPr>
          <a:xfrm>
            <a:off x="304800" y="-4"/>
            <a:ext cx="4419600" cy="6858000"/>
          </a:xfrm>
          <a:prstGeom prst="rect">
            <a:avLst/>
          </a:prstGeom>
        </p:spPr>
      </p:pic>
      <p:sp>
        <p:nvSpPr>
          <p:cNvPr id="26" name="Rectangle 25"/>
          <p:cNvSpPr/>
          <p:nvPr/>
        </p:nvSpPr>
        <p:spPr>
          <a:xfrm>
            <a:off x="0" y="0"/>
            <a:ext cx="12192000" cy="1295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58147587"/>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White Backgroun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11525"/>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Box 5"/>
          <p:cNvSpPr txBox="1"/>
          <p:nvPr/>
        </p:nvSpPr>
        <p:spPr>
          <a:xfrm>
            <a:off x="10414000" y="6536209"/>
            <a:ext cx="1625600" cy="230832"/>
          </a:xfrm>
          <a:prstGeom prst="rect">
            <a:avLst/>
          </a:prstGeom>
          <a:noFill/>
        </p:spPr>
        <p:txBody>
          <a:bodyPr wrap="square" rtlCol="0">
            <a:spAutoFit/>
          </a:bodyPr>
          <a:lstStyle/>
          <a:p>
            <a:pPr algn="r"/>
            <a:r>
              <a:rPr lang="en-US" sz="900">
                <a:solidFill>
                  <a:schemeClr val="accent1"/>
                </a:solidFill>
              </a:rPr>
              <a:t>© 2021 BHWP</a:t>
            </a:r>
          </a:p>
        </p:txBody>
      </p:sp>
      <p:pic>
        <p:nvPicPr>
          <p:cNvPr id="8" name="Picture 7" descr="bhwp-logo-one-line.png">
            <a:extLst>
              <a:ext uri="{FF2B5EF4-FFF2-40B4-BE49-F238E27FC236}">
                <a16:creationId xmlns:a16="http://schemas.microsoft.com/office/drawing/2014/main" id="{1A675FDE-4085-964A-9253-2D45AC2E00E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4870969"/>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ontent 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B2A9DC6-92D9-2A42-9ADD-13D8B2081EFF}"/>
              </a:ext>
            </a:extLst>
          </p:cNvPr>
          <p:cNvSpPr/>
          <p:nvPr/>
        </p:nvSpPr>
        <p:spPr>
          <a:xfrm>
            <a:off x="0" y="0"/>
            <a:ext cx="12192000" cy="6858000"/>
          </a:xfrm>
          <a:prstGeom prst="rect">
            <a:avLst/>
          </a:prstGeom>
          <a:gradFill flip="none" rotWithShape="1">
            <a:gsLst>
              <a:gs pos="61000">
                <a:schemeClr val="accent1">
                  <a:alpha val="85000"/>
                </a:schemeClr>
              </a:gs>
              <a:gs pos="2000">
                <a:srgbClr val="3C9449">
                  <a:lumMod val="76000"/>
                  <a:alpha val="1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ound Single Corner Rectangle 5">
            <a:extLst>
              <a:ext uri="{FF2B5EF4-FFF2-40B4-BE49-F238E27FC236}">
                <a16:creationId xmlns:a16="http://schemas.microsoft.com/office/drawing/2014/main" id="{3CF5B4F9-F7E8-F741-B3B8-F7D75E7A2E28}"/>
              </a:ext>
            </a:extLst>
          </p:cNvPr>
          <p:cNvSpPr/>
          <p:nvPr/>
        </p:nvSpPr>
        <p:spPr>
          <a:xfrm rot="10800000">
            <a:off x="304800" y="228600"/>
            <a:ext cx="11582400" cy="6248400"/>
          </a:xfrm>
          <a:prstGeom prst="round1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7" name="TextBox 6">
            <a:extLst>
              <a:ext uri="{FF2B5EF4-FFF2-40B4-BE49-F238E27FC236}">
                <a16:creationId xmlns:a16="http://schemas.microsoft.com/office/drawing/2014/main" id="{4B5D7105-CEBD-D84A-A54A-11334F630BC4}"/>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bg1"/>
                </a:solidFill>
              </a:rPr>
              <a:t>© 2020 BHWP</a:t>
            </a:r>
            <a:endParaRPr lang="en-US" altLang="en-US"/>
          </a:p>
        </p:txBody>
      </p:sp>
      <p:pic>
        <p:nvPicPr>
          <p:cNvPr id="8" name="Picture 6" descr="bhwp-logo-one-line.png">
            <a:extLst>
              <a:ext uri="{FF2B5EF4-FFF2-40B4-BE49-F238E27FC236}">
                <a16:creationId xmlns:a16="http://schemas.microsoft.com/office/drawing/2014/main" id="{AD4B607A-B44C-1D4E-8CF7-A414A6116D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609600" y="1524000"/>
            <a:ext cx="10972800" cy="4419600"/>
          </a:xfrm>
        </p:spPr>
        <p:txBody>
          <a:bodyPr/>
          <a:lstStyle>
            <a:lvl3pPr>
              <a:defRPr>
                <a:solidFill>
                  <a:schemeClr val="accent4"/>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202959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Color Background Slide 2">
    <p:bg>
      <p:bgPr>
        <a:gradFill flip="none" rotWithShape="1">
          <a:gsLst>
            <a:gs pos="53000">
              <a:schemeClr val="accent1"/>
            </a:gs>
            <a:gs pos="20000">
              <a:schemeClr val="accent1">
                <a:lumMod val="20000"/>
                <a:lumOff val="80000"/>
              </a:schemeClr>
            </a:gs>
          </a:gsLst>
          <a:lin ang="5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1752600"/>
            <a:ext cx="10972800" cy="2362200"/>
          </a:xfrm>
        </p:spPr>
        <p:txBody>
          <a:bodyPr/>
          <a:lstStyle>
            <a:lvl1pPr>
              <a:defRPr baseline="0">
                <a:solidFill>
                  <a:schemeClr val="bg1"/>
                </a:solidFill>
              </a:defRPr>
            </a:lvl1pPr>
          </a:lstStyle>
          <a:p>
            <a:r>
              <a:rPr lang="en-US" dirty="0"/>
              <a:t>Click to edit title</a:t>
            </a:r>
          </a:p>
        </p:txBody>
      </p:sp>
      <p:sp>
        <p:nvSpPr>
          <p:cNvPr id="7" name="TextBox 6"/>
          <p:cNvSpPr txBox="1"/>
          <p:nvPr/>
        </p:nvSpPr>
        <p:spPr>
          <a:xfrm>
            <a:off x="10769600" y="6627168"/>
            <a:ext cx="1320800" cy="230832"/>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a:solidFill>
                  <a:schemeClr val="bg1"/>
                </a:solidFill>
              </a:rPr>
              <a:t>© 2020 BHWP</a:t>
            </a:r>
            <a:endParaRPr lang="en-US" sz="1800"/>
          </a:p>
        </p:txBody>
      </p:sp>
      <p:pic>
        <p:nvPicPr>
          <p:cNvPr id="5" name="Picture 4" descr="bhwp-logo-one-line.png">
            <a:extLst>
              <a:ext uri="{FF2B5EF4-FFF2-40B4-BE49-F238E27FC236}">
                <a16:creationId xmlns:a16="http://schemas.microsoft.com/office/drawing/2014/main" id="{2C29A101-4255-A748-9340-2CD56413A526}"/>
              </a:ext>
            </a:extLst>
          </p:cNvPr>
          <p:cNvPicPr>
            <a:picLocks noChangeAspect="1"/>
          </p:cNvPicPr>
          <p:nvPr/>
        </p:nvPicPr>
        <p:blipFill>
          <a:blip r:embed="rId2" cstate="print"/>
          <a:stretch>
            <a:fillRect/>
          </a:stretch>
        </p:blipFill>
        <p:spPr>
          <a:xfrm>
            <a:off x="203200" y="6452886"/>
            <a:ext cx="4216400" cy="405115"/>
          </a:xfrm>
          <a:prstGeom prst="rect">
            <a:avLst/>
          </a:prstGeom>
        </p:spPr>
      </p:pic>
    </p:spTree>
    <p:extLst>
      <p:ext uri="{BB962C8B-B14F-4D97-AF65-F5344CB8AC3E}">
        <p14:creationId xmlns:p14="http://schemas.microsoft.com/office/powerpoint/2010/main" val="3958162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p:bg>
      <p:bgRef idx="1001">
        <a:schemeClr val="bg1"/>
      </p:bgRef>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6" name="Picture 5" descr="CBP1010727-taller-ppt.jpg"/>
          <p:cNvPicPr>
            <a:picLocks noChangeAspect="1"/>
          </p:cNvPicPr>
          <p:nvPr/>
        </p:nvPicPr>
        <p:blipFill>
          <a:blip r:embed="rId2"/>
          <a:srcRect l="2701" t="22222" r="13182" b="8889"/>
          <a:stretch>
            <a:fillRect/>
          </a:stretch>
        </p:blipFill>
        <p:spPr>
          <a:xfrm>
            <a:off x="5486400" y="0"/>
            <a:ext cx="5892800" cy="6858000"/>
          </a:xfrm>
          <a:prstGeom prst="rect">
            <a:avLst/>
          </a:prstGeom>
        </p:spPr>
      </p:pic>
      <p:sp>
        <p:nvSpPr>
          <p:cNvPr id="7" name="Rectangle 6"/>
          <p:cNvSpPr/>
          <p:nvPr/>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Rectangle 2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5" name="Picture 14" descr="CBP1010727-taller-ppt.jpg">
            <a:extLst>
              <a:ext uri="{FF2B5EF4-FFF2-40B4-BE49-F238E27FC236}">
                <a16:creationId xmlns:a16="http://schemas.microsoft.com/office/drawing/2014/main" id="{C4CAB019-25C5-EA4C-AC5D-C45A91A016BA}"/>
              </a:ext>
            </a:extLst>
          </p:cNvPr>
          <p:cNvPicPr>
            <a:picLocks noChangeAspect="1"/>
          </p:cNvPicPr>
          <p:nvPr userDrawn="1"/>
        </p:nvPicPr>
        <p:blipFill>
          <a:blip r:embed="rId2"/>
          <a:srcRect l="2701" t="22222" r="13182" b="8889"/>
          <a:stretch>
            <a:fillRect/>
          </a:stretch>
        </p:blipFill>
        <p:spPr>
          <a:xfrm>
            <a:off x="6938577" y="-4"/>
            <a:ext cx="4419600" cy="6858000"/>
          </a:xfrm>
          <a:prstGeom prst="rect">
            <a:avLst/>
          </a:prstGeom>
        </p:spPr>
      </p:pic>
      <p:sp>
        <p:nvSpPr>
          <p:cNvPr id="20" name="Title 1">
            <a:extLst>
              <a:ext uri="{FF2B5EF4-FFF2-40B4-BE49-F238E27FC236}">
                <a16:creationId xmlns:a16="http://schemas.microsoft.com/office/drawing/2014/main" id="{68A4996F-8C4A-D244-A63C-0629CBF178FC}"/>
              </a:ext>
            </a:extLst>
          </p:cNvPr>
          <p:cNvSpPr>
            <a:spLocks noGrp="1"/>
          </p:cNvSpPr>
          <p:nvPr>
            <p:ph type="ctrTitle"/>
          </p:nvPr>
        </p:nvSpPr>
        <p:spPr>
          <a:xfrm>
            <a:off x="203200" y="1905000"/>
            <a:ext cx="4978400" cy="3505200"/>
          </a:xfrm>
        </p:spPr>
        <p:txBody>
          <a:bodyPr>
            <a:normAutofit/>
          </a:bodyPr>
          <a:lstStyle>
            <a:lvl1pPr algn="l">
              <a:defRPr sz="4000">
                <a:solidFill>
                  <a:schemeClr val="bg1"/>
                </a:solidFill>
              </a:defRPr>
            </a:lvl1pPr>
          </a:lstStyle>
          <a:p>
            <a:r>
              <a:rPr lang="en-US"/>
              <a:t>Click to edit Master title style</a:t>
            </a:r>
            <a:endParaRPr lang="en-US" dirty="0"/>
          </a:p>
        </p:txBody>
      </p:sp>
      <p:sp>
        <p:nvSpPr>
          <p:cNvPr id="21" name="Rectangle 20">
            <a:extLst>
              <a:ext uri="{FF2B5EF4-FFF2-40B4-BE49-F238E27FC236}">
                <a16:creationId xmlns:a16="http://schemas.microsoft.com/office/drawing/2014/main" id="{6E6A2228-A39C-5E45-9F6F-D620A7345F4E}"/>
              </a:ext>
            </a:extLst>
          </p:cNvPr>
          <p:cNvSpPr/>
          <p:nvPr userDrawn="1"/>
        </p:nvSpPr>
        <p:spPr>
          <a:xfrm>
            <a:off x="9630977" y="-8"/>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9724879B-E73C-4347-92C4-4C6DE40CF73C}"/>
              </a:ext>
            </a:extLst>
          </p:cNvPr>
          <p:cNvSpPr/>
          <p:nvPr userDrawn="1"/>
        </p:nvSpPr>
        <p:spPr>
          <a:xfrm>
            <a:off x="-17463" y="609600"/>
            <a:ext cx="12209463" cy="1096962"/>
          </a:xfrm>
          <a:prstGeom prst="rect">
            <a:avLst/>
          </a:prstGeom>
          <a:solidFill>
            <a:schemeClr val="bg1"/>
          </a:solidFill>
          <a:ln>
            <a:noFill/>
          </a:ln>
          <a:effectLst>
            <a:outerShdw blurRad="88900" dist="50800" dir="3180000" algn="tl"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914377" eaLnBrk="1" fontAlgn="auto" hangingPunct="1">
              <a:spcBef>
                <a:spcPts val="0"/>
              </a:spcBef>
              <a:spcAft>
                <a:spcPts val="0"/>
              </a:spcAft>
              <a:defRPr/>
            </a:pPr>
            <a:endParaRPr lang="en-US"/>
          </a:p>
        </p:txBody>
      </p:sp>
      <p:pic>
        <p:nvPicPr>
          <p:cNvPr id="17" name="Picture 7">
            <a:extLst>
              <a:ext uri="{FF2B5EF4-FFF2-40B4-BE49-F238E27FC236}">
                <a16:creationId xmlns:a16="http://schemas.microsoft.com/office/drawing/2014/main" id="{EE3ABFF5-89DE-AE48-8A19-B8E1CDE7128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2400" y="609600"/>
            <a:ext cx="4900613"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a:extLst>
              <a:ext uri="{FF2B5EF4-FFF2-40B4-BE49-F238E27FC236}">
                <a16:creationId xmlns:a16="http://schemas.microsoft.com/office/drawing/2014/main" id="{72B7D69F-431B-6D4B-9A31-A5C354425024}"/>
              </a:ext>
            </a:extLst>
          </p:cNvPr>
          <p:cNvPicPr>
            <a:picLocks noChangeAspect="1"/>
          </p:cNvPicPr>
          <p:nvPr userDrawn="1"/>
        </p:nvPicPr>
        <p:blipFill>
          <a:blip r:embed="rId4"/>
          <a:stretch>
            <a:fillRect/>
          </a:stretch>
        </p:blipFill>
        <p:spPr>
          <a:xfrm>
            <a:off x="1373668" y="5796378"/>
            <a:ext cx="3909532" cy="732094"/>
          </a:xfrm>
          <a:prstGeom prst="rect">
            <a:avLst/>
          </a:prstGeom>
        </p:spPr>
      </p:pic>
    </p:spTree>
    <p:extLst>
      <p:ext uri="{BB962C8B-B14F-4D97-AF65-F5344CB8AC3E}">
        <p14:creationId xmlns:p14="http://schemas.microsoft.com/office/powerpoint/2010/main" val="2921326502"/>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Content 2">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rcRect/>
          <a:stretch/>
        </p:blipFill>
        <p:spPr>
          <a:xfrm>
            <a:off x="10405345" y="0"/>
            <a:ext cx="1786655" cy="6876287"/>
          </a:xfrm>
          <a:prstGeom prst="rect">
            <a:avLst/>
          </a:prstGeom>
        </p:spPr>
      </p:pic>
      <p:sp>
        <p:nvSpPr>
          <p:cNvPr id="10" name="Title Placeholder 1"/>
          <p:cNvSpPr>
            <a:spLocks noGrp="1"/>
          </p:cNvSpPr>
          <p:nvPr>
            <p:ph type="title" hasCustomPrompt="1"/>
          </p:nvPr>
        </p:nvSpPr>
        <p:spPr>
          <a:xfrm>
            <a:off x="609600" y="274638"/>
            <a:ext cx="8940800" cy="1143000"/>
          </a:xfrm>
          <a:prstGeom prst="rect">
            <a:avLst/>
          </a:prstGeom>
        </p:spPr>
        <p:txBody>
          <a:bodyPr vert="horz" lIns="91440" tIns="45720" rIns="91440" bIns="45720" rtlCol="0" anchor="ctr">
            <a:normAutofit/>
          </a:bodyPr>
          <a:lstStyle>
            <a:lvl1pPr>
              <a:defRPr baseline="0"/>
            </a:lvl1pPr>
          </a:lstStyle>
          <a:p>
            <a:r>
              <a:rPr lang="en-US" dirty="0"/>
              <a:t>Content Slide - Click to edit title</a:t>
            </a:r>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
        <p:nvSpPr>
          <p:cNvPr id="13" name="TextBox 12"/>
          <p:cNvSpPr txBox="1"/>
          <p:nvPr/>
        </p:nvSpPr>
        <p:spPr>
          <a:xfrm>
            <a:off x="8839200" y="6627168"/>
            <a:ext cx="1320800" cy="230832"/>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a:solidFill>
                  <a:schemeClr val="accent1"/>
                </a:solidFill>
              </a:rPr>
              <a:t>© 2020 BHWP</a:t>
            </a:r>
            <a:endParaRPr lang="en-US" sz="1800">
              <a:solidFill>
                <a:schemeClr val="accent1"/>
              </a:solidFill>
            </a:endParaRPr>
          </a:p>
        </p:txBody>
      </p:sp>
      <p:sp>
        <p:nvSpPr>
          <p:cNvPr id="8" name="Rectangle 7">
            <a:extLst>
              <a:ext uri="{FF2B5EF4-FFF2-40B4-BE49-F238E27FC236}">
                <a16:creationId xmlns:a16="http://schemas.microsoft.com/office/drawing/2014/main" id="{1B7A9B7B-5FF4-F84C-9928-2693631AEA3D}"/>
              </a:ext>
            </a:extLst>
          </p:cNvPr>
          <p:cNvSpPr/>
          <p:nvPr/>
        </p:nvSpPr>
        <p:spPr>
          <a:xfrm>
            <a:off x="10147360" y="0"/>
            <a:ext cx="257984" cy="6876288"/>
          </a:xfrm>
          <a:prstGeom prst="rect">
            <a:avLst/>
          </a:prstGeom>
          <a:solidFill>
            <a:srgbClr val="D03F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4" name="Picture 13" descr="bhwp-logo-one-line.png">
            <a:extLst>
              <a:ext uri="{FF2B5EF4-FFF2-40B4-BE49-F238E27FC236}">
                <a16:creationId xmlns:a16="http://schemas.microsoft.com/office/drawing/2014/main" id="{0C26A9BD-C443-9E42-ACB1-97EEDCD47BA8}"/>
              </a:ext>
            </a:extLst>
          </p:cNvPr>
          <p:cNvPicPr>
            <a:picLocks noChangeAspect="1"/>
          </p:cNvPicPr>
          <p:nvPr/>
        </p:nvPicPr>
        <p:blipFill>
          <a:blip r:embed="rId3" cstate="print"/>
          <a:stretch>
            <a:fillRect/>
          </a:stretch>
        </p:blipFill>
        <p:spPr>
          <a:xfrm>
            <a:off x="203200" y="6513654"/>
            <a:ext cx="3302000" cy="344346"/>
          </a:xfrm>
          <a:prstGeom prst="rect">
            <a:avLst/>
          </a:prstGeom>
        </p:spPr>
      </p:pic>
    </p:spTree>
    <p:extLst>
      <p:ext uri="{BB962C8B-B14F-4D97-AF65-F5344CB8AC3E}">
        <p14:creationId xmlns:p14="http://schemas.microsoft.com/office/powerpoint/2010/main" val="1408565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2_Content 3">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609600" y="274638"/>
            <a:ext cx="8940800" cy="1143000"/>
          </a:xfrm>
          <a:prstGeom prst="rect">
            <a:avLst/>
          </a:prstGeom>
        </p:spPr>
        <p:txBody>
          <a:bodyPr vert="horz" lIns="91440" tIns="45720" rIns="91440" bIns="45720" rtlCol="0" anchor="ctr">
            <a:normAutofit/>
          </a:bodyPr>
          <a:lstStyle/>
          <a:p>
            <a:r>
              <a:rPr lang="en-US" dirty="0"/>
              <a:t>Content Slide - Click to edit title</a:t>
            </a:r>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rcRect/>
          <a:stretch/>
        </p:blipFill>
        <p:spPr>
          <a:xfrm>
            <a:off x="10405345" y="0"/>
            <a:ext cx="1786655" cy="6858000"/>
          </a:xfrm>
          <a:prstGeom prst="rect">
            <a:avLst/>
          </a:prstGeom>
        </p:spPr>
      </p:pic>
      <p:sp>
        <p:nvSpPr>
          <p:cNvPr id="7" name="Rectangle 6">
            <a:extLst>
              <a:ext uri="{FF2B5EF4-FFF2-40B4-BE49-F238E27FC236}">
                <a16:creationId xmlns:a16="http://schemas.microsoft.com/office/drawing/2014/main" id="{C15BD6B9-2E96-DE4B-AB5D-AA92C2AD19D6}"/>
              </a:ext>
            </a:extLst>
          </p:cNvPr>
          <p:cNvSpPr/>
          <p:nvPr/>
        </p:nvSpPr>
        <p:spPr>
          <a:xfrm>
            <a:off x="10147360" y="0"/>
            <a:ext cx="257984" cy="6876288"/>
          </a:xfrm>
          <a:prstGeom prst="rect">
            <a:avLst/>
          </a:prstGeom>
          <a:solidFill>
            <a:srgbClr val="D03F27">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80115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1_Main Content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0">
                <a:solidFill>
                  <a:schemeClr val="tx2">
                    <a:lumMod val="75000"/>
                  </a:schemeClr>
                </a:solidFill>
                <a:latin typeface="Tahoma" pitchFamily="34" charset="0"/>
                <a:ea typeface="Tahoma" pitchFamily="34" charset="0"/>
                <a:cs typeface="Tahoma"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a:lstStyle>
            <a:lvl1pPr>
              <a:defRPr>
                <a:solidFill>
                  <a:srgbClr val="00660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Rectangle 19"/>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22" name="TextBox 21"/>
          <p:cNvSpPr txBox="1"/>
          <p:nvPr/>
        </p:nvSpPr>
        <p:spPr>
          <a:xfrm>
            <a:off x="10464800" y="6627168"/>
            <a:ext cx="1625600" cy="230832"/>
          </a:xfrm>
          <a:prstGeom prst="rect">
            <a:avLst/>
          </a:prstGeom>
          <a:noFill/>
        </p:spPr>
        <p:txBody>
          <a:bodyPr wrap="square" rtlCol="0">
            <a:spAutoFit/>
          </a:bodyPr>
          <a:lstStyle/>
          <a:p>
            <a:pPr algn="r"/>
            <a:r>
              <a:rPr lang="en-US" sz="900">
                <a:solidFill>
                  <a:prstClr val="white">
                    <a:lumMod val="85000"/>
                  </a:prstClr>
                </a:solidFill>
              </a:rPr>
              <a:t>© BHWP</a:t>
            </a:r>
          </a:p>
        </p:txBody>
      </p:sp>
      <p:sp>
        <p:nvSpPr>
          <p:cNvPr id="9" name="Round Diagonal Corner Rectangle 20"/>
          <p:cNvSpPr/>
          <p:nvPr userDrawn="1"/>
        </p:nvSpPr>
        <p:spPr>
          <a:xfrm rot="10800000">
            <a:off x="196602" y="152401"/>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pic>
        <p:nvPicPr>
          <p:cNvPr id="11" name="Picture 10" descr="bhwp-logo-one-line.png"/>
          <p:cNvPicPr>
            <a:picLocks noChangeAspect="1"/>
          </p:cNvPicPr>
          <p:nvPr userDrawn="1"/>
        </p:nvPicPr>
        <p:blipFill>
          <a:blip r:embed="rId2" cstate="print"/>
          <a:stretch>
            <a:fillRect/>
          </a:stretch>
        </p:blipFill>
        <p:spPr>
          <a:xfrm>
            <a:off x="76200" y="6452885"/>
            <a:ext cx="4659773" cy="405115"/>
          </a:xfrm>
          <a:prstGeom prst="rect">
            <a:avLst/>
          </a:prstGeom>
        </p:spPr>
      </p:pic>
    </p:spTree>
    <p:extLst>
      <p:ext uri="{BB962C8B-B14F-4D97-AF65-F5344CB8AC3E}">
        <p14:creationId xmlns:p14="http://schemas.microsoft.com/office/powerpoint/2010/main" val="21096727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Style E">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r="32251"/>
          <a:stretch/>
        </p:blipFill>
        <p:spPr>
          <a:xfrm>
            <a:off x="-1" y="0"/>
            <a:ext cx="9278589" cy="6858000"/>
          </a:xfrm>
          <a:prstGeom prst="rect">
            <a:avLst/>
          </a:prstGeom>
        </p:spPr>
      </p:pic>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saturation sat="200000"/>
                    </a14:imgEffect>
                    <a14:imgEffect>
                      <a14:brightnessContrast contrast="40000"/>
                    </a14:imgEffect>
                  </a14:imgLayer>
                </a14:imgProps>
              </a:ext>
              <a:ext uri="{28A0092B-C50C-407E-A947-70E740481C1C}">
                <a14:useLocalDpi xmlns:a14="http://schemas.microsoft.com/office/drawing/2010/main" val="0"/>
              </a:ext>
            </a:extLst>
          </a:blip>
          <a:srcRect l="75276" t="-617" r="4436" b="99"/>
          <a:stretch/>
        </p:blipFill>
        <p:spPr>
          <a:xfrm>
            <a:off x="9405257" y="-45720"/>
            <a:ext cx="2786743" cy="6903720"/>
          </a:xfrm>
          <a:prstGeom prst="rect">
            <a:avLst/>
          </a:prstGeom>
        </p:spPr>
      </p:pic>
      <p:sp>
        <p:nvSpPr>
          <p:cNvPr id="6" name="Rectangle 5"/>
          <p:cNvSpPr/>
          <p:nvPr/>
        </p:nvSpPr>
        <p:spPr>
          <a:xfrm>
            <a:off x="1" y="0"/>
            <a:ext cx="9278588" cy="6858000"/>
          </a:xfrm>
          <a:prstGeom prst="rect">
            <a:avLst/>
          </a:prstGeom>
          <a:solidFill>
            <a:schemeClr val="tx1">
              <a:lumMod val="85000"/>
              <a:lumOff val="1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Text Placeholder 21"/>
          <p:cNvSpPr>
            <a:spLocks noGrp="1"/>
          </p:cNvSpPr>
          <p:nvPr>
            <p:ph type="body" sz="quarter" idx="10"/>
          </p:nvPr>
        </p:nvSpPr>
        <p:spPr>
          <a:xfrm>
            <a:off x="609600" y="304800"/>
            <a:ext cx="8128000" cy="6096000"/>
          </a:xfrm>
        </p:spPr>
        <p:txBody>
          <a:bodyPr/>
          <a:lstStyle>
            <a:lvl1pPr>
              <a:buNone/>
              <a:defRPr sz="4000" b="1">
                <a:solidFill>
                  <a:schemeClr val="bg1"/>
                </a:solidFill>
              </a:defRPr>
            </a:lvl1pPr>
            <a:lvl2pPr>
              <a:buFont typeface="Arial" pitchFamily="34" charset="0"/>
              <a:buChar char="•"/>
              <a:defRPr sz="3200">
                <a:solidFill>
                  <a:schemeClr val="bg1"/>
                </a:solidFill>
              </a:defRPr>
            </a:lvl2pPr>
            <a:lvl3pPr>
              <a:buFont typeface="Courier New" pitchFamily="49" charset="0"/>
              <a:buChar char="o"/>
              <a:defRPr sz="2800">
                <a:solidFill>
                  <a:schemeClr val="bg1"/>
                </a:solidFill>
              </a:defRPr>
            </a:lvl3pPr>
            <a:lvl4pPr>
              <a:defRPr sz="2400">
                <a:solidFill>
                  <a:schemeClr val="bg1"/>
                </a:solidFill>
              </a:defRPr>
            </a:lvl4pPr>
            <a:lvl5pPr>
              <a:defRPr sz="2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p:nvSpPr>
        <p:spPr>
          <a:xfrm>
            <a:off x="304800" y="6527884"/>
            <a:ext cx="7620000" cy="415498"/>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50">
                <a:solidFill>
                  <a:schemeClr val="bg2"/>
                </a:solidFill>
              </a:rPr>
              <a:t>© 2014 Behavioral Health and Wellness Program, University of Colorado Anschutz Medical Campus</a:t>
            </a:r>
          </a:p>
          <a:p>
            <a:pPr algn="l"/>
            <a:endParaRPr lang="en-US" sz="1050">
              <a:solidFill>
                <a:schemeClr val="bg1"/>
              </a:solidFill>
            </a:endParaRPr>
          </a:p>
        </p:txBody>
      </p:sp>
    </p:spTree>
    <p:extLst>
      <p:ext uri="{BB962C8B-B14F-4D97-AF65-F5344CB8AC3E}">
        <p14:creationId xmlns:p14="http://schemas.microsoft.com/office/powerpoint/2010/main" val="33212636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Style A">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print"/>
          <a:srcRect b="80655"/>
          <a:stretch>
            <a:fillRect/>
          </a:stretch>
        </p:blipFill>
        <p:spPr>
          <a:xfrm>
            <a:off x="1828800" y="76201"/>
            <a:ext cx="10241280" cy="980869"/>
          </a:xfrm>
          <a:prstGeom prst="rect">
            <a:avLst/>
          </a:prstGeom>
        </p:spPr>
      </p:pic>
      <p:pic>
        <p:nvPicPr>
          <p:cNvPr id="20" name="Picture 19" descr="ginkgo-leaves-blue.jpg"/>
          <p:cNvPicPr>
            <a:picLocks noChangeAspect="1"/>
          </p:cNvPicPr>
          <p:nvPr/>
        </p:nvPicPr>
        <p:blipFill>
          <a:blip r:embed="rId3" cstate="print"/>
          <a:stretch>
            <a:fillRect/>
          </a:stretch>
        </p:blipFill>
        <p:spPr>
          <a:xfrm>
            <a:off x="101600" y="93009"/>
            <a:ext cx="1584960" cy="956983"/>
          </a:xfrm>
          <a:prstGeom prst="rect">
            <a:avLst/>
          </a:prstGeom>
        </p:spPr>
      </p:pic>
      <p:sp>
        <p:nvSpPr>
          <p:cNvPr id="2" name="Title 1"/>
          <p:cNvSpPr>
            <a:spLocks noGrp="1"/>
          </p:cNvSpPr>
          <p:nvPr>
            <p:ph type="ctrTitle" hasCustomPrompt="1"/>
          </p:nvPr>
        </p:nvSpPr>
        <p:spPr>
          <a:xfrm>
            <a:off x="1828800" y="152400"/>
            <a:ext cx="10160000" cy="838200"/>
          </a:xfrm>
        </p:spPr>
        <p:txBody>
          <a:bodyPr anchor="ctr">
            <a:normAutofit/>
          </a:bodyPr>
          <a:lstStyle>
            <a:lvl1pPr marL="91440" algn="l">
              <a:defRPr sz="4000" b="1" cap="none" baseline="0">
                <a:solidFill>
                  <a:schemeClr val="tx2"/>
                </a:solidFill>
              </a:defRPr>
            </a:lvl1pPr>
          </a:lstStyle>
          <a:p>
            <a:r>
              <a:rPr lang="en-US" dirty="0"/>
              <a:t>Click to edit title</a:t>
            </a:r>
          </a:p>
        </p:txBody>
      </p:sp>
      <p:sp>
        <p:nvSpPr>
          <p:cNvPr id="13" name="TextBox 12"/>
          <p:cNvSpPr txBox="1"/>
          <p:nvPr/>
        </p:nvSpPr>
        <p:spPr>
          <a:xfrm>
            <a:off x="3759200" y="6527884"/>
            <a:ext cx="8331200" cy="253916"/>
          </a:xfrm>
          <a:prstGeom prst="rect">
            <a:avLst/>
          </a:prstGeom>
          <a:noFill/>
        </p:spPr>
        <p:txBody>
          <a:bodyPr wrap="square" rtlCol="0">
            <a:spAutoFit/>
          </a:bodyPr>
          <a:lstStyle/>
          <a:p>
            <a:pPr algn="r"/>
            <a:r>
              <a:rPr lang="en-US" sz="1050"/>
              <a:t>© 2014 Behavioral Health and Wellness Program, University of Colorado Anschutz Medical Campus</a:t>
            </a:r>
          </a:p>
        </p:txBody>
      </p:sp>
      <p:sp>
        <p:nvSpPr>
          <p:cNvPr id="14" name="Text Placeholder 21"/>
          <p:cNvSpPr>
            <a:spLocks noGrp="1"/>
          </p:cNvSpPr>
          <p:nvPr>
            <p:ph type="body" sz="quarter" idx="10"/>
          </p:nvPr>
        </p:nvSpPr>
        <p:spPr>
          <a:xfrm>
            <a:off x="508000" y="1371600"/>
            <a:ext cx="11277600" cy="5105400"/>
          </a:xfrm>
        </p:spPr>
        <p:txBody>
          <a:bodyPr/>
          <a:lstStyle>
            <a:lvl1pPr>
              <a:buNone/>
              <a:defRPr sz="4000"/>
            </a:lvl1pPr>
            <a:lvl2pPr>
              <a:buFont typeface="Arial" pitchFamily="34" charset="0"/>
              <a:buChar char="•"/>
              <a:defRPr sz="3200"/>
            </a:lvl2pPr>
            <a:lvl3pPr>
              <a:buFont typeface="Courier New" pitchFamily="49" charset="0"/>
              <a:buChar char="o"/>
              <a:defRPr sz="28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881841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White Background Slide">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Box 21"/>
          <p:cNvSpPr txBox="1"/>
          <p:nvPr/>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2012 BHWP</a:t>
            </a:r>
          </a:p>
        </p:txBody>
      </p:sp>
      <p:sp>
        <p:nvSpPr>
          <p:cNvPr id="8" name="TextBox 7"/>
          <p:cNvSpPr txBox="1"/>
          <p:nvPr userDrawn="1"/>
        </p:nvSpPr>
        <p:spPr>
          <a:xfrm>
            <a:off x="10464800" y="6583680"/>
            <a:ext cx="1625600" cy="230832"/>
          </a:xfrm>
          <a:prstGeom prst="rect">
            <a:avLst/>
          </a:prstGeom>
          <a:noFill/>
        </p:spPr>
        <p:txBody>
          <a:bodyPr wrap="square" rtlCol="0">
            <a:spAutoFit/>
          </a:bodyPr>
          <a:lstStyle/>
          <a:p>
            <a:pPr algn="r"/>
            <a:r>
              <a:rPr lang="en-US" sz="900">
                <a:solidFill>
                  <a:srgbClr val="649A41"/>
                </a:solidFill>
              </a:rPr>
              <a:t>© 2022 BHWP</a:t>
            </a:r>
          </a:p>
        </p:txBody>
      </p:sp>
      <p:pic>
        <p:nvPicPr>
          <p:cNvPr id="9" name="Picture 8" descr="bhwp-logo-one-line.png"/>
          <p:cNvPicPr>
            <a:picLocks noChangeAspect="1"/>
          </p:cNvPicPr>
          <p:nvPr userDrawn="1"/>
        </p:nvPicPr>
        <p:blipFill>
          <a:blip r:embed="rId2" cstate="print"/>
          <a:stretch>
            <a:fillRect/>
          </a:stretch>
        </p:blipFill>
        <p:spPr>
          <a:xfrm>
            <a:off x="203200" y="6368586"/>
            <a:ext cx="4209774" cy="413214"/>
          </a:xfrm>
          <a:prstGeom prst="rect">
            <a:avLst/>
          </a:prstGeom>
        </p:spPr>
      </p:pic>
    </p:spTree>
    <p:extLst>
      <p:ext uri="{BB962C8B-B14F-4D97-AF65-F5344CB8AC3E}">
        <p14:creationId xmlns:p14="http://schemas.microsoft.com/office/powerpoint/2010/main" val="1568597128"/>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9A638-41E2-6F42-AD1C-7FCDCB12B11E}"/>
              </a:ext>
            </a:extLst>
          </p:cNvPr>
          <p:cNvSpPr txBox="1">
            <a:spLocks/>
          </p:cNvSpPr>
          <p:nvPr/>
        </p:nvSpPr>
        <p:spPr>
          <a:xfrm>
            <a:off x="508000" y="609600"/>
            <a:ext cx="11379200" cy="762000"/>
          </a:xfrm>
          <a:prstGeom prst="rect">
            <a:avLst/>
          </a:prstGeom>
          <a:ln>
            <a:noFill/>
          </a:ln>
        </p:spPr>
        <p:txBody>
          <a:bodyPr>
            <a:noAutofit/>
          </a:bodyPr>
          <a:lstStyle>
            <a:lvl1pPr algn="l">
              <a:defRPr sz="4000" b="0" baseline="0">
                <a:solidFill>
                  <a:srgbClr val="2F6DB2"/>
                </a:solidFill>
                <a:latin typeface="Tahoma" pitchFamily="34" charset="0"/>
                <a:ea typeface="Tahoma" pitchFamily="34" charset="0"/>
                <a:cs typeface="Tahoma" pitchFamily="34" charset="0"/>
              </a:defRPr>
            </a:lvl1pPr>
          </a:lstStyle>
          <a:p>
            <a:pPr eaLnBrk="1" fontAlgn="auto" hangingPunct="1">
              <a:spcAft>
                <a:spcPts val="0"/>
              </a:spcAft>
              <a:defRPr/>
            </a:pPr>
            <a:r>
              <a:rPr lang="en-US" sz="6000" baseline="0">
                <a:solidFill>
                  <a:srgbClr val="DE7A3F"/>
                </a:solidFill>
                <a:latin typeface="+mj-lt"/>
              </a:rPr>
              <a:t>Slide titles: Calibri, 60pt, orange</a:t>
            </a:r>
          </a:p>
        </p:txBody>
      </p:sp>
      <p:sp>
        <p:nvSpPr>
          <p:cNvPr id="3" name="Rectangle 6">
            <a:extLst>
              <a:ext uri="{FF2B5EF4-FFF2-40B4-BE49-F238E27FC236}">
                <a16:creationId xmlns:a16="http://schemas.microsoft.com/office/drawing/2014/main" id="{24FE3DE2-B6C0-7B4A-9734-5E8FD870074E}"/>
              </a:ext>
            </a:extLst>
          </p:cNvPr>
          <p:cNvSpPr>
            <a:spLocks noChangeArrowheads="1"/>
          </p:cNvSpPr>
          <p:nvPr/>
        </p:nvSpPr>
        <p:spPr bwMode="auto">
          <a:xfrm>
            <a:off x="539750" y="1422400"/>
            <a:ext cx="11379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11430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Bef>
                <a:spcPct val="20000"/>
              </a:spcBef>
            </a:pPr>
            <a:r>
              <a:rPr lang="en-US" altLang="en-US" sz="4000" baseline="0">
                <a:solidFill>
                  <a:srgbClr val="424142"/>
                </a:solidFill>
                <a:cs typeface="Arial" panose="020B0604020202020204" pitchFamily="34" charset="0"/>
              </a:rPr>
              <a:t>Main text: Calibri, regular, 40pt, dark gray</a:t>
            </a:r>
          </a:p>
          <a:p>
            <a:pPr lvl="1" eaLnBrk="1" hangingPunct="1">
              <a:spcBef>
                <a:spcPct val="20000"/>
              </a:spcBef>
            </a:pPr>
            <a:endParaRPr lang="en-US" altLang="en-US" sz="3600">
              <a:solidFill>
                <a:srgbClr val="424142"/>
              </a:solidFill>
              <a:cs typeface="Arial" panose="020B0604020202020204" pitchFamily="34" charset="0"/>
            </a:endParaRPr>
          </a:p>
        </p:txBody>
      </p:sp>
      <p:sp>
        <p:nvSpPr>
          <p:cNvPr id="4" name="Rectangle 6">
            <a:extLst>
              <a:ext uri="{FF2B5EF4-FFF2-40B4-BE49-F238E27FC236}">
                <a16:creationId xmlns:a16="http://schemas.microsoft.com/office/drawing/2014/main" id="{59AD86D0-C3A0-1C43-A811-C8A6D1B01C12}"/>
              </a:ext>
            </a:extLst>
          </p:cNvPr>
          <p:cNvSpPr>
            <a:spLocks noChangeArrowheads="1"/>
          </p:cNvSpPr>
          <p:nvPr/>
        </p:nvSpPr>
        <p:spPr bwMode="auto">
          <a:xfrm>
            <a:off x="1016000" y="2209800"/>
            <a:ext cx="9448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defRPr>
            </a:lvl1pPr>
            <a:lvl2pPr marL="685800" indent="-57150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Bef>
                <a:spcPct val="20000"/>
              </a:spcBef>
              <a:buFont typeface="Wingdings" pitchFamily="2" charset="2"/>
              <a:buChar char="§"/>
            </a:pPr>
            <a:r>
              <a:rPr lang="en-US" altLang="en-US" sz="3200" baseline="0">
                <a:solidFill>
                  <a:srgbClr val="098245"/>
                </a:solidFill>
                <a:cs typeface="Arial" panose="020B0604020202020204" pitchFamily="34" charset="0"/>
              </a:rPr>
              <a:t>Bullet list heading: Calibri, 32pt, dark green</a:t>
            </a:r>
          </a:p>
        </p:txBody>
      </p:sp>
      <p:sp>
        <p:nvSpPr>
          <p:cNvPr id="5" name="Rectangle 7">
            <a:extLst>
              <a:ext uri="{FF2B5EF4-FFF2-40B4-BE49-F238E27FC236}">
                <a16:creationId xmlns:a16="http://schemas.microsoft.com/office/drawing/2014/main" id="{2F9AECDB-4C7F-8E40-BE15-525629844348}"/>
              </a:ext>
            </a:extLst>
          </p:cNvPr>
          <p:cNvSpPr>
            <a:spLocks noChangeArrowheads="1"/>
          </p:cNvSpPr>
          <p:nvPr/>
        </p:nvSpPr>
        <p:spPr bwMode="auto">
          <a:xfrm>
            <a:off x="1828800" y="2828925"/>
            <a:ext cx="944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defRPr>
            </a:lvl1pPr>
            <a:lvl2pPr marL="685800" indent="-57150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Bef>
                <a:spcPct val="20000"/>
              </a:spcBef>
              <a:buFont typeface="Calibri" panose="020F0502020204030204" pitchFamily="34" charset="0"/>
              <a:buChar char="‒"/>
            </a:pPr>
            <a:r>
              <a:rPr lang="en-US" altLang="en-US" sz="2800" baseline="0">
                <a:solidFill>
                  <a:srgbClr val="7EBA59"/>
                </a:solidFill>
                <a:cs typeface="Arial" panose="020B0604020202020204" pitchFamily="34" charset="0"/>
              </a:rPr>
              <a:t>Bullet list heading: Calibri, 28pt, light green</a:t>
            </a:r>
          </a:p>
        </p:txBody>
      </p:sp>
      <p:sp>
        <p:nvSpPr>
          <p:cNvPr id="6" name="object 2">
            <a:extLst>
              <a:ext uri="{FF2B5EF4-FFF2-40B4-BE49-F238E27FC236}">
                <a16:creationId xmlns:a16="http://schemas.microsoft.com/office/drawing/2014/main" id="{29F67CE4-B76F-DA4E-98B7-EEE2634F1CAF}"/>
              </a:ext>
            </a:extLst>
          </p:cNvPr>
          <p:cNvSpPr>
            <a:spLocks/>
          </p:cNvSpPr>
          <p:nvPr/>
        </p:nvSpPr>
        <p:spPr bwMode="auto">
          <a:xfrm>
            <a:off x="0" y="3175"/>
            <a:ext cx="4584700" cy="371475"/>
          </a:xfrm>
          <a:custGeom>
            <a:avLst/>
            <a:gdLst>
              <a:gd name="T0" fmla="*/ 0 w 3314700"/>
              <a:gd name="T1" fmla="*/ 612648 h 612775"/>
              <a:gd name="T2" fmla="*/ 3314700 w 3314700"/>
              <a:gd name="T3" fmla="*/ 612648 h 612775"/>
              <a:gd name="T4" fmla="*/ 3314700 w 3314700"/>
              <a:gd name="T5" fmla="*/ 0 h 612775"/>
              <a:gd name="T6" fmla="*/ 0 w 3314700"/>
              <a:gd name="T7" fmla="*/ 0 h 612775"/>
              <a:gd name="T8" fmla="*/ 0 w 3314700"/>
              <a:gd name="T9" fmla="*/ 612648 h 612775"/>
            </a:gdLst>
            <a:ahLst/>
            <a:cxnLst>
              <a:cxn ang="0">
                <a:pos x="T0" y="T1"/>
              </a:cxn>
              <a:cxn ang="0">
                <a:pos x="T2" y="T3"/>
              </a:cxn>
              <a:cxn ang="0">
                <a:pos x="T4" y="T5"/>
              </a:cxn>
              <a:cxn ang="0">
                <a:pos x="T6" y="T7"/>
              </a:cxn>
              <a:cxn ang="0">
                <a:pos x="T8" y="T9"/>
              </a:cxn>
            </a:cxnLst>
            <a:rect l="0" t="0" r="r" b="b"/>
            <a:pathLst>
              <a:path w="3314700" h="612775">
                <a:moveTo>
                  <a:pt x="0" y="612648"/>
                </a:moveTo>
                <a:lnTo>
                  <a:pt x="3314700" y="612648"/>
                </a:lnTo>
                <a:lnTo>
                  <a:pt x="3314700" y="0"/>
                </a:lnTo>
                <a:lnTo>
                  <a:pt x="0" y="0"/>
                </a:lnTo>
                <a:lnTo>
                  <a:pt x="0" y="612648"/>
                </a:lnTo>
                <a:close/>
              </a:path>
            </a:pathLst>
          </a:custGeom>
          <a:solidFill>
            <a:srgbClr val="DE7A3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7" name="TextBox 9">
            <a:extLst>
              <a:ext uri="{FF2B5EF4-FFF2-40B4-BE49-F238E27FC236}">
                <a16:creationId xmlns:a16="http://schemas.microsoft.com/office/drawing/2014/main" id="{2F085210-837D-084C-AAEF-E50D86D1B8C6}"/>
              </a:ext>
            </a:extLst>
          </p:cNvPr>
          <p:cNvSpPr txBox="1">
            <a:spLocks noChangeArrowheads="1"/>
          </p:cNvSpPr>
          <p:nvPr/>
        </p:nvSpPr>
        <p:spPr bwMode="auto">
          <a:xfrm>
            <a:off x="0" y="1588"/>
            <a:ext cx="458470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a:t>Suggested fonts and colors:</a:t>
            </a:r>
          </a:p>
        </p:txBody>
      </p:sp>
      <p:sp>
        <p:nvSpPr>
          <p:cNvPr id="15" name="Rectangle 14">
            <a:extLst>
              <a:ext uri="{FF2B5EF4-FFF2-40B4-BE49-F238E27FC236}">
                <a16:creationId xmlns:a16="http://schemas.microsoft.com/office/drawing/2014/main" id="{491C6738-0E8C-B54F-A08B-8C3904328E05}"/>
              </a:ext>
            </a:extLst>
          </p:cNvPr>
          <p:cNvSpPr/>
          <p:nvPr userDrawn="1"/>
        </p:nvSpPr>
        <p:spPr>
          <a:xfrm>
            <a:off x="1991805" y="4966461"/>
            <a:ext cx="914400" cy="914399"/>
          </a:xfrm>
          <a:prstGeom prst="rect">
            <a:avLst/>
          </a:prstGeom>
          <a:solidFill>
            <a:srgbClr val="1730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4EBACDE-2C60-1C46-AB65-DA47D785124D}"/>
              </a:ext>
            </a:extLst>
          </p:cNvPr>
          <p:cNvSpPr/>
          <p:nvPr userDrawn="1"/>
        </p:nvSpPr>
        <p:spPr>
          <a:xfrm>
            <a:off x="3096672" y="4966461"/>
            <a:ext cx="914400" cy="914399"/>
          </a:xfrm>
          <a:prstGeom prst="rect">
            <a:avLst/>
          </a:prstGeom>
          <a:solidFill>
            <a:srgbClr val="77B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AFBC72A-42D5-5E4C-B988-9480F64B72A0}"/>
              </a:ext>
            </a:extLst>
          </p:cNvPr>
          <p:cNvSpPr/>
          <p:nvPr userDrawn="1"/>
        </p:nvSpPr>
        <p:spPr>
          <a:xfrm>
            <a:off x="4221677" y="4966461"/>
            <a:ext cx="914400" cy="914399"/>
          </a:xfrm>
          <a:prstGeom prst="rect">
            <a:avLst/>
          </a:prstGeom>
          <a:solidFill>
            <a:srgbClr val="0982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F14A0B2-6A5F-6D4A-AC62-0C5E23AB1976}"/>
              </a:ext>
            </a:extLst>
          </p:cNvPr>
          <p:cNvSpPr/>
          <p:nvPr userDrawn="1"/>
        </p:nvSpPr>
        <p:spPr>
          <a:xfrm>
            <a:off x="5346682" y="4966461"/>
            <a:ext cx="914400" cy="914399"/>
          </a:xfrm>
          <a:prstGeom prst="rect">
            <a:avLst/>
          </a:prstGeom>
          <a:solidFill>
            <a:srgbClr val="7EB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962A22E-67D1-2E4F-8518-35EABE6DCDD1}"/>
              </a:ext>
            </a:extLst>
          </p:cNvPr>
          <p:cNvSpPr/>
          <p:nvPr userDrawn="1"/>
        </p:nvSpPr>
        <p:spPr>
          <a:xfrm>
            <a:off x="6459045" y="4966461"/>
            <a:ext cx="914400" cy="914399"/>
          </a:xfrm>
          <a:prstGeom prst="rect">
            <a:avLst/>
          </a:prstGeom>
          <a:solidFill>
            <a:srgbClr val="FFD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0AC6C23-E2DE-514D-8004-B04B9FB95118}"/>
              </a:ext>
            </a:extLst>
          </p:cNvPr>
          <p:cNvSpPr/>
          <p:nvPr userDrawn="1"/>
        </p:nvSpPr>
        <p:spPr>
          <a:xfrm>
            <a:off x="7584050" y="4966461"/>
            <a:ext cx="914400" cy="914399"/>
          </a:xfrm>
          <a:prstGeom prst="rect">
            <a:avLst/>
          </a:prstGeom>
          <a:solidFill>
            <a:srgbClr val="DE7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72EAF39-B331-C949-A84C-C1B9D7393115}"/>
              </a:ext>
            </a:extLst>
          </p:cNvPr>
          <p:cNvSpPr/>
          <p:nvPr userDrawn="1"/>
        </p:nvSpPr>
        <p:spPr>
          <a:xfrm>
            <a:off x="8696413" y="4966461"/>
            <a:ext cx="914400" cy="914399"/>
          </a:xfrm>
          <a:prstGeom prst="rect">
            <a:avLst/>
          </a:prstGeom>
          <a:solidFill>
            <a:srgbClr val="424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89193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Slide Green">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5244093A-74D2-6B4F-8E87-36B61AC87361}"/>
              </a:ext>
            </a:extLst>
          </p:cNvPr>
          <p:cNvSpPr>
            <a:spLocks/>
          </p:cNvSpPr>
          <p:nvPr/>
        </p:nvSpPr>
        <p:spPr bwMode="auto">
          <a:xfrm>
            <a:off x="11599863" y="-6350"/>
            <a:ext cx="592137" cy="6858000"/>
          </a:xfrm>
          <a:custGeom>
            <a:avLst/>
            <a:gdLst>
              <a:gd name="T0" fmla="*/ 0 w 444500"/>
              <a:gd name="T1" fmla="*/ 6858000 h 6858000"/>
              <a:gd name="T2" fmla="*/ 444500 w 444500"/>
              <a:gd name="T3" fmla="*/ 6858000 h 6858000"/>
              <a:gd name="T4" fmla="*/ 444500 w 444500"/>
              <a:gd name="T5" fmla="*/ 0 h 6858000"/>
              <a:gd name="T6" fmla="*/ 0 w 444500"/>
              <a:gd name="T7" fmla="*/ 0 h 6858000"/>
              <a:gd name="T8" fmla="*/ 0 w 444500"/>
              <a:gd name="T9" fmla="*/ 6858000 h 6858000"/>
            </a:gdLst>
            <a:ahLst/>
            <a:cxnLst>
              <a:cxn ang="0">
                <a:pos x="T0" y="T1"/>
              </a:cxn>
              <a:cxn ang="0">
                <a:pos x="T2" y="T3"/>
              </a:cxn>
              <a:cxn ang="0">
                <a:pos x="T4" y="T5"/>
              </a:cxn>
              <a:cxn ang="0">
                <a:pos x="T6" y="T7"/>
              </a:cxn>
              <a:cxn ang="0">
                <a:pos x="T8" y="T9"/>
              </a:cxn>
            </a:cxnLst>
            <a:rect l="0" t="0" r="r" b="b"/>
            <a:pathLst>
              <a:path w="444500" h="6858000">
                <a:moveTo>
                  <a:pt x="0" y="6858000"/>
                </a:moveTo>
                <a:lnTo>
                  <a:pt x="444500" y="6858000"/>
                </a:lnTo>
                <a:lnTo>
                  <a:pt x="444500" y="0"/>
                </a:lnTo>
                <a:lnTo>
                  <a:pt x="0" y="0"/>
                </a:lnTo>
                <a:lnTo>
                  <a:pt x="0" y="6858000"/>
                </a:lnTo>
                <a:close/>
              </a:path>
            </a:pathLst>
          </a:custGeom>
          <a:solidFill>
            <a:srgbClr val="7EBA59"/>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5" name="object 3">
            <a:extLst>
              <a:ext uri="{FF2B5EF4-FFF2-40B4-BE49-F238E27FC236}">
                <a16:creationId xmlns:a16="http://schemas.microsoft.com/office/drawing/2014/main" id="{56027825-C1FE-6442-A9A7-F64E8F35A1D2}"/>
              </a:ext>
            </a:extLst>
          </p:cNvPr>
          <p:cNvSpPr>
            <a:spLocks/>
          </p:cNvSpPr>
          <p:nvPr/>
        </p:nvSpPr>
        <p:spPr bwMode="auto">
          <a:xfrm>
            <a:off x="-7938" y="0"/>
            <a:ext cx="10096501" cy="6858000"/>
          </a:xfrm>
          <a:custGeom>
            <a:avLst/>
            <a:gdLst>
              <a:gd name="T0" fmla="*/ 0 w 7572375"/>
              <a:gd name="T1" fmla="*/ 6858000 h 6858000"/>
              <a:gd name="T2" fmla="*/ 7571994 w 7572375"/>
              <a:gd name="T3" fmla="*/ 6858000 h 6858000"/>
              <a:gd name="T4" fmla="*/ 7571994 w 7572375"/>
              <a:gd name="T5" fmla="*/ 0 h 6858000"/>
              <a:gd name="T6" fmla="*/ 0 w 7572375"/>
              <a:gd name="T7" fmla="*/ 0 h 6858000"/>
              <a:gd name="T8" fmla="*/ 0 w 7572375"/>
              <a:gd name="T9" fmla="*/ 6858000 h 6858000"/>
            </a:gdLst>
            <a:ahLst/>
            <a:cxnLst>
              <a:cxn ang="0">
                <a:pos x="T0" y="T1"/>
              </a:cxn>
              <a:cxn ang="0">
                <a:pos x="T2" y="T3"/>
              </a:cxn>
              <a:cxn ang="0">
                <a:pos x="T4" y="T5"/>
              </a:cxn>
              <a:cxn ang="0">
                <a:pos x="T6" y="T7"/>
              </a:cxn>
              <a:cxn ang="0">
                <a:pos x="T8" y="T9"/>
              </a:cxn>
            </a:cxnLst>
            <a:rect l="0" t="0" r="r" b="b"/>
            <a:pathLst>
              <a:path w="7572375" h="6858000">
                <a:moveTo>
                  <a:pt x="0" y="6858000"/>
                </a:moveTo>
                <a:lnTo>
                  <a:pt x="7571994" y="6858000"/>
                </a:lnTo>
                <a:lnTo>
                  <a:pt x="7571994" y="0"/>
                </a:lnTo>
                <a:lnTo>
                  <a:pt x="0" y="0"/>
                </a:lnTo>
                <a:lnTo>
                  <a:pt x="0" y="6858000"/>
                </a:lnTo>
                <a:close/>
              </a:path>
            </a:pathLst>
          </a:custGeom>
          <a:solidFill>
            <a:srgbClr val="7EBA59"/>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pic>
        <p:nvPicPr>
          <p:cNvPr id="6" name="Picture 6" descr="SOMlogo_horiz_rgb.png">
            <a:extLst>
              <a:ext uri="{FF2B5EF4-FFF2-40B4-BE49-F238E27FC236}">
                <a16:creationId xmlns:a16="http://schemas.microsoft.com/office/drawing/2014/main" id="{3EECCAB6-1F94-5F40-967F-655B6B0E2C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5638800"/>
            <a:ext cx="28194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a:extLst>
              <a:ext uri="{FF2B5EF4-FFF2-40B4-BE49-F238E27FC236}">
                <a16:creationId xmlns:a16="http://schemas.microsoft.com/office/drawing/2014/main" id="{7ADB0E8B-DACB-8840-9C45-590CEB0173E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392" r="13711" b="-46"/>
          <a:stretch/>
        </p:blipFill>
        <p:spPr bwMode="auto">
          <a:xfrm>
            <a:off x="6963488" y="-8732"/>
            <a:ext cx="4637085" cy="686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bject 5">
            <a:extLst>
              <a:ext uri="{FF2B5EF4-FFF2-40B4-BE49-F238E27FC236}">
                <a16:creationId xmlns:a16="http://schemas.microsoft.com/office/drawing/2014/main" id="{667561D8-BB90-E646-B996-CC1DDC06A327}"/>
              </a:ext>
            </a:extLst>
          </p:cNvPr>
          <p:cNvSpPr>
            <a:spLocks/>
          </p:cNvSpPr>
          <p:nvPr/>
        </p:nvSpPr>
        <p:spPr bwMode="auto">
          <a:xfrm>
            <a:off x="10079038" y="4762"/>
            <a:ext cx="1520825" cy="6853238"/>
          </a:xfrm>
          <a:custGeom>
            <a:avLst/>
            <a:gdLst>
              <a:gd name="T0" fmla="*/ 0 w 1127759"/>
              <a:gd name="T1" fmla="*/ 6852158 h 6852284"/>
              <a:gd name="T2" fmla="*/ 1127505 w 1127759"/>
              <a:gd name="T3" fmla="*/ 6852158 h 6852284"/>
              <a:gd name="T4" fmla="*/ 1127505 w 1127759"/>
              <a:gd name="T5" fmla="*/ 0 h 6852284"/>
              <a:gd name="T6" fmla="*/ 0 w 1127759"/>
              <a:gd name="T7" fmla="*/ 0 h 6852284"/>
              <a:gd name="T8" fmla="*/ 0 w 1127759"/>
              <a:gd name="T9" fmla="*/ 6852158 h 6852284"/>
            </a:gdLst>
            <a:ahLst/>
            <a:cxnLst>
              <a:cxn ang="0">
                <a:pos x="T0" y="T1"/>
              </a:cxn>
              <a:cxn ang="0">
                <a:pos x="T2" y="T3"/>
              </a:cxn>
              <a:cxn ang="0">
                <a:pos x="T4" y="T5"/>
              </a:cxn>
              <a:cxn ang="0">
                <a:pos x="T6" y="T7"/>
              </a:cxn>
              <a:cxn ang="0">
                <a:pos x="T8" y="T9"/>
              </a:cxn>
            </a:cxnLst>
            <a:rect l="0" t="0" r="r" b="b"/>
            <a:pathLst>
              <a:path w="1127759" h="6852284">
                <a:moveTo>
                  <a:pt x="0" y="6852158"/>
                </a:moveTo>
                <a:lnTo>
                  <a:pt x="1127505" y="6852158"/>
                </a:lnTo>
                <a:lnTo>
                  <a:pt x="1127505" y="0"/>
                </a:lnTo>
                <a:lnTo>
                  <a:pt x="0" y="0"/>
                </a:lnTo>
                <a:lnTo>
                  <a:pt x="0" y="6852158"/>
                </a:lnTo>
                <a:close/>
              </a:path>
            </a:pathLst>
          </a:custGeom>
          <a:solidFill>
            <a:srgbClr val="7EBA59">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9" name="Rectangle 8">
            <a:extLst>
              <a:ext uri="{FF2B5EF4-FFF2-40B4-BE49-F238E27FC236}">
                <a16:creationId xmlns:a16="http://schemas.microsoft.com/office/drawing/2014/main" id="{74DD65DA-5CC9-1A43-BC44-57C845420687}"/>
              </a:ext>
            </a:extLst>
          </p:cNvPr>
          <p:cNvSpPr/>
          <p:nvPr/>
        </p:nvSpPr>
        <p:spPr>
          <a:xfrm>
            <a:off x="0" y="468313"/>
            <a:ext cx="12192000" cy="1096962"/>
          </a:xfrm>
          <a:prstGeom prst="rect">
            <a:avLst/>
          </a:prstGeom>
          <a:solidFill>
            <a:schemeClr val="bg1"/>
          </a:solidFill>
          <a:ln>
            <a:noFill/>
          </a:ln>
          <a:effectLst>
            <a:outerShdw blurRad="88900" dist="50800" dir="3180000" algn="tl"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1" descr="bhwp-logo-horiz-web.jpg">
            <a:extLst>
              <a:ext uri="{FF2B5EF4-FFF2-40B4-BE49-F238E27FC236}">
                <a16:creationId xmlns:a16="http://schemas.microsoft.com/office/drawing/2014/main" id="{63059E05-206D-0E42-853B-6D1497774A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511175"/>
            <a:ext cx="48006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sz="quarter" idx="10"/>
          </p:nvPr>
        </p:nvSpPr>
        <p:spPr>
          <a:xfrm>
            <a:off x="609600" y="1905000"/>
            <a:ext cx="5791200" cy="3429000"/>
          </a:xfrm>
          <a:ln>
            <a:noFill/>
          </a:ln>
        </p:spPr>
        <p:txBody>
          <a:bodyPr>
            <a:normAutofit/>
          </a:bodyPr>
          <a:lstStyle>
            <a:lvl1pPr>
              <a:defRPr sz="4000" b="1"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71048695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Slide Blue">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5244093A-74D2-6B4F-8E87-36B61AC87361}"/>
              </a:ext>
            </a:extLst>
          </p:cNvPr>
          <p:cNvSpPr>
            <a:spLocks/>
          </p:cNvSpPr>
          <p:nvPr/>
        </p:nvSpPr>
        <p:spPr bwMode="auto">
          <a:xfrm>
            <a:off x="11599863" y="-6350"/>
            <a:ext cx="592137" cy="6858000"/>
          </a:xfrm>
          <a:custGeom>
            <a:avLst/>
            <a:gdLst>
              <a:gd name="T0" fmla="*/ 0 w 444500"/>
              <a:gd name="T1" fmla="*/ 6858000 h 6858000"/>
              <a:gd name="T2" fmla="*/ 444500 w 444500"/>
              <a:gd name="T3" fmla="*/ 6858000 h 6858000"/>
              <a:gd name="T4" fmla="*/ 444500 w 444500"/>
              <a:gd name="T5" fmla="*/ 0 h 6858000"/>
              <a:gd name="T6" fmla="*/ 0 w 444500"/>
              <a:gd name="T7" fmla="*/ 0 h 6858000"/>
              <a:gd name="T8" fmla="*/ 0 w 444500"/>
              <a:gd name="T9" fmla="*/ 6858000 h 6858000"/>
            </a:gdLst>
            <a:ahLst/>
            <a:cxnLst>
              <a:cxn ang="0">
                <a:pos x="T0" y="T1"/>
              </a:cxn>
              <a:cxn ang="0">
                <a:pos x="T2" y="T3"/>
              </a:cxn>
              <a:cxn ang="0">
                <a:pos x="T4" y="T5"/>
              </a:cxn>
              <a:cxn ang="0">
                <a:pos x="T6" y="T7"/>
              </a:cxn>
              <a:cxn ang="0">
                <a:pos x="T8" y="T9"/>
              </a:cxn>
            </a:cxnLst>
            <a:rect l="0" t="0" r="r" b="b"/>
            <a:pathLst>
              <a:path w="444500" h="6858000">
                <a:moveTo>
                  <a:pt x="0" y="6858000"/>
                </a:moveTo>
                <a:lnTo>
                  <a:pt x="444500" y="6858000"/>
                </a:lnTo>
                <a:lnTo>
                  <a:pt x="444500" y="0"/>
                </a:lnTo>
                <a:lnTo>
                  <a:pt x="0" y="0"/>
                </a:lnTo>
                <a:lnTo>
                  <a:pt x="0" y="6858000"/>
                </a:lnTo>
                <a:close/>
              </a:path>
            </a:pathLst>
          </a:custGeom>
          <a:solidFill>
            <a:srgbClr val="77BDDE"/>
          </a:solidFill>
          <a:ln>
            <a:noFill/>
          </a:ln>
        </p:spPr>
        <p:txBody>
          <a:bodyPr lIns="0" tIns="0" rIns="0" bIns="0"/>
          <a:lstStyle/>
          <a:p>
            <a:endParaRPr lang="en-US"/>
          </a:p>
        </p:txBody>
      </p:sp>
      <p:sp>
        <p:nvSpPr>
          <p:cNvPr id="5" name="object 3">
            <a:extLst>
              <a:ext uri="{FF2B5EF4-FFF2-40B4-BE49-F238E27FC236}">
                <a16:creationId xmlns:a16="http://schemas.microsoft.com/office/drawing/2014/main" id="{56027825-C1FE-6442-A9A7-F64E8F35A1D2}"/>
              </a:ext>
            </a:extLst>
          </p:cNvPr>
          <p:cNvSpPr>
            <a:spLocks/>
          </p:cNvSpPr>
          <p:nvPr/>
        </p:nvSpPr>
        <p:spPr bwMode="auto">
          <a:xfrm>
            <a:off x="-7938" y="0"/>
            <a:ext cx="10096501" cy="6858000"/>
          </a:xfrm>
          <a:custGeom>
            <a:avLst/>
            <a:gdLst>
              <a:gd name="T0" fmla="*/ 0 w 7572375"/>
              <a:gd name="T1" fmla="*/ 6858000 h 6858000"/>
              <a:gd name="T2" fmla="*/ 7571994 w 7572375"/>
              <a:gd name="T3" fmla="*/ 6858000 h 6858000"/>
              <a:gd name="T4" fmla="*/ 7571994 w 7572375"/>
              <a:gd name="T5" fmla="*/ 0 h 6858000"/>
              <a:gd name="T6" fmla="*/ 0 w 7572375"/>
              <a:gd name="T7" fmla="*/ 0 h 6858000"/>
              <a:gd name="T8" fmla="*/ 0 w 7572375"/>
              <a:gd name="T9" fmla="*/ 6858000 h 6858000"/>
            </a:gdLst>
            <a:ahLst/>
            <a:cxnLst>
              <a:cxn ang="0">
                <a:pos x="T0" y="T1"/>
              </a:cxn>
              <a:cxn ang="0">
                <a:pos x="T2" y="T3"/>
              </a:cxn>
              <a:cxn ang="0">
                <a:pos x="T4" y="T5"/>
              </a:cxn>
              <a:cxn ang="0">
                <a:pos x="T6" y="T7"/>
              </a:cxn>
              <a:cxn ang="0">
                <a:pos x="T8" y="T9"/>
              </a:cxn>
            </a:cxnLst>
            <a:rect l="0" t="0" r="r" b="b"/>
            <a:pathLst>
              <a:path w="7572375" h="6858000">
                <a:moveTo>
                  <a:pt x="0" y="6858000"/>
                </a:moveTo>
                <a:lnTo>
                  <a:pt x="7571994" y="6858000"/>
                </a:lnTo>
                <a:lnTo>
                  <a:pt x="7571994" y="0"/>
                </a:lnTo>
                <a:lnTo>
                  <a:pt x="0" y="0"/>
                </a:lnTo>
                <a:lnTo>
                  <a:pt x="0" y="6858000"/>
                </a:lnTo>
                <a:close/>
              </a:path>
            </a:pathLst>
          </a:custGeom>
          <a:solidFill>
            <a:srgbClr val="77BDDE"/>
          </a:solidFill>
          <a:ln>
            <a:noFill/>
          </a:ln>
        </p:spPr>
        <p:txBody>
          <a:bodyPr lIns="0" tIns="0" rIns="0" bIns="0"/>
          <a:lstStyle/>
          <a:p>
            <a:endParaRPr lang="en-US"/>
          </a:p>
        </p:txBody>
      </p:sp>
      <p:pic>
        <p:nvPicPr>
          <p:cNvPr id="6" name="Picture 6" descr="SOMlogo_horiz_rgb.png">
            <a:extLst>
              <a:ext uri="{FF2B5EF4-FFF2-40B4-BE49-F238E27FC236}">
                <a16:creationId xmlns:a16="http://schemas.microsoft.com/office/drawing/2014/main" id="{3EECCAB6-1F94-5F40-967F-655B6B0E2C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5638800"/>
            <a:ext cx="28194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a:extLst>
              <a:ext uri="{FF2B5EF4-FFF2-40B4-BE49-F238E27FC236}">
                <a16:creationId xmlns:a16="http://schemas.microsoft.com/office/drawing/2014/main" id="{7ADB0E8B-DACB-8840-9C45-590CEB0173E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392" r="13711" b="-46"/>
          <a:stretch/>
        </p:blipFill>
        <p:spPr bwMode="auto">
          <a:xfrm>
            <a:off x="6963488" y="-8732"/>
            <a:ext cx="4637085" cy="686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bject 5">
            <a:extLst>
              <a:ext uri="{FF2B5EF4-FFF2-40B4-BE49-F238E27FC236}">
                <a16:creationId xmlns:a16="http://schemas.microsoft.com/office/drawing/2014/main" id="{667561D8-BB90-E646-B996-CC1DDC06A327}"/>
              </a:ext>
            </a:extLst>
          </p:cNvPr>
          <p:cNvSpPr>
            <a:spLocks/>
          </p:cNvSpPr>
          <p:nvPr/>
        </p:nvSpPr>
        <p:spPr bwMode="auto">
          <a:xfrm>
            <a:off x="10079038" y="4762"/>
            <a:ext cx="1520825" cy="6853238"/>
          </a:xfrm>
          <a:custGeom>
            <a:avLst/>
            <a:gdLst>
              <a:gd name="T0" fmla="*/ 0 w 1127759"/>
              <a:gd name="T1" fmla="*/ 6852158 h 6852284"/>
              <a:gd name="T2" fmla="*/ 1127505 w 1127759"/>
              <a:gd name="T3" fmla="*/ 6852158 h 6852284"/>
              <a:gd name="T4" fmla="*/ 1127505 w 1127759"/>
              <a:gd name="T5" fmla="*/ 0 h 6852284"/>
              <a:gd name="T6" fmla="*/ 0 w 1127759"/>
              <a:gd name="T7" fmla="*/ 0 h 6852284"/>
              <a:gd name="T8" fmla="*/ 0 w 1127759"/>
              <a:gd name="T9" fmla="*/ 6852158 h 6852284"/>
            </a:gdLst>
            <a:ahLst/>
            <a:cxnLst>
              <a:cxn ang="0">
                <a:pos x="T0" y="T1"/>
              </a:cxn>
              <a:cxn ang="0">
                <a:pos x="T2" y="T3"/>
              </a:cxn>
              <a:cxn ang="0">
                <a:pos x="T4" y="T5"/>
              </a:cxn>
              <a:cxn ang="0">
                <a:pos x="T6" y="T7"/>
              </a:cxn>
              <a:cxn ang="0">
                <a:pos x="T8" y="T9"/>
              </a:cxn>
            </a:cxnLst>
            <a:rect l="0" t="0" r="r" b="b"/>
            <a:pathLst>
              <a:path w="1127759" h="6852284">
                <a:moveTo>
                  <a:pt x="0" y="6852158"/>
                </a:moveTo>
                <a:lnTo>
                  <a:pt x="1127505" y="6852158"/>
                </a:lnTo>
                <a:lnTo>
                  <a:pt x="1127505" y="0"/>
                </a:lnTo>
                <a:lnTo>
                  <a:pt x="0" y="0"/>
                </a:lnTo>
                <a:lnTo>
                  <a:pt x="0" y="6852158"/>
                </a:lnTo>
                <a:close/>
              </a:path>
            </a:pathLst>
          </a:custGeom>
          <a:solidFill>
            <a:srgbClr val="77BDDE">
              <a:alpha val="59999"/>
            </a:srgbClr>
          </a:solidFill>
          <a:ln>
            <a:noFill/>
          </a:ln>
        </p:spPr>
        <p:txBody>
          <a:bodyPr lIns="0" tIns="0" rIns="0" bIns="0"/>
          <a:lstStyle/>
          <a:p>
            <a:endParaRPr lang="en-US"/>
          </a:p>
        </p:txBody>
      </p:sp>
      <p:sp>
        <p:nvSpPr>
          <p:cNvPr id="9" name="Rectangle 8">
            <a:extLst>
              <a:ext uri="{FF2B5EF4-FFF2-40B4-BE49-F238E27FC236}">
                <a16:creationId xmlns:a16="http://schemas.microsoft.com/office/drawing/2014/main" id="{74DD65DA-5CC9-1A43-BC44-57C845420687}"/>
              </a:ext>
            </a:extLst>
          </p:cNvPr>
          <p:cNvSpPr/>
          <p:nvPr/>
        </p:nvSpPr>
        <p:spPr>
          <a:xfrm>
            <a:off x="0" y="468313"/>
            <a:ext cx="12192000" cy="1096962"/>
          </a:xfrm>
          <a:prstGeom prst="rect">
            <a:avLst/>
          </a:prstGeom>
          <a:solidFill>
            <a:schemeClr val="bg1"/>
          </a:solidFill>
          <a:ln>
            <a:noFill/>
          </a:ln>
          <a:effectLst>
            <a:outerShdw blurRad="88900" dist="50800" dir="3180000" algn="tl"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1" descr="bhwp-logo-horiz-web.jpg">
            <a:extLst>
              <a:ext uri="{FF2B5EF4-FFF2-40B4-BE49-F238E27FC236}">
                <a16:creationId xmlns:a16="http://schemas.microsoft.com/office/drawing/2014/main" id="{63059E05-206D-0E42-853B-6D1497774A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511175"/>
            <a:ext cx="48006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sz="quarter" idx="10"/>
          </p:nvPr>
        </p:nvSpPr>
        <p:spPr>
          <a:xfrm>
            <a:off x="609600" y="1905000"/>
            <a:ext cx="5791200" cy="3429000"/>
          </a:xfrm>
          <a:ln>
            <a:noFill/>
          </a:ln>
        </p:spPr>
        <p:txBody>
          <a:bodyPr>
            <a:normAutofit/>
          </a:bodyPr>
          <a:lstStyle>
            <a:lvl1pPr>
              <a:defRPr sz="4000" b="1"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330910668"/>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Green Flower">
    <p:spTree>
      <p:nvGrpSpPr>
        <p:cNvPr id="1" name=""/>
        <p:cNvGrpSpPr/>
        <p:nvPr/>
      </p:nvGrpSpPr>
      <p:grpSpPr>
        <a:xfrm>
          <a:off x="0" y="0"/>
          <a:ext cx="0" cy="0"/>
          <a:chOff x="0" y="0"/>
          <a:chExt cx="0" cy="0"/>
        </a:xfrm>
      </p:grpSpPr>
      <p:pic>
        <p:nvPicPr>
          <p:cNvPr id="9" name="Picture 7">
            <a:extLst>
              <a:ext uri="{FF2B5EF4-FFF2-40B4-BE49-F238E27FC236}">
                <a16:creationId xmlns:a16="http://schemas.microsoft.com/office/drawing/2014/main" id="{83ABA0DF-8963-6545-91DB-DA87DFD2D504}"/>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41392" r="21781" b="-46"/>
          <a:stretch/>
        </p:blipFill>
        <p:spPr bwMode="auto">
          <a:xfrm>
            <a:off x="0" y="-2382"/>
            <a:ext cx="3803649" cy="686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bject 3">
            <a:extLst>
              <a:ext uri="{FF2B5EF4-FFF2-40B4-BE49-F238E27FC236}">
                <a16:creationId xmlns:a16="http://schemas.microsoft.com/office/drawing/2014/main" id="{9A00D90C-F4FB-FF42-899C-CA7D68205370}"/>
              </a:ext>
            </a:extLst>
          </p:cNvPr>
          <p:cNvSpPr>
            <a:spLocks/>
          </p:cNvSpPr>
          <p:nvPr/>
        </p:nvSpPr>
        <p:spPr bwMode="auto">
          <a:xfrm>
            <a:off x="3803648" y="-1"/>
            <a:ext cx="8388351" cy="612775"/>
          </a:xfrm>
          <a:custGeom>
            <a:avLst/>
            <a:gdLst>
              <a:gd name="T0" fmla="*/ 0 w 7150734"/>
              <a:gd name="T1" fmla="*/ 612648 h 612775"/>
              <a:gd name="T2" fmla="*/ 7150608 w 7150734"/>
              <a:gd name="T3" fmla="*/ 612648 h 612775"/>
              <a:gd name="T4" fmla="*/ 7150608 w 7150734"/>
              <a:gd name="T5" fmla="*/ 0 h 612775"/>
              <a:gd name="T6" fmla="*/ 0 w 7150734"/>
              <a:gd name="T7" fmla="*/ 0 h 612775"/>
              <a:gd name="T8" fmla="*/ 0 w 7150734"/>
              <a:gd name="T9" fmla="*/ 612648 h 612775"/>
            </a:gdLst>
            <a:ahLst/>
            <a:cxnLst>
              <a:cxn ang="0">
                <a:pos x="T0" y="T1"/>
              </a:cxn>
              <a:cxn ang="0">
                <a:pos x="T2" y="T3"/>
              </a:cxn>
              <a:cxn ang="0">
                <a:pos x="T4" y="T5"/>
              </a:cxn>
              <a:cxn ang="0">
                <a:pos x="T6" y="T7"/>
              </a:cxn>
              <a:cxn ang="0">
                <a:pos x="T8" y="T9"/>
              </a:cxn>
            </a:cxnLst>
            <a:rect l="0" t="0" r="r" b="b"/>
            <a:pathLst>
              <a:path w="7150734" h="612775">
                <a:moveTo>
                  <a:pt x="0" y="612648"/>
                </a:moveTo>
                <a:lnTo>
                  <a:pt x="7150608" y="612648"/>
                </a:lnTo>
                <a:lnTo>
                  <a:pt x="7150608" y="0"/>
                </a:lnTo>
                <a:lnTo>
                  <a:pt x="0" y="0"/>
                </a:lnTo>
                <a:lnTo>
                  <a:pt x="0" y="612648"/>
                </a:lnTo>
                <a:close/>
              </a:path>
            </a:pathLst>
          </a:custGeom>
          <a:solidFill>
            <a:srgbClr val="7EBA59"/>
          </a:solidFill>
          <a:ln>
            <a:noFill/>
          </a:ln>
        </p:spPr>
        <p:txBody>
          <a:bodyPr lIns="0" tIns="0" rIns="0" bIns="0"/>
          <a:lstStyle/>
          <a:p>
            <a:endParaRPr lang="en-US">
              <a:solidFill>
                <a:srgbClr val="7EBA59"/>
              </a:solidFill>
              <a:highlight>
                <a:srgbClr val="173056"/>
              </a:highlight>
            </a:endParaRPr>
          </a:p>
        </p:txBody>
      </p:sp>
      <p:sp>
        <p:nvSpPr>
          <p:cNvPr id="6" name="object 4">
            <a:extLst>
              <a:ext uri="{FF2B5EF4-FFF2-40B4-BE49-F238E27FC236}">
                <a16:creationId xmlns:a16="http://schemas.microsoft.com/office/drawing/2014/main" id="{5035512B-DEDF-3D4F-990C-8BF60315387D}"/>
              </a:ext>
            </a:extLst>
          </p:cNvPr>
          <p:cNvSpPr>
            <a:spLocks/>
          </p:cNvSpPr>
          <p:nvPr/>
        </p:nvSpPr>
        <p:spPr bwMode="auto">
          <a:xfrm>
            <a:off x="8465" y="-2382"/>
            <a:ext cx="3803649" cy="612775"/>
          </a:xfrm>
          <a:custGeom>
            <a:avLst/>
            <a:gdLst>
              <a:gd name="T0" fmla="*/ 0 w 1993900"/>
              <a:gd name="T1" fmla="*/ 612648 h 612775"/>
              <a:gd name="T2" fmla="*/ 1993392 w 1993900"/>
              <a:gd name="T3" fmla="*/ 612648 h 612775"/>
              <a:gd name="T4" fmla="*/ 1993392 w 1993900"/>
              <a:gd name="T5" fmla="*/ 0 h 612775"/>
              <a:gd name="T6" fmla="*/ 0 w 1993900"/>
              <a:gd name="T7" fmla="*/ 0 h 612775"/>
              <a:gd name="T8" fmla="*/ 0 w 1993900"/>
              <a:gd name="T9" fmla="*/ 612648 h 612775"/>
            </a:gdLst>
            <a:ahLst/>
            <a:cxnLst>
              <a:cxn ang="0">
                <a:pos x="T0" y="T1"/>
              </a:cxn>
              <a:cxn ang="0">
                <a:pos x="T2" y="T3"/>
              </a:cxn>
              <a:cxn ang="0">
                <a:pos x="T4" y="T5"/>
              </a:cxn>
              <a:cxn ang="0">
                <a:pos x="T6" y="T7"/>
              </a:cxn>
              <a:cxn ang="0">
                <a:pos x="T8" y="T9"/>
              </a:cxn>
            </a:cxnLst>
            <a:rect l="0" t="0" r="r" b="b"/>
            <a:pathLst>
              <a:path w="1993900" h="612775">
                <a:moveTo>
                  <a:pt x="0" y="612648"/>
                </a:moveTo>
                <a:lnTo>
                  <a:pt x="1993392" y="612648"/>
                </a:lnTo>
                <a:lnTo>
                  <a:pt x="1993392" y="0"/>
                </a:lnTo>
                <a:lnTo>
                  <a:pt x="0" y="0"/>
                </a:lnTo>
                <a:lnTo>
                  <a:pt x="0" y="612648"/>
                </a:lnTo>
                <a:close/>
              </a:path>
            </a:pathLst>
          </a:custGeom>
          <a:solidFill>
            <a:srgbClr val="7EBA59">
              <a:alpha val="59999"/>
            </a:srgbClr>
          </a:solidFill>
          <a:ln>
            <a:noFill/>
          </a:ln>
        </p:spPr>
        <p:txBody>
          <a:bodyPr lIns="0" tIns="0" rIns="0" bIns="0"/>
          <a:lstStyle/>
          <a:p>
            <a:endParaRPr lang="en-US"/>
          </a:p>
        </p:txBody>
      </p:sp>
      <p:sp>
        <p:nvSpPr>
          <p:cNvPr id="2" name="Title 1"/>
          <p:cNvSpPr>
            <a:spLocks noGrp="1"/>
          </p:cNvSpPr>
          <p:nvPr>
            <p:ph type="ctrTitle"/>
          </p:nvPr>
        </p:nvSpPr>
        <p:spPr>
          <a:xfrm>
            <a:off x="4191000" y="1600205"/>
            <a:ext cx="7391400" cy="1470025"/>
          </a:xfrm>
        </p:spPr>
        <p:txBody>
          <a:bodyPr>
            <a:noAutofit/>
          </a:bodyPr>
          <a:lstStyle>
            <a:lvl1pPr>
              <a:defRPr sz="4000" b="1">
                <a:solidFill>
                  <a:srgbClr val="DE7A3F"/>
                </a:solidFill>
                <a:latin typeface="+mj-lt"/>
                <a:ea typeface="Tahoma"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91000" y="3962400"/>
            <a:ext cx="7391400" cy="1752600"/>
          </a:xfrm>
          <a:prstGeom prst="rect">
            <a:avLst/>
          </a:prstGeom>
          <a:ln>
            <a:noFill/>
          </a:ln>
        </p:spPr>
        <p:txBody>
          <a:bodyPr>
            <a:normAutofit/>
          </a:bodyPr>
          <a:lstStyle>
            <a:lvl1pPr marL="0" indent="0" algn="ctr">
              <a:buNone/>
              <a:defRPr sz="3200" b="0">
                <a:solidFill>
                  <a:srgbClr val="424142"/>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967740616"/>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 Slide">
    <p:bg>
      <p:bgRef idx="1001">
        <a:schemeClr val="bg1"/>
      </p:bgRef>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6" name="Picture 5" descr="CBP1010727-taller-ppt.jpg"/>
          <p:cNvPicPr>
            <a:picLocks noChangeAspect="1"/>
          </p:cNvPicPr>
          <p:nvPr/>
        </p:nvPicPr>
        <p:blipFill>
          <a:blip r:embed="rId2"/>
          <a:srcRect l="2701" t="22222" r="13182" b="8889"/>
          <a:stretch>
            <a:fillRect/>
          </a:stretch>
        </p:blipFill>
        <p:spPr>
          <a:xfrm>
            <a:off x="5486400" y="0"/>
            <a:ext cx="5892800" cy="6858000"/>
          </a:xfrm>
          <a:prstGeom prst="rect">
            <a:avLst/>
          </a:prstGeom>
        </p:spPr>
      </p:pic>
      <p:sp>
        <p:nvSpPr>
          <p:cNvPr id="7" name="Rectangle 6"/>
          <p:cNvSpPr/>
          <p:nvPr/>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Rectangle 24"/>
          <p:cNvSpPr/>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5" name="Picture 14" descr="CBP1010727-taller-ppt.jpg">
            <a:extLst>
              <a:ext uri="{FF2B5EF4-FFF2-40B4-BE49-F238E27FC236}">
                <a16:creationId xmlns:a16="http://schemas.microsoft.com/office/drawing/2014/main" id="{C4CAB019-25C5-EA4C-AC5D-C45A91A016BA}"/>
              </a:ext>
            </a:extLst>
          </p:cNvPr>
          <p:cNvPicPr>
            <a:picLocks noChangeAspect="1"/>
          </p:cNvPicPr>
          <p:nvPr userDrawn="1"/>
        </p:nvPicPr>
        <p:blipFill>
          <a:blip r:embed="rId2"/>
          <a:srcRect l="2701" t="22222" r="13182" b="8889"/>
          <a:stretch>
            <a:fillRect/>
          </a:stretch>
        </p:blipFill>
        <p:spPr>
          <a:xfrm>
            <a:off x="6938577" y="-4"/>
            <a:ext cx="4419600" cy="6858000"/>
          </a:xfrm>
          <a:prstGeom prst="rect">
            <a:avLst/>
          </a:prstGeom>
        </p:spPr>
      </p:pic>
      <p:sp>
        <p:nvSpPr>
          <p:cNvPr id="26" name="Rectangle 25"/>
          <p:cNvSpPr/>
          <p:nvPr userDrawn="1"/>
        </p:nvSpPr>
        <p:spPr>
          <a:xfrm>
            <a:off x="9630977" y="-8"/>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9724879B-E73C-4347-92C4-4C6DE40CF73C}"/>
              </a:ext>
            </a:extLst>
          </p:cNvPr>
          <p:cNvSpPr/>
          <p:nvPr userDrawn="1"/>
        </p:nvSpPr>
        <p:spPr>
          <a:xfrm>
            <a:off x="-17463" y="566738"/>
            <a:ext cx="12209463" cy="1096962"/>
          </a:xfrm>
          <a:prstGeom prst="rect">
            <a:avLst/>
          </a:prstGeom>
          <a:solidFill>
            <a:schemeClr val="bg1"/>
          </a:solidFill>
          <a:ln>
            <a:noFill/>
          </a:ln>
          <a:effectLst>
            <a:outerShdw blurRad="88900" dist="50800" dir="3180000" algn="tl"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914377" eaLnBrk="1" fontAlgn="auto" hangingPunct="1">
              <a:spcBef>
                <a:spcPts val="0"/>
              </a:spcBef>
              <a:spcAft>
                <a:spcPts val="0"/>
              </a:spcAft>
              <a:defRPr/>
            </a:pPr>
            <a:endParaRPr lang="en-US"/>
          </a:p>
        </p:txBody>
      </p:sp>
      <p:pic>
        <p:nvPicPr>
          <p:cNvPr id="17" name="Picture 7">
            <a:extLst>
              <a:ext uri="{FF2B5EF4-FFF2-40B4-BE49-F238E27FC236}">
                <a16:creationId xmlns:a16="http://schemas.microsoft.com/office/drawing/2014/main" id="{EE3ABFF5-89DE-AE48-8A19-B8E1CDE7128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2400" y="609600"/>
            <a:ext cx="4900613"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descr="SOMlogo_horiz_rgb.png">
            <a:extLst>
              <a:ext uri="{FF2B5EF4-FFF2-40B4-BE49-F238E27FC236}">
                <a16:creationId xmlns:a16="http://schemas.microsoft.com/office/drawing/2014/main" id="{BD9630DB-3062-944B-84CF-FDF6192C9FD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282700" y="5665788"/>
            <a:ext cx="28194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itle 1">
            <a:extLst>
              <a:ext uri="{FF2B5EF4-FFF2-40B4-BE49-F238E27FC236}">
                <a16:creationId xmlns:a16="http://schemas.microsoft.com/office/drawing/2014/main" id="{68A4996F-8C4A-D244-A63C-0629CBF178FC}"/>
              </a:ext>
            </a:extLst>
          </p:cNvPr>
          <p:cNvSpPr>
            <a:spLocks noGrp="1"/>
          </p:cNvSpPr>
          <p:nvPr>
            <p:ph type="ctrTitle"/>
          </p:nvPr>
        </p:nvSpPr>
        <p:spPr>
          <a:xfrm>
            <a:off x="203200" y="1905000"/>
            <a:ext cx="4978400" cy="35052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4137694"/>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Blue Flower">
    <p:spTree>
      <p:nvGrpSpPr>
        <p:cNvPr id="1" name=""/>
        <p:cNvGrpSpPr/>
        <p:nvPr/>
      </p:nvGrpSpPr>
      <p:grpSpPr>
        <a:xfrm>
          <a:off x="0" y="0"/>
          <a:ext cx="0" cy="0"/>
          <a:chOff x="0" y="0"/>
          <a:chExt cx="0" cy="0"/>
        </a:xfrm>
      </p:grpSpPr>
      <p:pic>
        <p:nvPicPr>
          <p:cNvPr id="9" name="Picture 7">
            <a:extLst>
              <a:ext uri="{FF2B5EF4-FFF2-40B4-BE49-F238E27FC236}">
                <a16:creationId xmlns:a16="http://schemas.microsoft.com/office/drawing/2014/main" id="{83ABA0DF-8963-6545-91DB-DA87DFD2D504}"/>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41392" r="21781" b="-46"/>
          <a:stretch/>
        </p:blipFill>
        <p:spPr bwMode="auto">
          <a:xfrm>
            <a:off x="0" y="-2382"/>
            <a:ext cx="3803649" cy="686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bject 3">
            <a:extLst>
              <a:ext uri="{FF2B5EF4-FFF2-40B4-BE49-F238E27FC236}">
                <a16:creationId xmlns:a16="http://schemas.microsoft.com/office/drawing/2014/main" id="{9A00D90C-F4FB-FF42-899C-CA7D68205370}"/>
              </a:ext>
            </a:extLst>
          </p:cNvPr>
          <p:cNvSpPr>
            <a:spLocks/>
          </p:cNvSpPr>
          <p:nvPr/>
        </p:nvSpPr>
        <p:spPr bwMode="auto">
          <a:xfrm>
            <a:off x="3803648" y="-1"/>
            <a:ext cx="8388351" cy="612775"/>
          </a:xfrm>
          <a:custGeom>
            <a:avLst/>
            <a:gdLst>
              <a:gd name="T0" fmla="*/ 0 w 7150734"/>
              <a:gd name="T1" fmla="*/ 612648 h 612775"/>
              <a:gd name="T2" fmla="*/ 7150608 w 7150734"/>
              <a:gd name="T3" fmla="*/ 612648 h 612775"/>
              <a:gd name="T4" fmla="*/ 7150608 w 7150734"/>
              <a:gd name="T5" fmla="*/ 0 h 612775"/>
              <a:gd name="T6" fmla="*/ 0 w 7150734"/>
              <a:gd name="T7" fmla="*/ 0 h 612775"/>
              <a:gd name="T8" fmla="*/ 0 w 7150734"/>
              <a:gd name="T9" fmla="*/ 612648 h 612775"/>
            </a:gdLst>
            <a:ahLst/>
            <a:cxnLst>
              <a:cxn ang="0">
                <a:pos x="T0" y="T1"/>
              </a:cxn>
              <a:cxn ang="0">
                <a:pos x="T2" y="T3"/>
              </a:cxn>
              <a:cxn ang="0">
                <a:pos x="T4" y="T5"/>
              </a:cxn>
              <a:cxn ang="0">
                <a:pos x="T6" y="T7"/>
              </a:cxn>
              <a:cxn ang="0">
                <a:pos x="T8" y="T9"/>
              </a:cxn>
            </a:cxnLst>
            <a:rect l="0" t="0" r="r" b="b"/>
            <a:pathLst>
              <a:path w="7150734" h="612775">
                <a:moveTo>
                  <a:pt x="0" y="612648"/>
                </a:moveTo>
                <a:lnTo>
                  <a:pt x="7150608" y="612648"/>
                </a:lnTo>
                <a:lnTo>
                  <a:pt x="7150608" y="0"/>
                </a:lnTo>
                <a:lnTo>
                  <a:pt x="0" y="0"/>
                </a:lnTo>
                <a:lnTo>
                  <a:pt x="0" y="612648"/>
                </a:lnTo>
                <a:close/>
              </a:path>
            </a:pathLst>
          </a:custGeom>
          <a:solidFill>
            <a:srgbClr val="77BDDE"/>
          </a:solidFill>
          <a:ln>
            <a:noFill/>
          </a:ln>
        </p:spPr>
        <p:txBody>
          <a:bodyPr lIns="0" tIns="0" rIns="0" bIns="0"/>
          <a:lstStyle/>
          <a:p>
            <a:endParaRPr lang="en-US">
              <a:highlight>
                <a:srgbClr val="173056"/>
              </a:highlight>
            </a:endParaRPr>
          </a:p>
        </p:txBody>
      </p:sp>
      <p:sp>
        <p:nvSpPr>
          <p:cNvPr id="6" name="object 4">
            <a:extLst>
              <a:ext uri="{FF2B5EF4-FFF2-40B4-BE49-F238E27FC236}">
                <a16:creationId xmlns:a16="http://schemas.microsoft.com/office/drawing/2014/main" id="{5035512B-DEDF-3D4F-990C-8BF60315387D}"/>
              </a:ext>
            </a:extLst>
          </p:cNvPr>
          <p:cNvSpPr>
            <a:spLocks/>
          </p:cNvSpPr>
          <p:nvPr/>
        </p:nvSpPr>
        <p:spPr bwMode="auto">
          <a:xfrm>
            <a:off x="8465" y="-2382"/>
            <a:ext cx="3803649" cy="612775"/>
          </a:xfrm>
          <a:custGeom>
            <a:avLst/>
            <a:gdLst>
              <a:gd name="T0" fmla="*/ 0 w 1993900"/>
              <a:gd name="T1" fmla="*/ 612648 h 612775"/>
              <a:gd name="T2" fmla="*/ 1993392 w 1993900"/>
              <a:gd name="T3" fmla="*/ 612648 h 612775"/>
              <a:gd name="T4" fmla="*/ 1993392 w 1993900"/>
              <a:gd name="T5" fmla="*/ 0 h 612775"/>
              <a:gd name="T6" fmla="*/ 0 w 1993900"/>
              <a:gd name="T7" fmla="*/ 0 h 612775"/>
              <a:gd name="T8" fmla="*/ 0 w 1993900"/>
              <a:gd name="T9" fmla="*/ 612648 h 612775"/>
            </a:gdLst>
            <a:ahLst/>
            <a:cxnLst>
              <a:cxn ang="0">
                <a:pos x="T0" y="T1"/>
              </a:cxn>
              <a:cxn ang="0">
                <a:pos x="T2" y="T3"/>
              </a:cxn>
              <a:cxn ang="0">
                <a:pos x="T4" y="T5"/>
              </a:cxn>
              <a:cxn ang="0">
                <a:pos x="T6" y="T7"/>
              </a:cxn>
              <a:cxn ang="0">
                <a:pos x="T8" y="T9"/>
              </a:cxn>
            </a:cxnLst>
            <a:rect l="0" t="0" r="r" b="b"/>
            <a:pathLst>
              <a:path w="1993900" h="612775">
                <a:moveTo>
                  <a:pt x="0" y="612648"/>
                </a:moveTo>
                <a:lnTo>
                  <a:pt x="1993392" y="612648"/>
                </a:lnTo>
                <a:lnTo>
                  <a:pt x="1993392" y="0"/>
                </a:lnTo>
                <a:lnTo>
                  <a:pt x="0" y="0"/>
                </a:lnTo>
                <a:lnTo>
                  <a:pt x="0" y="612648"/>
                </a:lnTo>
                <a:close/>
              </a:path>
            </a:pathLst>
          </a:custGeom>
          <a:solidFill>
            <a:srgbClr val="77BDDE">
              <a:alpha val="59999"/>
            </a:srgbClr>
          </a:solidFill>
          <a:ln>
            <a:noFill/>
          </a:ln>
        </p:spPr>
        <p:txBody>
          <a:bodyPr lIns="0" tIns="0" rIns="0" bIns="0"/>
          <a:lstStyle/>
          <a:p>
            <a:endParaRPr lang="en-US"/>
          </a:p>
        </p:txBody>
      </p:sp>
      <p:sp>
        <p:nvSpPr>
          <p:cNvPr id="2" name="Title 1"/>
          <p:cNvSpPr>
            <a:spLocks noGrp="1"/>
          </p:cNvSpPr>
          <p:nvPr>
            <p:ph type="ctrTitle"/>
          </p:nvPr>
        </p:nvSpPr>
        <p:spPr>
          <a:xfrm>
            <a:off x="4191000" y="1600205"/>
            <a:ext cx="7391400" cy="1470025"/>
          </a:xfrm>
        </p:spPr>
        <p:txBody>
          <a:bodyPr>
            <a:noAutofit/>
          </a:bodyPr>
          <a:lstStyle>
            <a:lvl1pPr>
              <a:defRPr sz="4000" b="1">
                <a:solidFill>
                  <a:srgbClr val="DE7A3F"/>
                </a:solidFill>
                <a:latin typeface="+mj-lt"/>
                <a:ea typeface="Tahoma"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91000" y="3962400"/>
            <a:ext cx="7391400" cy="1752600"/>
          </a:xfrm>
          <a:prstGeom prst="rect">
            <a:avLst/>
          </a:prstGeom>
          <a:ln>
            <a:noFill/>
          </a:ln>
        </p:spPr>
        <p:txBody>
          <a:bodyPr>
            <a:normAutofit/>
          </a:bodyPr>
          <a:lstStyle>
            <a:lvl1pPr marL="0" indent="0" algn="ctr">
              <a:buNone/>
              <a:defRPr sz="3200" b="0">
                <a:solidFill>
                  <a:srgbClr val="424142"/>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63168237"/>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Green Sunse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9A00D90C-F4FB-FF42-899C-CA7D68205370}"/>
              </a:ext>
            </a:extLst>
          </p:cNvPr>
          <p:cNvSpPr>
            <a:spLocks/>
          </p:cNvSpPr>
          <p:nvPr/>
        </p:nvSpPr>
        <p:spPr bwMode="auto">
          <a:xfrm>
            <a:off x="3793594" y="-1"/>
            <a:ext cx="8398406" cy="612775"/>
          </a:xfrm>
          <a:custGeom>
            <a:avLst/>
            <a:gdLst>
              <a:gd name="T0" fmla="*/ 0 w 7150734"/>
              <a:gd name="T1" fmla="*/ 612648 h 612775"/>
              <a:gd name="T2" fmla="*/ 7150608 w 7150734"/>
              <a:gd name="T3" fmla="*/ 612648 h 612775"/>
              <a:gd name="T4" fmla="*/ 7150608 w 7150734"/>
              <a:gd name="T5" fmla="*/ 0 h 612775"/>
              <a:gd name="T6" fmla="*/ 0 w 7150734"/>
              <a:gd name="T7" fmla="*/ 0 h 612775"/>
              <a:gd name="T8" fmla="*/ 0 w 7150734"/>
              <a:gd name="T9" fmla="*/ 612648 h 612775"/>
            </a:gdLst>
            <a:ahLst/>
            <a:cxnLst>
              <a:cxn ang="0">
                <a:pos x="T0" y="T1"/>
              </a:cxn>
              <a:cxn ang="0">
                <a:pos x="T2" y="T3"/>
              </a:cxn>
              <a:cxn ang="0">
                <a:pos x="T4" y="T5"/>
              </a:cxn>
              <a:cxn ang="0">
                <a:pos x="T6" y="T7"/>
              </a:cxn>
              <a:cxn ang="0">
                <a:pos x="T8" y="T9"/>
              </a:cxn>
            </a:cxnLst>
            <a:rect l="0" t="0" r="r" b="b"/>
            <a:pathLst>
              <a:path w="7150734" h="612775">
                <a:moveTo>
                  <a:pt x="0" y="612648"/>
                </a:moveTo>
                <a:lnTo>
                  <a:pt x="7150608" y="612648"/>
                </a:lnTo>
                <a:lnTo>
                  <a:pt x="7150608" y="0"/>
                </a:lnTo>
                <a:lnTo>
                  <a:pt x="0" y="0"/>
                </a:lnTo>
                <a:lnTo>
                  <a:pt x="0" y="612648"/>
                </a:lnTo>
                <a:close/>
              </a:path>
            </a:pathLst>
          </a:custGeom>
          <a:solidFill>
            <a:srgbClr val="7EBA59"/>
          </a:solidFill>
          <a:ln>
            <a:noFill/>
          </a:ln>
        </p:spPr>
        <p:txBody>
          <a:bodyPr lIns="0" tIns="0" rIns="0" bIns="0"/>
          <a:lstStyle/>
          <a:p>
            <a:endParaRPr lang="en-US">
              <a:highlight>
                <a:srgbClr val="173056"/>
              </a:highlight>
            </a:endParaRPr>
          </a:p>
        </p:txBody>
      </p:sp>
      <p:sp>
        <p:nvSpPr>
          <p:cNvPr id="10" name="Title 1">
            <a:extLst>
              <a:ext uri="{FF2B5EF4-FFF2-40B4-BE49-F238E27FC236}">
                <a16:creationId xmlns:a16="http://schemas.microsoft.com/office/drawing/2014/main" id="{8B783D44-2CFA-9043-BC04-F207123E63B6}"/>
              </a:ext>
            </a:extLst>
          </p:cNvPr>
          <p:cNvSpPr>
            <a:spLocks noGrp="1"/>
          </p:cNvSpPr>
          <p:nvPr>
            <p:ph type="ctrTitle"/>
          </p:nvPr>
        </p:nvSpPr>
        <p:spPr>
          <a:xfrm>
            <a:off x="4191000" y="1600205"/>
            <a:ext cx="7391400" cy="1470025"/>
          </a:xfrm>
        </p:spPr>
        <p:txBody>
          <a:bodyPr>
            <a:noAutofit/>
          </a:bodyPr>
          <a:lstStyle>
            <a:lvl1pPr>
              <a:defRPr sz="4000" b="1">
                <a:solidFill>
                  <a:srgbClr val="DE7A3F"/>
                </a:solidFill>
                <a:latin typeface="+mj-lt"/>
                <a:ea typeface="Tahoma" pitchFamily="34" charset="0"/>
                <a:cs typeface="Arial" pitchFamily="34" charset="0"/>
              </a:defRPr>
            </a:lvl1pPr>
          </a:lstStyle>
          <a:p>
            <a:r>
              <a:rPr lang="en-US"/>
              <a:t>Click to edit Master title style</a:t>
            </a:r>
            <a:endParaRPr lang="en-US" dirty="0"/>
          </a:p>
        </p:txBody>
      </p:sp>
      <p:sp>
        <p:nvSpPr>
          <p:cNvPr id="11" name="Subtitle 2">
            <a:extLst>
              <a:ext uri="{FF2B5EF4-FFF2-40B4-BE49-F238E27FC236}">
                <a16:creationId xmlns:a16="http://schemas.microsoft.com/office/drawing/2014/main" id="{CA33F34F-F325-6044-A775-935AE73013CA}"/>
              </a:ext>
            </a:extLst>
          </p:cNvPr>
          <p:cNvSpPr>
            <a:spLocks noGrp="1"/>
          </p:cNvSpPr>
          <p:nvPr>
            <p:ph type="subTitle" idx="1"/>
          </p:nvPr>
        </p:nvSpPr>
        <p:spPr>
          <a:xfrm>
            <a:off x="4191000" y="3962400"/>
            <a:ext cx="7391400" cy="1752600"/>
          </a:xfrm>
          <a:prstGeom prst="rect">
            <a:avLst/>
          </a:prstGeom>
          <a:ln>
            <a:noFill/>
          </a:ln>
        </p:spPr>
        <p:txBody>
          <a:bodyPr>
            <a:normAutofit/>
          </a:bodyPr>
          <a:lstStyle>
            <a:lvl1pPr marL="0" indent="0" algn="ctr">
              <a:buNone/>
              <a:defRPr sz="3200" b="0">
                <a:solidFill>
                  <a:srgbClr val="424142"/>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8" name="Picture 7">
            <a:extLst>
              <a:ext uri="{FF2B5EF4-FFF2-40B4-BE49-F238E27FC236}">
                <a16:creationId xmlns:a16="http://schemas.microsoft.com/office/drawing/2014/main" id="{0584E0B5-2BF3-0743-9FCE-27099D90506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6146" t="723" r="27674" b="1164"/>
          <a:stretch/>
        </p:blipFill>
        <p:spPr>
          <a:xfrm>
            <a:off x="0" y="3928"/>
            <a:ext cx="3793594" cy="6854072"/>
          </a:xfrm>
          <a:prstGeom prst="rect">
            <a:avLst/>
          </a:prstGeom>
        </p:spPr>
      </p:pic>
      <p:sp>
        <p:nvSpPr>
          <p:cNvPr id="6" name="object 4">
            <a:extLst>
              <a:ext uri="{FF2B5EF4-FFF2-40B4-BE49-F238E27FC236}">
                <a16:creationId xmlns:a16="http://schemas.microsoft.com/office/drawing/2014/main" id="{5035512B-DEDF-3D4F-990C-8BF60315387D}"/>
              </a:ext>
            </a:extLst>
          </p:cNvPr>
          <p:cNvSpPr>
            <a:spLocks/>
          </p:cNvSpPr>
          <p:nvPr/>
        </p:nvSpPr>
        <p:spPr bwMode="auto">
          <a:xfrm>
            <a:off x="0" y="-2"/>
            <a:ext cx="3793594" cy="612775"/>
          </a:xfrm>
          <a:custGeom>
            <a:avLst/>
            <a:gdLst>
              <a:gd name="T0" fmla="*/ 0 w 1993900"/>
              <a:gd name="T1" fmla="*/ 612648 h 612775"/>
              <a:gd name="T2" fmla="*/ 1993392 w 1993900"/>
              <a:gd name="T3" fmla="*/ 612648 h 612775"/>
              <a:gd name="T4" fmla="*/ 1993392 w 1993900"/>
              <a:gd name="T5" fmla="*/ 0 h 612775"/>
              <a:gd name="T6" fmla="*/ 0 w 1993900"/>
              <a:gd name="T7" fmla="*/ 0 h 612775"/>
              <a:gd name="T8" fmla="*/ 0 w 1993900"/>
              <a:gd name="T9" fmla="*/ 612648 h 612775"/>
            </a:gdLst>
            <a:ahLst/>
            <a:cxnLst>
              <a:cxn ang="0">
                <a:pos x="T0" y="T1"/>
              </a:cxn>
              <a:cxn ang="0">
                <a:pos x="T2" y="T3"/>
              </a:cxn>
              <a:cxn ang="0">
                <a:pos x="T4" y="T5"/>
              </a:cxn>
              <a:cxn ang="0">
                <a:pos x="T6" y="T7"/>
              </a:cxn>
              <a:cxn ang="0">
                <a:pos x="T8" y="T9"/>
              </a:cxn>
            </a:cxnLst>
            <a:rect l="0" t="0" r="r" b="b"/>
            <a:pathLst>
              <a:path w="1993900" h="612775">
                <a:moveTo>
                  <a:pt x="0" y="612648"/>
                </a:moveTo>
                <a:lnTo>
                  <a:pt x="1993392" y="612648"/>
                </a:lnTo>
                <a:lnTo>
                  <a:pt x="1993392" y="0"/>
                </a:lnTo>
                <a:lnTo>
                  <a:pt x="0" y="0"/>
                </a:lnTo>
                <a:lnTo>
                  <a:pt x="0" y="612648"/>
                </a:lnTo>
                <a:close/>
              </a:path>
            </a:pathLst>
          </a:custGeom>
          <a:solidFill>
            <a:srgbClr val="7EBA59">
              <a:alpha val="59999"/>
            </a:srgbClr>
          </a:solidFill>
          <a:ln>
            <a:noFill/>
          </a:ln>
        </p:spPr>
        <p:txBody>
          <a:bodyPr lIns="0" tIns="0" rIns="0" bIns="0"/>
          <a:lstStyle/>
          <a:p>
            <a:endParaRPr lang="en-US"/>
          </a:p>
        </p:txBody>
      </p:sp>
    </p:spTree>
    <p:extLst>
      <p:ext uri="{BB962C8B-B14F-4D97-AF65-F5344CB8AC3E}">
        <p14:creationId xmlns:p14="http://schemas.microsoft.com/office/powerpoint/2010/main" val="2705012277"/>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Blue Sunse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9A00D90C-F4FB-FF42-899C-CA7D68205370}"/>
              </a:ext>
            </a:extLst>
          </p:cNvPr>
          <p:cNvSpPr>
            <a:spLocks/>
          </p:cNvSpPr>
          <p:nvPr/>
        </p:nvSpPr>
        <p:spPr bwMode="auto">
          <a:xfrm>
            <a:off x="3793594" y="-1"/>
            <a:ext cx="8398406" cy="612775"/>
          </a:xfrm>
          <a:custGeom>
            <a:avLst/>
            <a:gdLst>
              <a:gd name="T0" fmla="*/ 0 w 7150734"/>
              <a:gd name="T1" fmla="*/ 612648 h 612775"/>
              <a:gd name="T2" fmla="*/ 7150608 w 7150734"/>
              <a:gd name="T3" fmla="*/ 612648 h 612775"/>
              <a:gd name="T4" fmla="*/ 7150608 w 7150734"/>
              <a:gd name="T5" fmla="*/ 0 h 612775"/>
              <a:gd name="T6" fmla="*/ 0 w 7150734"/>
              <a:gd name="T7" fmla="*/ 0 h 612775"/>
              <a:gd name="T8" fmla="*/ 0 w 7150734"/>
              <a:gd name="T9" fmla="*/ 612648 h 612775"/>
            </a:gdLst>
            <a:ahLst/>
            <a:cxnLst>
              <a:cxn ang="0">
                <a:pos x="T0" y="T1"/>
              </a:cxn>
              <a:cxn ang="0">
                <a:pos x="T2" y="T3"/>
              </a:cxn>
              <a:cxn ang="0">
                <a:pos x="T4" y="T5"/>
              </a:cxn>
              <a:cxn ang="0">
                <a:pos x="T6" y="T7"/>
              </a:cxn>
              <a:cxn ang="0">
                <a:pos x="T8" y="T9"/>
              </a:cxn>
            </a:cxnLst>
            <a:rect l="0" t="0" r="r" b="b"/>
            <a:pathLst>
              <a:path w="7150734" h="612775">
                <a:moveTo>
                  <a:pt x="0" y="612648"/>
                </a:moveTo>
                <a:lnTo>
                  <a:pt x="7150608" y="612648"/>
                </a:lnTo>
                <a:lnTo>
                  <a:pt x="7150608" y="0"/>
                </a:lnTo>
                <a:lnTo>
                  <a:pt x="0" y="0"/>
                </a:lnTo>
                <a:lnTo>
                  <a:pt x="0" y="612648"/>
                </a:lnTo>
                <a:close/>
              </a:path>
            </a:pathLst>
          </a:custGeom>
          <a:solidFill>
            <a:srgbClr val="77BDDE"/>
          </a:solidFill>
          <a:ln>
            <a:noFill/>
          </a:ln>
        </p:spPr>
        <p:txBody>
          <a:bodyPr lIns="0" tIns="0" rIns="0" bIns="0"/>
          <a:lstStyle/>
          <a:p>
            <a:endParaRPr lang="en-US">
              <a:highlight>
                <a:srgbClr val="173056"/>
              </a:highlight>
            </a:endParaRPr>
          </a:p>
        </p:txBody>
      </p:sp>
      <p:sp>
        <p:nvSpPr>
          <p:cNvPr id="10" name="Title 1">
            <a:extLst>
              <a:ext uri="{FF2B5EF4-FFF2-40B4-BE49-F238E27FC236}">
                <a16:creationId xmlns:a16="http://schemas.microsoft.com/office/drawing/2014/main" id="{8B783D44-2CFA-9043-BC04-F207123E63B6}"/>
              </a:ext>
            </a:extLst>
          </p:cNvPr>
          <p:cNvSpPr>
            <a:spLocks noGrp="1"/>
          </p:cNvSpPr>
          <p:nvPr>
            <p:ph type="ctrTitle"/>
          </p:nvPr>
        </p:nvSpPr>
        <p:spPr>
          <a:xfrm>
            <a:off x="4191000" y="1600205"/>
            <a:ext cx="7391400" cy="1470025"/>
          </a:xfrm>
        </p:spPr>
        <p:txBody>
          <a:bodyPr>
            <a:noAutofit/>
          </a:bodyPr>
          <a:lstStyle>
            <a:lvl1pPr>
              <a:defRPr sz="4000" b="1">
                <a:solidFill>
                  <a:srgbClr val="DE7A3F"/>
                </a:solidFill>
                <a:latin typeface="+mj-lt"/>
                <a:ea typeface="Tahoma" pitchFamily="34" charset="0"/>
                <a:cs typeface="Arial" pitchFamily="34" charset="0"/>
              </a:defRPr>
            </a:lvl1pPr>
          </a:lstStyle>
          <a:p>
            <a:r>
              <a:rPr lang="en-US"/>
              <a:t>Click to edit Master title style</a:t>
            </a:r>
            <a:endParaRPr lang="en-US" dirty="0"/>
          </a:p>
        </p:txBody>
      </p:sp>
      <p:sp>
        <p:nvSpPr>
          <p:cNvPr id="11" name="Subtitle 2">
            <a:extLst>
              <a:ext uri="{FF2B5EF4-FFF2-40B4-BE49-F238E27FC236}">
                <a16:creationId xmlns:a16="http://schemas.microsoft.com/office/drawing/2014/main" id="{CA33F34F-F325-6044-A775-935AE73013CA}"/>
              </a:ext>
            </a:extLst>
          </p:cNvPr>
          <p:cNvSpPr>
            <a:spLocks noGrp="1"/>
          </p:cNvSpPr>
          <p:nvPr>
            <p:ph type="subTitle" idx="1"/>
          </p:nvPr>
        </p:nvSpPr>
        <p:spPr>
          <a:xfrm>
            <a:off x="4191000" y="3962400"/>
            <a:ext cx="7391400" cy="1752600"/>
          </a:xfrm>
          <a:prstGeom prst="rect">
            <a:avLst/>
          </a:prstGeom>
          <a:ln>
            <a:noFill/>
          </a:ln>
        </p:spPr>
        <p:txBody>
          <a:bodyPr>
            <a:normAutofit/>
          </a:bodyPr>
          <a:lstStyle>
            <a:lvl1pPr marL="0" indent="0" algn="ctr">
              <a:buNone/>
              <a:defRPr sz="3200" b="0">
                <a:solidFill>
                  <a:srgbClr val="424142"/>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8" name="Picture 7">
            <a:extLst>
              <a:ext uri="{FF2B5EF4-FFF2-40B4-BE49-F238E27FC236}">
                <a16:creationId xmlns:a16="http://schemas.microsoft.com/office/drawing/2014/main" id="{0584E0B5-2BF3-0743-9FCE-27099D90506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6146" t="723" r="27674" b="1164"/>
          <a:stretch/>
        </p:blipFill>
        <p:spPr>
          <a:xfrm>
            <a:off x="0" y="3928"/>
            <a:ext cx="3793594" cy="6854072"/>
          </a:xfrm>
          <a:prstGeom prst="rect">
            <a:avLst/>
          </a:prstGeom>
        </p:spPr>
      </p:pic>
      <p:sp>
        <p:nvSpPr>
          <p:cNvPr id="6" name="object 4">
            <a:extLst>
              <a:ext uri="{FF2B5EF4-FFF2-40B4-BE49-F238E27FC236}">
                <a16:creationId xmlns:a16="http://schemas.microsoft.com/office/drawing/2014/main" id="{5035512B-DEDF-3D4F-990C-8BF60315387D}"/>
              </a:ext>
            </a:extLst>
          </p:cNvPr>
          <p:cNvSpPr>
            <a:spLocks/>
          </p:cNvSpPr>
          <p:nvPr/>
        </p:nvSpPr>
        <p:spPr bwMode="auto">
          <a:xfrm>
            <a:off x="0" y="-2"/>
            <a:ext cx="3793594" cy="612775"/>
          </a:xfrm>
          <a:custGeom>
            <a:avLst/>
            <a:gdLst>
              <a:gd name="T0" fmla="*/ 0 w 1993900"/>
              <a:gd name="T1" fmla="*/ 612648 h 612775"/>
              <a:gd name="T2" fmla="*/ 1993392 w 1993900"/>
              <a:gd name="T3" fmla="*/ 612648 h 612775"/>
              <a:gd name="T4" fmla="*/ 1993392 w 1993900"/>
              <a:gd name="T5" fmla="*/ 0 h 612775"/>
              <a:gd name="T6" fmla="*/ 0 w 1993900"/>
              <a:gd name="T7" fmla="*/ 0 h 612775"/>
              <a:gd name="T8" fmla="*/ 0 w 1993900"/>
              <a:gd name="T9" fmla="*/ 612648 h 612775"/>
            </a:gdLst>
            <a:ahLst/>
            <a:cxnLst>
              <a:cxn ang="0">
                <a:pos x="T0" y="T1"/>
              </a:cxn>
              <a:cxn ang="0">
                <a:pos x="T2" y="T3"/>
              </a:cxn>
              <a:cxn ang="0">
                <a:pos x="T4" y="T5"/>
              </a:cxn>
              <a:cxn ang="0">
                <a:pos x="T6" y="T7"/>
              </a:cxn>
              <a:cxn ang="0">
                <a:pos x="T8" y="T9"/>
              </a:cxn>
            </a:cxnLst>
            <a:rect l="0" t="0" r="r" b="b"/>
            <a:pathLst>
              <a:path w="1993900" h="612775">
                <a:moveTo>
                  <a:pt x="0" y="612648"/>
                </a:moveTo>
                <a:lnTo>
                  <a:pt x="1993392" y="612648"/>
                </a:lnTo>
                <a:lnTo>
                  <a:pt x="1993392" y="0"/>
                </a:lnTo>
                <a:lnTo>
                  <a:pt x="0" y="0"/>
                </a:lnTo>
                <a:lnTo>
                  <a:pt x="0" y="612648"/>
                </a:lnTo>
                <a:close/>
              </a:path>
            </a:pathLst>
          </a:custGeom>
          <a:solidFill>
            <a:srgbClr val="77BDDE">
              <a:alpha val="59999"/>
            </a:srgbClr>
          </a:solidFill>
          <a:ln>
            <a:noFill/>
          </a:ln>
        </p:spPr>
        <p:txBody>
          <a:bodyPr lIns="0" tIns="0" rIns="0" bIns="0"/>
          <a:lstStyle/>
          <a:p>
            <a:endParaRPr lang="en-US"/>
          </a:p>
        </p:txBody>
      </p:sp>
    </p:spTree>
    <p:extLst>
      <p:ext uri="{BB962C8B-B14F-4D97-AF65-F5344CB8AC3E}">
        <p14:creationId xmlns:p14="http://schemas.microsoft.com/office/powerpoint/2010/main" val="343625790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Green Fie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99822E-E637-F948-A205-9CD2D639029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094" t="217" r="44574" b="-217"/>
          <a:stretch/>
        </p:blipFill>
        <p:spPr>
          <a:xfrm>
            <a:off x="-2" y="0"/>
            <a:ext cx="3793595" cy="6858000"/>
          </a:xfrm>
          <a:prstGeom prst="rect">
            <a:avLst/>
          </a:prstGeom>
        </p:spPr>
      </p:pic>
      <p:sp>
        <p:nvSpPr>
          <p:cNvPr id="4" name="object 3">
            <a:extLst>
              <a:ext uri="{FF2B5EF4-FFF2-40B4-BE49-F238E27FC236}">
                <a16:creationId xmlns:a16="http://schemas.microsoft.com/office/drawing/2014/main" id="{9A00D90C-F4FB-FF42-899C-CA7D68205370}"/>
              </a:ext>
            </a:extLst>
          </p:cNvPr>
          <p:cNvSpPr>
            <a:spLocks/>
          </p:cNvSpPr>
          <p:nvPr/>
        </p:nvSpPr>
        <p:spPr bwMode="auto">
          <a:xfrm>
            <a:off x="3793594" y="-1"/>
            <a:ext cx="8398406" cy="612775"/>
          </a:xfrm>
          <a:custGeom>
            <a:avLst/>
            <a:gdLst>
              <a:gd name="T0" fmla="*/ 0 w 7150734"/>
              <a:gd name="T1" fmla="*/ 612648 h 612775"/>
              <a:gd name="T2" fmla="*/ 7150608 w 7150734"/>
              <a:gd name="T3" fmla="*/ 612648 h 612775"/>
              <a:gd name="T4" fmla="*/ 7150608 w 7150734"/>
              <a:gd name="T5" fmla="*/ 0 h 612775"/>
              <a:gd name="T6" fmla="*/ 0 w 7150734"/>
              <a:gd name="T7" fmla="*/ 0 h 612775"/>
              <a:gd name="T8" fmla="*/ 0 w 7150734"/>
              <a:gd name="T9" fmla="*/ 612648 h 612775"/>
            </a:gdLst>
            <a:ahLst/>
            <a:cxnLst>
              <a:cxn ang="0">
                <a:pos x="T0" y="T1"/>
              </a:cxn>
              <a:cxn ang="0">
                <a:pos x="T2" y="T3"/>
              </a:cxn>
              <a:cxn ang="0">
                <a:pos x="T4" y="T5"/>
              </a:cxn>
              <a:cxn ang="0">
                <a:pos x="T6" y="T7"/>
              </a:cxn>
              <a:cxn ang="0">
                <a:pos x="T8" y="T9"/>
              </a:cxn>
            </a:cxnLst>
            <a:rect l="0" t="0" r="r" b="b"/>
            <a:pathLst>
              <a:path w="7150734" h="612775">
                <a:moveTo>
                  <a:pt x="0" y="612648"/>
                </a:moveTo>
                <a:lnTo>
                  <a:pt x="7150608" y="612648"/>
                </a:lnTo>
                <a:lnTo>
                  <a:pt x="7150608" y="0"/>
                </a:lnTo>
                <a:lnTo>
                  <a:pt x="0" y="0"/>
                </a:lnTo>
                <a:lnTo>
                  <a:pt x="0" y="612648"/>
                </a:lnTo>
                <a:close/>
              </a:path>
            </a:pathLst>
          </a:custGeom>
          <a:solidFill>
            <a:srgbClr val="7EBA59"/>
          </a:solidFill>
          <a:ln>
            <a:noFill/>
          </a:ln>
        </p:spPr>
        <p:txBody>
          <a:bodyPr lIns="0" tIns="0" rIns="0" bIns="0"/>
          <a:lstStyle/>
          <a:p>
            <a:endParaRPr lang="en-US">
              <a:highlight>
                <a:srgbClr val="173056"/>
              </a:highlight>
            </a:endParaRPr>
          </a:p>
        </p:txBody>
      </p:sp>
      <p:sp>
        <p:nvSpPr>
          <p:cNvPr id="10" name="Title 1">
            <a:extLst>
              <a:ext uri="{FF2B5EF4-FFF2-40B4-BE49-F238E27FC236}">
                <a16:creationId xmlns:a16="http://schemas.microsoft.com/office/drawing/2014/main" id="{8B783D44-2CFA-9043-BC04-F207123E63B6}"/>
              </a:ext>
            </a:extLst>
          </p:cNvPr>
          <p:cNvSpPr>
            <a:spLocks noGrp="1"/>
          </p:cNvSpPr>
          <p:nvPr>
            <p:ph type="ctrTitle"/>
          </p:nvPr>
        </p:nvSpPr>
        <p:spPr>
          <a:xfrm>
            <a:off x="4191000" y="1600205"/>
            <a:ext cx="7391400" cy="1470025"/>
          </a:xfrm>
        </p:spPr>
        <p:txBody>
          <a:bodyPr>
            <a:noAutofit/>
          </a:bodyPr>
          <a:lstStyle>
            <a:lvl1pPr>
              <a:defRPr sz="4000" b="1">
                <a:solidFill>
                  <a:srgbClr val="DE7A3F"/>
                </a:solidFill>
                <a:latin typeface="+mj-lt"/>
                <a:ea typeface="Tahoma" pitchFamily="34" charset="0"/>
                <a:cs typeface="Arial" pitchFamily="34" charset="0"/>
              </a:defRPr>
            </a:lvl1pPr>
          </a:lstStyle>
          <a:p>
            <a:r>
              <a:rPr lang="en-US"/>
              <a:t>Click to edit Master title style</a:t>
            </a:r>
            <a:endParaRPr lang="en-US" dirty="0"/>
          </a:p>
        </p:txBody>
      </p:sp>
      <p:sp>
        <p:nvSpPr>
          <p:cNvPr id="11" name="Subtitle 2">
            <a:extLst>
              <a:ext uri="{FF2B5EF4-FFF2-40B4-BE49-F238E27FC236}">
                <a16:creationId xmlns:a16="http://schemas.microsoft.com/office/drawing/2014/main" id="{CA33F34F-F325-6044-A775-935AE73013CA}"/>
              </a:ext>
            </a:extLst>
          </p:cNvPr>
          <p:cNvSpPr>
            <a:spLocks noGrp="1"/>
          </p:cNvSpPr>
          <p:nvPr>
            <p:ph type="subTitle" idx="1"/>
          </p:nvPr>
        </p:nvSpPr>
        <p:spPr>
          <a:xfrm>
            <a:off x="4191000" y="3962400"/>
            <a:ext cx="7391400" cy="1752600"/>
          </a:xfrm>
          <a:prstGeom prst="rect">
            <a:avLst/>
          </a:prstGeom>
          <a:ln>
            <a:noFill/>
          </a:ln>
        </p:spPr>
        <p:txBody>
          <a:bodyPr>
            <a:normAutofit/>
          </a:bodyPr>
          <a:lstStyle>
            <a:lvl1pPr marL="0" indent="0" algn="ctr">
              <a:buNone/>
              <a:defRPr sz="3200" b="0">
                <a:solidFill>
                  <a:srgbClr val="424142"/>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object 4">
            <a:extLst>
              <a:ext uri="{FF2B5EF4-FFF2-40B4-BE49-F238E27FC236}">
                <a16:creationId xmlns:a16="http://schemas.microsoft.com/office/drawing/2014/main" id="{5035512B-DEDF-3D4F-990C-8BF60315387D}"/>
              </a:ext>
            </a:extLst>
          </p:cNvPr>
          <p:cNvSpPr>
            <a:spLocks/>
          </p:cNvSpPr>
          <p:nvPr/>
        </p:nvSpPr>
        <p:spPr bwMode="auto">
          <a:xfrm>
            <a:off x="0" y="-2"/>
            <a:ext cx="3793594" cy="612775"/>
          </a:xfrm>
          <a:custGeom>
            <a:avLst/>
            <a:gdLst>
              <a:gd name="T0" fmla="*/ 0 w 1993900"/>
              <a:gd name="T1" fmla="*/ 612648 h 612775"/>
              <a:gd name="T2" fmla="*/ 1993392 w 1993900"/>
              <a:gd name="T3" fmla="*/ 612648 h 612775"/>
              <a:gd name="T4" fmla="*/ 1993392 w 1993900"/>
              <a:gd name="T5" fmla="*/ 0 h 612775"/>
              <a:gd name="T6" fmla="*/ 0 w 1993900"/>
              <a:gd name="T7" fmla="*/ 0 h 612775"/>
              <a:gd name="T8" fmla="*/ 0 w 1993900"/>
              <a:gd name="T9" fmla="*/ 612648 h 612775"/>
            </a:gdLst>
            <a:ahLst/>
            <a:cxnLst>
              <a:cxn ang="0">
                <a:pos x="T0" y="T1"/>
              </a:cxn>
              <a:cxn ang="0">
                <a:pos x="T2" y="T3"/>
              </a:cxn>
              <a:cxn ang="0">
                <a:pos x="T4" y="T5"/>
              </a:cxn>
              <a:cxn ang="0">
                <a:pos x="T6" y="T7"/>
              </a:cxn>
              <a:cxn ang="0">
                <a:pos x="T8" y="T9"/>
              </a:cxn>
            </a:cxnLst>
            <a:rect l="0" t="0" r="r" b="b"/>
            <a:pathLst>
              <a:path w="1993900" h="612775">
                <a:moveTo>
                  <a:pt x="0" y="612648"/>
                </a:moveTo>
                <a:lnTo>
                  <a:pt x="1993392" y="612648"/>
                </a:lnTo>
                <a:lnTo>
                  <a:pt x="1993392" y="0"/>
                </a:lnTo>
                <a:lnTo>
                  <a:pt x="0" y="0"/>
                </a:lnTo>
                <a:lnTo>
                  <a:pt x="0" y="612648"/>
                </a:lnTo>
                <a:close/>
              </a:path>
            </a:pathLst>
          </a:custGeom>
          <a:solidFill>
            <a:srgbClr val="7EBA59">
              <a:alpha val="59999"/>
            </a:srgbClr>
          </a:solidFill>
          <a:ln>
            <a:noFill/>
          </a:ln>
        </p:spPr>
        <p:txBody>
          <a:bodyPr lIns="0" tIns="0" rIns="0" bIns="0"/>
          <a:lstStyle/>
          <a:p>
            <a:endParaRPr lang="en-US"/>
          </a:p>
        </p:txBody>
      </p:sp>
    </p:spTree>
    <p:extLst>
      <p:ext uri="{BB962C8B-B14F-4D97-AF65-F5344CB8AC3E}">
        <p14:creationId xmlns:p14="http://schemas.microsoft.com/office/powerpoint/2010/main" val="1875518074"/>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Blue Fie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9A00D90C-F4FB-FF42-899C-CA7D68205370}"/>
              </a:ext>
            </a:extLst>
          </p:cNvPr>
          <p:cNvSpPr>
            <a:spLocks/>
          </p:cNvSpPr>
          <p:nvPr/>
        </p:nvSpPr>
        <p:spPr bwMode="auto">
          <a:xfrm>
            <a:off x="3793594" y="-1"/>
            <a:ext cx="8398406" cy="612775"/>
          </a:xfrm>
          <a:custGeom>
            <a:avLst/>
            <a:gdLst>
              <a:gd name="T0" fmla="*/ 0 w 7150734"/>
              <a:gd name="T1" fmla="*/ 612648 h 612775"/>
              <a:gd name="T2" fmla="*/ 7150608 w 7150734"/>
              <a:gd name="T3" fmla="*/ 612648 h 612775"/>
              <a:gd name="T4" fmla="*/ 7150608 w 7150734"/>
              <a:gd name="T5" fmla="*/ 0 h 612775"/>
              <a:gd name="T6" fmla="*/ 0 w 7150734"/>
              <a:gd name="T7" fmla="*/ 0 h 612775"/>
              <a:gd name="T8" fmla="*/ 0 w 7150734"/>
              <a:gd name="T9" fmla="*/ 612648 h 612775"/>
            </a:gdLst>
            <a:ahLst/>
            <a:cxnLst>
              <a:cxn ang="0">
                <a:pos x="T0" y="T1"/>
              </a:cxn>
              <a:cxn ang="0">
                <a:pos x="T2" y="T3"/>
              </a:cxn>
              <a:cxn ang="0">
                <a:pos x="T4" y="T5"/>
              </a:cxn>
              <a:cxn ang="0">
                <a:pos x="T6" y="T7"/>
              </a:cxn>
              <a:cxn ang="0">
                <a:pos x="T8" y="T9"/>
              </a:cxn>
            </a:cxnLst>
            <a:rect l="0" t="0" r="r" b="b"/>
            <a:pathLst>
              <a:path w="7150734" h="612775">
                <a:moveTo>
                  <a:pt x="0" y="612648"/>
                </a:moveTo>
                <a:lnTo>
                  <a:pt x="7150608" y="612648"/>
                </a:lnTo>
                <a:lnTo>
                  <a:pt x="7150608" y="0"/>
                </a:lnTo>
                <a:lnTo>
                  <a:pt x="0" y="0"/>
                </a:lnTo>
                <a:lnTo>
                  <a:pt x="0" y="612648"/>
                </a:lnTo>
                <a:close/>
              </a:path>
            </a:pathLst>
          </a:custGeom>
          <a:solidFill>
            <a:srgbClr val="77BDDE"/>
          </a:solidFill>
          <a:ln>
            <a:noFill/>
          </a:ln>
        </p:spPr>
        <p:txBody>
          <a:bodyPr lIns="0" tIns="0" rIns="0" bIns="0"/>
          <a:lstStyle/>
          <a:p>
            <a:endParaRPr lang="en-US">
              <a:highlight>
                <a:srgbClr val="173056"/>
              </a:highlight>
            </a:endParaRPr>
          </a:p>
        </p:txBody>
      </p:sp>
      <p:sp>
        <p:nvSpPr>
          <p:cNvPr id="10" name="Title 1">
            <a:extLst>
              <a:ext uri="{FF2B5EF4-FFF2-40B4-BE49-F238E27FC236}">
                <a16:creationId xmlns:a16="http://schemas.microsoft.com/office/drawing/2014/main" id="{8B783D44-2CFA-9043-BC04-F207123E63B6}"/>
              </a:ext>
            </a:extLst>
          </p:cNvPr>
          <p:cNvSpPr>
            <a:spLocks noGrp="1"/>
          </p:cNvSpPr>
          <p:nvPr>
            <p:ph type="ctrTitle"/>
          </p:nvPr>
        </p:nvSpPr>
        <p:spPr>
          <a:xfrm>
            <a:off x="4191000" y="1600205"/>
            <a:ext cx="7391400" cy="1470025"/>
          </a:xfrm>
        </p:spPr>
        <p:txBody>
          <a:bodyPr>
            <a:noAutofit/>
          </a:bodyPr>
          <a:lstStyle>
            <a:lvl1pPr>
              <a:defRPr sz="4000" b="1">
                <a:solidFill>
                  <a:srgbClr val="DE7A3F"/>
                </a:solidFill>
                <a:latin typeface="+mj-lt"/>
                <a:ea typeface="Tahoma" pitchFamily="34" charset="0"/>
                <a:cs typeface="Arial" pitchFamily="34" charset="0"/>
              </a:defRPr>
            </a:lvl1pPr>
          </a:lstStyle>
          <a:p>
            <a:r>
              <a:rPr lang="en-US"/>
              <a:t>Click to edit Master title style</a:t>
            </a:r>
            <a:endParaRPr lang="en-US" dirty="0"/>
          </a:p>
        </p:txBody>
      </p:sp>
      <p:sp>
        <p:nvSpPr>
          <p:cNvPr id="11" name="Subtitle 2">
            <a:extLst>
              <a:ext uri="{FF2B5EF4-FFF2-40B4-BE49-F238E27FC236}">
                <a16:creationId xmlns:a16="http://schemas.microsoft.com/office/drawing/2014/main" id="{CA33F34F-F325-6044-A775-935AE73013CA}"/>
              </a:ext>
            </a:extLst>
          </p:cNvPr>
          <p:cNvSpPr>
            <a:spLocks noGrp="1"/>
          </p:cNvSpPr>
          <p:nvPr>
            <p:ph type="subTitle" idx="1"/>
          </p:nvPr>
        </p:nvSpPr>
        <p:spPr>
          <a:xfrm>
            <a:off x="4191000" y="3962400"/>
            <a:ext cx="7391400" cy="1752600"/>
          </a:xfrm>
          <a:prstGeom prst="rect">
            <a:avLst/>
          </a:prstGeom>
          <a:ln>
            <a:noFill/>
          </a:ln>
        </p:spPr>
        <p:txBody>
          <a:bodyPr>
            <a:normAutofit/>
          </a:bodyPr>
          <a:lstStyle>
            <a:lvl1pPr marL="0" indent="0" algn="ctr">
              <a:buNone/>
              <a:defRPr sz="3200" b="0">
                <a:solidFill>
                  <a:srgbClr val="424142"/>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12933498-CF93-7646-B5F6-BE05E473627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094" t="217" r="44574" b="-217"/>
          <a:stretch/>
        </p:blipFill>
        <p:spPr>
          <a:xfrm>
            <a:off x="-2" y="0"/>
            <a:ext cx="3793595" cy="6858000"/>
          </a:xfrm>
          <a:prstGeom prst="rect">
            <a:avLst/>
          </a:prstGeom>
        </p:spPr>
      </p:pic>
      <p:sp>
        <p:nvSpPr>
          <p:cNvPr id="6" name="object 4">
            <a:extLst>
              <a:ext uri="{FF2B5EF4-FFF2-40B4-BE49-F238E27FC236}">
                <a16:creationId xmlns:a16="http://schemas.microsoft.com/office/drawing/2014/main" id="{5035512B-DEDF-3D4F-990C-8BF60315387D}"/>
              </a:ext>
            </a:extLst>
          </p:cNvPr>
          <p:cNvSpPr>
            <a:spLocks/>
          </p:cNvSpPr>
          <p:nvPr/>
        </p:nvSpPr>
        <p:spPr bwMode="auto">
          <a:xfrm>
            <a:off x="0" y="0"/>
            <a:ext cx="3820583" cy="612775"/>
          </a:xfrm>
          <a:custGeom>
            <a:avLst/>
            <a:gdLst>
              <a:gd name="T0" fmla="*/ 0 w 1993900"/>
              <a:gd name="T1" fmla="*/ 612648 h 612775"/>
              <a:gd name="T2" fmla="*/ 1993392 w 1993900"/>
              <a:gd name="T3" fmla="*/ 612648 h 612775"/>
              <a:gd name="T4" fmla="*/ 1993392 w 1993900"/>
              <a:gd name="T5" fmla="*/ 0 h 612775"/>
              <a:gd name="T6" fmla="*/ 0 w 1993900"/>
              <a:gd name="T7" fmla="*/ 0 h 612775"/>
              <a:gd name="T8" fmla="*/ 0 w 1993900"/>
              <a:gd name="T9" fmla="*/ 612648 h 612775"/>
            </a:gdLst>
            <a:ahLst/>
            <a:cxnLst>
              <a:cxn ang="0">
                <a:pos x="T0" y="T1"/>
              </a:cxn>
              <a:cxn ang="0">
                <a:pos x="T2" y="T3"/>
              </a:cxn>
              <a:cxn ang="0">
                <a:pos x="T4" y="T5"/>
              </a:cxn>
              <a:cxn ang="0">
                <a:pos x="T6" y="T7"/>
              </a:cxn>
              <a:cxn ang="0">
                <a:pos x="T8" y="T9"/>
              </a:cxn>
            </a:cxnLst>
            <a:rect l="0" t="0" r="r" b="b"/>
            <a:pathLst>
              <a:path w="1993900" h="612775">
                <a:moveTo>
                  <a:pt x="0" y="612648"/>
                </a:moveTo>
                <a:lnTo>
                  <a:pt x="1993392" y="612648"/>
                </a:lnTo>
                <a:lnTo>
                  <a:pt x="1993392" y="0"/>
                </a:lnTo>
                <a:lnTo>
                  <a:pt x="0" y="0"/>
                </a:lnTo>
                <a:lnTo>
                  <a:pt x="0" y="612648"/>
                </a:lnTo>
                <a:close/>
              </a:path>
            </a:pathLst>
          </a:custGeom>
          <a:solidFill>
            <a:srgbClr val="77BDDE">
              <a:alpha val="59999"/>
            </a:srgbClr>
          </a:solidFill>
          <a:ln>
            <a:noFill/>
          </a:ln>
        </p:spPr>
        <p:txBody>
          <a:bodyPr lIns="0" tIns="0" rIns="0" bIns="0"/>
          <a:lstStyle/>
          <a:p>
            <a:endParaRPr lang="en-US"/>
          </a:p>
        </p:txBody>
      </p:sp>
    </p:spTree>
    <p:extLst>
      <p:ext uri="{BB962C8B-B14F-4D97-AF65-F5344CB8AC3E}">
        <p14:creationId xmlns:p14="http://schemas.microsoft.com/office/powerpoint/2010/main" val="1502253516"/>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ain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225F15D-C260-D740-8810-C1983F77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79300" cy="6858000"/>
          </a:xfrm>
          <a:prstGeom prst="rect">
            <a:avLst/>
          </a:prstGeom>
        </p:spPr>
      </p:pic>
      <p:sp>
        <p:nvSpPr>
          <p:cNvPr id="5" name="Round Diagonal Corner Rectangle 20">
            <a:extLst>
              <a:ext uri="{FF2B5EF4-FFF2-40B4-BE49-F238E27FC236}">
                <a16:creationId xmlns:a16="http://schemas.microsoft.com/office/drawing/2014/main" id="{552FD9F0-734C-5241-912F-6A0BE95A7DBF}"/>
              </a:ext>
            </a:extLst>
          </p:cNvPr>
          <p:cNvSpPr/>
          <p:nvPr/>
        </p:nvSpPr>
        <p:spPr>
          <a:xfrm rot="10800000">
            <a:off x="190500" y="152400"/>
            <a:ext cx="11798300"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p:txBody>
          <a:bodyPr/>
          <a:lstStyle/>
          <a:p>
            <a:r>
              <a:rPr lang="en-US"/>
              <a:t>Click to edit Master title style</a:t>
            </a:r>
            <a:endParaRPr lang="en-US" dirty="0"/>
          </a:p>
        </p:txBody>
      </p:sp>
      <p:sp>
        <p:nvSpPr>
          <p:cNvPr id="8" name="Text Placeholder 7"/>
          <p:cNvSpPr>
            <a:spLocks noGrp="1"/>
          </p:cNvSpPr>
          <p:nvPr>
            <p:ph type="body" sz="quarter" idx="10"/>
          </p:nvPr>
        </p:nvSpPr>
        <p:spPr>
          <a:xfrm>
            <a:off x="609600" y="1828800"/>
            <a:ext cx="11074400" cy="4267200"/>
          </a:xfrm>
          <a:ln>
            <a:noFill/>
          </a:ln>
        </p:spPr>
        <p:txBody>
          <a:bodyPr/>
          <a:lstStyle>
            <a:lvl2pPr>
              <a:defRPr>
                <a:solidFill>
                  <a:srgbClr val="424142"/>
                </a:solidFill>
              </a:defRPr>
            </a:lvl2pPr>
            <a:lvl3pPr>
              <a:defRPr>
                <a:solidFill>
                  <a:srgbClr val="77BDDE"/>
                </a:solidFill>
              </a:defRPr>
            </a:lvl3pPr>
          </a:lstStyle>
          <a:p>
            <a:pPr lvl="0"/>
            <a:r>
              <a:rPr lang="en-US"/>
              <a:t>Click to edit Master text styles</a:t>
            </a:r>
          </a:p>
          <a:p>
            <a:pPr lvl="1"/>
            <a:r>
              <a:rPr lang="en-US"/>
              <a:t>Second level</a:t>
            </a:r>
          </a:p>
          <a:p>
            <a:pPr lvl="2"/>
            <a:r>
              <a:rPr lang="en-US"/>
              <a:t>Third level</a:t>
            </a:r>
          </a:p>
        </p:txBody>
      </p:sp>
      <p:sp>
        <p:nvSpPr>
          <p:cNvPr id="7" name="TextBox 9">
            <a:extLst>
              <a:ext uri="{FF2B5EF4-FFF2-40B4-BE49-F238E27FC236}">
                <a16:creationId xmlns:a16="http://schemas.microsoft.com/office/drawing/2014/main" id="{8451781A-1B20-124A-8262-4256F9EA3A9B}"/>
              </a:ext>
            </a:extLst>
          </p:cNvPr>
          <p:cNvSpPr txBox="1"/>
          <p:nvPr userDrawn="1"/>
        </p:nvSpPr>
        <p:spPr>
          <a:xfrm>
            <a:off x="10769600" y="6527477"/>
            <a:ext cx="1219200" cy="2308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a:solidFill>
                  <a:schemeClr val="bg1">
                    <a:lumMod val="85000"/>
                  </a:schemeClr>
                </a:solidFill>
              </a:rPr>
              <a:t>© 2021 BHWP</a:t>
            </a:r>
          </a:p>
        </p:txBody>
      </p:sp>
      <p:pic>
        <p:nvPicPr>
          <p:cNvPr id="9" name="Picture 8" descr="bhwp-logo-one-line.png">
            <a:extLst>
              <a:ext uri="{FF2B5EF4-FFF2-40B4-BE49-F238E27FC236}">
                <a16:creationId xmlns:a16="http://schemas.microsoft.com/office/drawing/2014/main" id="{BFAC825D-B126-A044-82CF-FB4137B152AF}"/>
              </a:ext>
            </a:extLst>
          </p:cNvPr>
          <p:cNvPicPr>
            <a:picLocks noChangeAspect="1"/>
          </p:cNvPicPr>
          <p:nvPr userDrawn="1"/>
        </p:nvPicPr>
        <p:blipFill>
          <a:blip r:embed="rId3" cstate="print"/>
          <a:stretch>
            <a:fillRect/>
          </a:stretch>
        </p:blipFill>
        <p:spPr>
          <a:xfrm>
            <a:off x="190500" y="6400800"/>
            <a:ext cx="4213440" cy="405115"/>
          </a:xfrm>
          <a:prstGeom prst="rect">
            <a:avLst/>
          </a:prstGeom>
        </p:spPr>
      </p:pic>
    </p:spTree>
    <p:extLst>
      <p:ext uri="{BB962C8B-B14F-4D97-AF65-F5344CB8AC3E}">
        <p14:creationId xmlns:p14="http://schemas.microsoft.com/office/powerpoint/2010/main" val="5411988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ain Content Blu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88B4CFF-EAEA-4644-93AE-8E809F6F68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0" y="19428"/>
            <a:ext cx="12166599" cy="6858000"/>
          </a:xfrm>
          <a:prstGeom prst="rect">
            <a:avLst/>
          </a:prstGeom>
        </p:spPr>
      </p:pic>
      <p:sp>
        <p:nvSpPr>
          <p:cNvPr id="5" name="Round Diagonal Corner Rectangle 20">
            <a:extLst>
              <a:ext uri="{FF2B5EF4-FFF2-40B4-BE49-F238E27FC236}">
                <a16:creationId xmlns:a16="http://schemas.microsoft.com/office/drawing/2014/main" id="{552FD9F0-734C-5241-912F-6A0BE95A7DBF}"/>
              </a:ext>
            </a:extLst>
          </p:cNvPr>
          <p:cNvSpPr/>
          <p:nvPr/>
        </p:nvSpPr>
        <p:spPr>
          <a:xfrm rot="10800000">
            <a:off x="190500" y="152400"/>
            <a:ext cx="11798300"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p:txBody>
          <a:bodyPr/>
          <a:lstStyle/>
          <a:p>
            <a:r>
              <a:rPr lang="en-US"/>
              <a:t>Click to edit Master title style</a:t>
            </a:r>
            <a:endParaRPr lang="en-US" dirty="0"/>
          </a:p>
        </p:txBody>
      </p:sp>
      <p:sp>
        <p:nvSpPr>
          <p:cNvPr id="8" name="Text Placeholder 7"/>
          <p:cNvSpPr>
            <a:spLocks noGrp="1"/>
          </p:cNvSpPr>
          <p:nvPr>
            <p:ph type="body" sz="quarter" idx="10"/>
          </p:nvPr>
        </p:nvSpPr>
        <p:spPr>
          <a:xfrm>
            <a:off x="609600" y="1828800"/>
            <a:ext cx="11074400" cy="4267200"/>
          </a:xfrm>
          <a:ln>
            <a:noFill/>
          </a:ln>
        </p:spPr>
        <p:txBody>
          <a:bodyPr/>
          <a:lstStyle>
            <a:lvl2pPr>
              <a:defRPr>
                <a:solidFill>
                  <a:srgbClr val="424142"/>
                </a:solidFill>
              </a:defRPr>
            </a:lvl2pPr>
            <a:lvl3pPr>
              <a:defRPr>
                <a:solidFill>
                  <a:srgbClr val="77BDDE"/>
                </a:solidFill>
              </a:defRPr>
            </a:lvl3pPr>
          </a:lstStyle>
          <a:p>
            <a:pPr lvl="0"/>
            <a:r>
              <a:rPr lang="en-US"/>
              <a:t>Click to edit Master text styles</a:t>
            </a:r>
          </a:p>
          <a:p>
            <a:pPr lvl="1"/>
            <a:r>
              <a:rPr lang="en-US"/>
              <a:t>Second level</a:t>
            </a:r>
          </a:p>
          <a:p>
            <a:pPr lvl="2"/>
            <a:r>
              <a:rPr lang="en-US"/>
              <a:t>Third level</a:t>
            </a:r>
          </a:p>
        </p:txBody>
      </p:sp>
      <p:sp>
        <p:nvSpPr>
          <p:cNvPr id="6" name="TextBox 9">
            <a:extLst>
              <a:ext uri="{FF2B5EF4-FFF2-40B4-BE49-F238E27FC236}">
                <a16:creationId xmlns:a16="http://schemas.microsoft.com/office/drawing/2014/main" id="{D0CD92C4-555E-C546-A728-83CD9A07E5F0}"/>
              </a:ext>
            </a:extLst>
          </p:cNvPr>
          <p:cNvSpPr txBox="1"/>
          <p:nvPr userDrawn="1"/>
        </p:nvSpPr>
        <p:spPr>
          <a:xfrm>
            <a:off x="10769600" y="6527477"/>
            <a:ext cx="1219200" cy="2308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a:solidFill>
                  <a:schemeClr val="bg1">
                    <a:lumMod val="85000"/>
                  </a:schemeClr>
                </a:solidFill>
              </a:rPr>
              <a:t>© 2021 BHWP</a:t>
            </a:r>
          </a:p>
        </p:txBody>
      </p:sp>
      <p:pic>
        <p:nvPicPr>
          <p:cNvPr id="7" name="Picture 6" descr="bhwp-logo-one-line.png">
            <a:extLst>
              <a:ext uri="{FF2B5EF4-FFF2-40B4-BE49-F238E27FC236}">
                <a16:creationId xmlns:a16="http://schemas.microsoft.com/office/drawing/2014/main" id="{D2C51F8A-4F2E-8141-955F-E377CB9C4289}"/>
              </a:ext>
            </a:extLst>
          </p:cNvPr>
          <p:cNvPicPr>
            <a:picLocks noChangeAspect="1"/>
          </p:cNvPicPr>
          <p:nvPr userDrawn="1"/>
        </p:nvPicPr>
        <p:blipFill>
          <a:blip r:embed="rId3" cstate="print"/>
          <a:stretch>
            <a:fillRect/>
          </a:stretch>
        </p:blipFill>
        <p:spPr>
          <a:xfrm>
            <a:off x="190500" y="6400800"/>
            <a:ext cx="4213440" cy="405115"/>
          </a:xfrm>
          <a:prstGeom prst="rect">
            <a:avLst/>
          </a:prstGeom>
        </p:spPr>
      </p:pic>
    </p:spTree>
    <p:extLst>
      <p:ext uri="{BB962C8B-B14F-4D97-AF65-F5344CB8AC3E}">
        <p14:creationId xmlns:p14="http://schemas.microsoft.com/office/powerpoint/2010/main" val="27578184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ain Content Flower">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162800" cy="1143000"/>
          </a:xfrm>
        </p:spPr>
        <p:txBody>
          <a:bodyPr/>
          <a:lstStyle>
            <a:lvl1pPr>
              <a:defRPr>
                <a:solidFill>
                  <a:srgbClr val="DE7A3F"/>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9600" y="1752600"/>
            <a:ext cx="7162800" cy="4267200"/>
          </a:xfrm>
          <a:prstGeom prst="rect">
            <a:avLst/>
          </a:prstGeom>
          <a:ln>
            <a:noFill/>
          </a:ln>
        </p:spPr>
        <p:txBody>
          <a:bodyPr/>
          <a:lstStyle>
            <a:lvl1pPr marL="0" indent="0">
              <a:buFont typeface="Wingdings" panose="05000000000000000000" pitchFamily="2" charset="2"/>
              <a:buNone/>
              <a:defRPr>
                <a:solidFill>
                  <a:srgbClr val="414042"/>
                </a:solidFill>
              </a:defRPr>
            </a:lvl1pPr>
            <a:lvl2pPr marL="742950" indent="-285750">
              <a:buFont typeface="Wingdings" panose="05000000000000000000" pitchFamily="2" charset="2"/>
              <a:buChar char="§"/>
              <a:defRPr>
                <a:solidFill>
                  <a:srgbClr val="424142"/>
                </a:solidFill>
              </a:defRPr>
            </a:lvl2pPr>
            <a:lvl3pPr marL="1143000" indent="-228600">
              <a:buFont typeface="Calibri" panose="020F0502020204030204" pitchFamily="34" charset="0"/>
              <a:buChar char="‒"/>
              <a:defRPr>
                <a:solidFill>
                  <a:srgbClr val="77BDDE"/>
                </a:solidFill>
              </a:defRPr>
            </a:lvl3pPr>
          </a:lstStyle>
          <a:p>
            <a:pPr lvl="0"/>
            <a:r>
              <a:rPr lang="en-US"/>
              <a:t>Click to 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4A40C1FA-5AE5-D648-A1CC-FE79441B63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94700" y="0"/>
            <a:ext cx="3797300" cy="6858000"/>
          </a:xfrm>
          <a:prstGeom prst="rect">
            <a:avLst/>
          </a:prstGeom>
        </p:spPr>
      </p:pic>
      <p:sp>
        <p:nvSpPr>
          <p:cNvPr id="6" name="TextBox 5">
            <a:extLst>
              <a:ext uri="{FF2B5EF4-FFF2-40B4-BE49-F238E27FC236}">
                <a16:creationId xmlns:a16="http://schemas.microsoft.com/office/drawing/2014/main" id="{46422514-3D0E-A74A-8C0A-31F67752994D}"/>
              </a:ext>
            </a:extLst>
          </p:cNvPr>
          <p:cNvSpPr txBox="1"/>
          <p:nvPr userDrawn="1"/>
        </p:nvSpPr>
        <p:spPr>
          <a:xfrm>
            <a:off x="7086600" y="6550968"/>
            <a:ext cx="1219200" cy="230832"/>
          </a:xfrm>
          <a:prstGeom prst="rect">
            <a:avLst/>
          </a:prstGeom>
          <a:noFill/>
        </p:spPr>
        <p:txBody>
          <a:bodyPr wrap="square" rtlCol="0">
            <a:spAutoFit/>
          </a:bodyPr>
          <a:lstStyle/>
          <a:p>
            <a:pPr algn="r"/>
            <a:r>
              <a:rPr lang="en-US" sz="900">
                <a:solidFill>
                  <a:srgbClr val="649A41"/>
                </a:solidFill>
              </a:rPr>
              <a:t>© 2021 BHWP</a:t>
            </a:r>
          </a:p>
        </p:txBody>
      </p:sp>
      <p:pic>
        <p:nvPicPr>
          <p:cNvPr id="7" name="Picture 6" descr="bhwp-logo-one-line.png">
            <a:extLst>
              <a:ext uri="{FF2B5EF4-FFF2-40B4-BE49-F238E27FC236}">
                <a16:creationId xmlns:a16="http://schemas.microsoft.com/office/drawing/2014/main" id="{5A253BE7-B45B-2B4A-84BB-7597D75A046F}"/>
              </a:ext>
            </a:extLst>
          </p:cNvPr>
          <p:cNvPicPr>
            <a:picLocks noChangeAspect="1"/>
          </p:cNvPicPr>
          <p:nvPr userDrawn="1"/>
        </p:nvPicPr>
        <p:blipFill>
          <a:blip r:embed="rId3" cstate="print"/>
          <a:stretch>
            <a:fillRect/>
          </a:stretch>
        </p:blipFill>
        <p:spPr>
          <a:xfrm>
            <a:off x="152400" y="6368586"/>
            <a:ext cx="4297680" cy="413214"/>
          </a:xfrm>
          <a:prstGeom prst="rect">
            <a:avLst/>
          </a:prstGeom>
        </p:spPr>
      </p:pic>
    </p:spTree>
    <p:extLst>
      <p:ext uri="{BB962C8B-B14F-4D97-AF65-F5344CB8AC3E}">
        <p14:creationId xmlns:p14="http://schemas.microsoft.com/office/powerpoint/2010/main" val="10448742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Main Content Flower">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525000" cy="1143000"/>
          </a:xfrm>
        </p:spPr>
        <p:txBody>
          <a:bodyPr/>
          <a:lstStyle>
            <a:lvl1pPr>
              <a:defRPr>
                <a:solidFill>
                  <a:srgbClr val="DE7A3F"/>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9599" y="1752600"/>
            <a:ext cx="9470571" cy="4267200"/>
          </a:xfrm>
          <a:prstGeom prst="rect">
            <a:avLst/>
          </a:prstGeom>
          <a:noFill/>
          <a:ln>
            <a:noFill/>
          </a:ln>
        </p:spPr>
        <p:txBody>
          <a:bodyPr/>
          <a:lstStyle>
            <a:lvl1pPr marL="0" indent="0">
              <a:buFont typeface="Wingdings" panose="05000000000000000000" pitchFamily="2" charset="2"/>
              <a:buNone/>
              <a:defRPr>
                <a:solidFill>
                  <a:srgbClr val="414042"/>
                </a:solidFill>
              </a:defRPr>
            </a:lvl1pPr>
            <a:lvl2pPr marL="742950" indent="-285750">
              <a:buFont typeface="Wingdings" panose="05000000000000000000" pitchFamily="2" charset="2"/>
              <a:buChar char="§"/>
              <a:defRPr>
                <a:solidFill>
                  <a:srgbClr val="424142"/>
                </a:solidFill>
              </a:defRPr>
            </a:lvl2pPr>
            <a:lvl3pPr marL="1143000" indent="-228600">
              <a:buFont typeface="Calibri" panose="020F0502020204030204" pitchFamily="34" charset="0"/>
              <a:buChar char="‒"/>
              <a:defRPr>
                <a:solidFill>
                  <a:srgbClr val="77BDDE"/>
                </a:solidFill>
              </a:defRPr>
            </a:lvl3pPr>
          </a:lstStyle>
          <a:p>
            <a:pPr lvl="0"/>
            <a:r>
              <a:rPr lang="en-US"/>
              <a:t>Click to edit Master text styles</a:t>
            </a:r>
          </a:p>
          <a:p>
            <a:pPr lvl="1"/>
            <a:r>
              <a:rPr lang="en-US"/>
              <a:t>Second level</a:t>
            </a:r>
          </a:p>
          <a:p>
            <a:pPr lvl="2"/>
            <a:r>
              <a:rPr lang="en-US"/>
              <a:t>Third level</a:t>
            </a:r>
          </a:p>
        </p:txBody>
      </p:sp>
      <p:sp>
        <p:nvSpPr>
          <p:cNvPr id="6" name="TextBox 5">
            <a:extLst>
              <a:ext uri="{FF2B5EF4-FFF2-40B4-BE49-F238E27FC236}">
                <a16:creationId xmlns:a16="http://schemas.microsoft.com/office/drawing/2014/main" id="{46422514-3D0E-A74A-8C0A-31F67752994D}"/>
              </a:ext>
            </a:extLst>
          </p:cNvPr>
          <p:cNvSpPr txBox="1"/>
          <p:nvPr userDrawn="1"/>
        </p:nvSpPr>
        <p:spPr>
          <a:xfrm>
            <a:off x="9448800" y="6550968"/>
            <a:ext cx="1219200" cy="230832"/>
          </a:xfrm>
          <a:prstGeom prst="rect">
            <a:avLst/>
          </a:prstGeom>
          <a:noFill/>
        </p:spPr>
        <p:txBody>
          <a:bodyPr wrap="square" rtlCol="0">
            <a:spAutoFit/>
          </a:bodyPr>
          <a:lstStyle/>
          <a:p>
            <a:pPr algn="r"/>
            <a:r>
              <a:rPr lang="en-US" sz="900">
                <a:solidFill>
                  <a:srgbClr val="649A41"/>
                </a:solidFill>
              </a:rPr>
              <a:t>© 2021 BHWP</a:t>
            </a:r>
          </a:p>
        </p:txBody>
      </p:sp>
      <p:pic>
        <p:nvPicPr>
          <p:cNvPr id="7" name="Picture 6" descr="bhwp-logo-one-line.png">
            <a:extLst>
              <a:ext uri="{FF2B5EF4-FFF2-40B4-BE49-F238E27FC236}">
                <a16:creationId xmlns:a16="http://schemas.microsoft.com/office/drawing/2014/main" id="{5A253BE7-B45B-2B4A-84BB-7597D75A046F}"/>
              </a:ext>
            </a:extLst>
          </p:cNvPr>
          <p:cNvPicPr>
            <a:picLocks noChangeAspect="1"/>
          </p:cNvPicPr>
          <p:nvPr userDrawn="1"/>
        </p:nvPicPr>
        <p:blipFill>
          <a:blip r:embed="rId2" cstate="print"/>
          <a:stretch>
            <a:fillRect/>
          </a:stretch>
        </p:blipFill>
        <p:spPr>
          <a:xfrm>
            <a:off x="152400" y="6368586"/>
            <a:ext cx="4297680" cy="413214"/>
          </a:xfrm>
          <a:prstGeom prst="rect">
            <a:avLst/>
          </a:prstGeom>
        </p:spPr>
      </p:pic>
      <p:sp>
        <p:nvSpPr>
          <p:cNvPr id="12" name="object 2">
            <a:extLst>
              <a:ext uri="{FF2B5EF4-FFF2-40B4-BE49-F238E27FC236}">
                <a16:creationId xmlns:a16="http://schemas.microsoft.com/office/drawing/2014/main" id="{F91C85BB-B88A-5442-B559-F5BA04511903}"/>
              </a:ext>
            </a:extLst>
          </p:cNvPr>
          <p:cNvSpPr/>
          <p:nvPr userDrawn="1"/>
        </p:nvSpPr>
        <p:spPr>
          <a:xfrm>
            <a:off x="10893552" y="0"/>
            <a:ext cx="1298448" cy="6858000"/>
          </a:xfrm>
          <a:prstGeom prst="rect">
            <a:avLst/>
          </a:prstGeom>
          <a:blipFill>
            <a:blip r:embed="rId3"/>
            <a:stretch>
              <a:fillRect/>
            </a:stretch>
          </a:blipFill>
        </p:spPr>
        <p:txBody>
          <a:bodyPr wrap="square" lIns="0" tIns="0" rIns="0" bIns="0" rtlCol="0"/>
          <a:lstStyle/>
          <a:p>
            <a:endParaRPr/>
          </a:p>
        </p:txBody>
      </p:sp>
    </p:spTree>
    <p:extLst>
      <p:ext uri="{BB962C8B-B14F-4D97-AF65-F5344CB8AC3E}">
        <p14:creationId xmlns:p14="http://schemas.microsoft.com/office/powerpoint/2010/main" val="28533151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ain Content Sunse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162800" cy="1143000"/>
          </a:xfrm>
        </p:spPr>
        <p:txBody>
          <a:bodyPr/>
          <a:lstStyle>
            <a:lvl1pPr>
              <a:defRPr>
                <a:solidFill>
                  <a:srgbClr val="DE7A3F"/>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9600" y="1752600"/>
            <a:ext cx="7162800" cy="4267200"/>
          </a:xfrm>
          <a:prstGeom prst="rect">
            <a:avLst/>
          </a:prstGeom>
          <a:ln>
            <a:noFill/>
          </a:ln>
        </p:spPr>
        <p:txBody>
          <a:bodyPr/>
          <a:lstStyle>
            <a:lvl1pPr marL="0" indent="0">
              <a:buFont typeface="Wingdings" panose="05000000000000000000" pitchFamily="2" charset="2"/>
              <a:buNone/>
              <a:defRPr>
                <a:solidFill>
                  <a:srgbClr val="414042"/>
                </a:solidFill>
              </a:defRPr>
            </a:lvl1pPr>
            <a:lvl2pPr marL="742950" indent="-285750">
              <a:buFont typeface="Wingdings" panose="05000000000000000000" pitchFamily="2" charset="2"/>
              <a:buChar char="§"/>
              <a:defRPr>
                <a:solidFill>
                  <a:srgbClr val="424142"/>
                </a:solidFill>
              </a:defRPr>
            </a:lvl2pPr>
            <a:lvl3pPr marL="1143000" indent="-228600">
              <a:buFont typeface="Calibri" panose="020F0502020204030204" pitchFamily="34" charset="0"/>
              <a:buChar char="‒"/>
              <a:defRPr>
                <a:solidFill>
                  <a:srgbClr val="77BDDE"/>
                </a:solidFill>
              </a:defRPr>
            </a:lvl3pPr>
          </a:lstStyle>
          <a:p>
            <a:pPr lvl="0"/>
            <a:r>
              <a:rPr lang="en-US"/>
              <a:t>Click to edit Master text styles</a:t>
            </a:r>
          </a:p>
          <a:p>
            <a:pPr lvl="1"/>
            <a:r>
              <a:rPr lang="en-US"/>
              <a:t>Second level</a:t>
            </a:r>
          </a:p>
          <a:p>
            <a:pPr lvl="2"/>
            <a:r>
              <a:rPr lang="en-US"/>
              <a:t>Third level</a:t>
            </a:r>
          </a:p>
        </p:txBody>
      </p:sp>
      <p:pic>
        <p:nvPicPr>
          <p:cNvPr id="8" name="Picture 7">
            <a:extLst>
              <a:ext uri="{FF2B5EF4-FFF2-40B4-BE49-F238E27FC236}">
                <a16:creationId xmlns:a16="http://schemas.microsoft.com/office/drawing/2014/main" id="{48EA71B3-4B57-6344-A800-6110CCD5BA0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6146" t="723" r="27663" b="1108"/>
          <a:stretch/>
        </p:blipFill>
        <p:spPr>
          <a:xfrm>
            <a:off x="8398406" y="0"/>
            <a:ext cx="3794760" cy="6858000"/>
          </a:xfrm>
          <a:prstGeom prst="rect">
            <a:avLst/>
          </a:prstGeom>
        </p:spPr>
      </p:pic>
      <p:sp>
        <p:nvSpPr>
          <p:cNvPr id="6" name="TextBox 5">
            <a:extLst>
              <a:ext uri="{FF2B5EF4-FFF2-40B4-BE49-F238E27FC236}">
                <a16:creationId xmlns:a16="http://schemas.microsoft.com/office/drawing/2014/main" id="{AFE13532-1F7E-274D-8835-B678930C0932}"/>
              </a:ext>
            </a:extLst>
          </p:cNvPr>
          <p:cNvSpPr txBox="1"/>
          <p:nvPr userDrawn="1"/>
        </p:nvSpPr>
        <p:spPr>
          <a:xfrm>
            <a:off x="7086600" y="6550968"/>
            <a:ext cx="1219200" cy="230832"/>
          </a:xfrm>
          <a:prstGeom prst="rect">
            <a:avLst/>
          </a:prstGeom>
          <a:noFill/>
        </p:spPr>
        <p:txBody>
          <a:bodyPr wrap="square" rtlCol="0">
            <a:spAutoFit/>
          </a:bodyPr>
          <a:lstStyle/>
          <a:p>
            <a:pPr algn="r"/>
            <a:r>
              <a:rPr lang="en-US" sz="900">
                <a:solidFill>
                  <a:srgbClr val="649A41"/>
                </a:solidFill>
              </a:rPr>
              <a:t>© 2021 BHWP</a:t>
            </a:r>
          </a:p>
        </p:txBody>
      </p:sp>
      <p:pic>
        <p:nvPicPr>
          <p:cNvPr id="7" name="Picture 6" descr="bhwp-logo-one-line.png">
            <a:extLst>
              <a:ext uri="{FF2B5EF4-FFF2-40B4-BE49-F238E27FC236}">
                <a16:creationId xmlns:a16="http://schemas.microsoft.com/office/drawing/2014/main" id="{5D5C9465-0B41-5945-A89F-B2455EC254C7}"/>
              </a:ext>
            </a:extLst>
          </p:cNvPr>
          <p:cNvPicPr>
            <a:picLocks noChangeAspect="1"/>
          </p:cNvPicPr>
          <p:nvPr userDrawn="1"/>
        </p:nvPicPr>
        <p:blipFill>
          <a:blip r:embed="rId3" cstate="print"/>
          <a:stretch>
            <a:fillRect/>
          </a:stretch>
        </p:blipFill>
        <p:spPr>
          <a:xfrm>
            <a:off x="152400" y="6368586"/>
            <a:ext cx="4297680" cy="413214"/>
          </a:xfrm>
          <a:prstGeom prst="rect">
            <a:avLst/>
          </a:prstGeom>
        </p:spPr>
      </p:pic>
    </p:spTree>
    <p:extLst>
      <p:ext uri="{BB962C8B-B14F-4D97-AF65-F5344CB8AC3E}">
        <p14:creationId xmlns:p14="http://schemas.microsoft.com/office/powerpoint/2010/main" val="2317874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2" name="Picture 11" descr="CBP1010727-taller-ppt.jpg">
            <a:extLst>
              <a:ext uri="{FF2B5EF4-FFF2-40B4-BE49-F238E27FC236}">
                <a16:creationId xmlns:a16="http://schemas.microsoft.com/office/drawing/2014/main" id="{FB24E5B9-BEC8-8844-876C-8062F55B359A}"/>
              </a:ext>
            </a:extLst>
          </p:cNvPr>
          <p:cNvPicPr>
            <a:picLocks noChangeAspect="1"/>
          </p:cNvPicPr>
          <p:nvPr userDrawn="1"/>
        </p:nvPicPr>
        <p:blipFill>
          <a:blip r:embed="rId2"/>
          <a:srcRect l="35263" r="10001"/>
          <a:stretch>
            <a:fillRect/>
          </a:stretch>
        </p:blipFill>
        <p:spPr>
          <a:xfrm>
            <a:off x="0" y="0"/>
            <a:ext cx="2641600" cy="6858000"/>
          </a:xfrm>
          <a:prstGeom prst="rect">
            <a:avLst/>
          </a:prstGeom>
        </p:spPr>
      </p:pic>
      <p:sp>
        <p:nvSpPr>
          <p:cNvPr id="2" name="Title 1"/>
          <p:cNvSpPr>
            <a:spLocks noGrp="1"/>
          </p:cNvSpPr>
          <p:nvPr>
            <p:ph type="ctrTitle"/>
          </p:nvPr>
        </p:nvSpPr>
        <p:spPr>
          <a:xfrm>
            <a:off x="3149600" y="1600201"/>
            <a:ext cx="8534400" cy="1470025"/>
          </a:xfrm>
        </p:spPr>
        <p:txBody>
          <a:bodyPr>
            <a:noAutofit/>
          </a:bodyPr>
          <a:lstStyle>
            <a:lvl1pPr>
              <a:defRPr sz="4000" b="1">
                <a:solidFill>
                  <a:schemeClr val="tx2"/>
                </a:solidFill>
                <a:latin typeface="+mj-lt"/>
                <a:ea typeface="Tahoma"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149600" y="3962400"/>
            <a:ext cx="8534400" cy="1752600"/>
          </a:xfrm>
          <a:prstGeom prst="rect">
            <a:avLst/>
          </a:prstGeom>
        </p:spPr>
        <p:txBody>
          <a:bodyPr>
            <a:normAutofit/>
          </a:bodyPr>
          <a:lstStyle>
            <a:lvl1pPr marL="0" indent="0" algn="ctr">
              <a:buNone/>
              <a:defRPr sz="3200" b="0">
                <a:solidFill>
                  <a:schemeClr val="accent1"/>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a:t>
            </a:r>
            <a:br>
              <a:rPr lang="en-US" dirty="0"/>
            </a:br>
            <a:r>
              <a:rPr lang="en-US" dirty="0"/>
              <a:t>subtitle style</a:t>
            </a:r>
          </a:p>
        </p:txBody>
      </p:sp>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sp>
        <p:nvSpPr>
          <p:cNvPr id="25" name="Rectangle 24"/>
          <p:cNvSpPr/>
          <p:nvPr/>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sp>
        <p:nvSpPr>
          <p:cNvPr id="10" name="Rectangle 9"/>
          <p:cNvSpPr/>
          <p:nvPr/>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545920463"/>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Main Content Flower">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525000" cy="1143000"/>
          </a:xfrm>
        </p:spPr>
        <p:txBody>
          <a:bodyPr/>
          <a:lstStyle>
            <a:lvl1pPr>
              <a:defRPr>
                <a:solidFill>
                  <a:srgbClr val="DE7A3F"/>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9599" y="1752600"/>
            <a:ext cx="9470571" cy="4267200"/>
          </a:xfrm>
          <a:prstGeom prst="rect">
            <a:avLst/>
          </a:prstGeom>
          <a:noFill/>
          <a:ln>
            <a:noFill/>
          </a:ln>
        </p:spPr>
        <p:txBody>
          <a:bodyPr/>
          <a:lstStyle>
            <a:lvl1pPr marL="0" indent="0">
              <a:buFont typeface="Wingdings" panose="05000000000000000000" pitchFamily="2" charset="2"/>
              <a:buNone/>
              <a:defRPr>
                <a:solidFill>
                  <a:srgbClr val="414042"/>
                </a:solidFill>
              </a:defRPr>
            </a:lvl1pPr>
            <a:lvl2pPr marL="742950" indent="-285750">
              <a:buFont typeface="Wingdings" panose="05000000000000000000" pitchFamily="2" charset="2"/>
              <a:buChar char="§"/>
              <a:defRPr>
                <a:solidFill>
                  <a:srgbClr val="424142"/>
                </a:solidFill>
              </a:defRPr>
            </a:lvl2pPr>
            <a:lvl3pPr marL="1143000" indent="-228600">
              <a:buFont typeface="Calibri" panose="020F0502020204030204" pitchFamily="34" charset="0"/>
              <a:buChar char="‒"/>
              <a:defRPr>
                <a:solidFill>
                  <a:srgbClr val="77BDDE"/>
                </a:solidFill>
              </a:defRPr>
            </a:lvl3pPr>
          </a:lstStyle>
          <a:p>
            <a:pPr lvl="0"/>
            <a:r>
              <a:rPr lang="en-US"/>
              <a:t>Click to edit Master text styles</a:t>
            </a:r>
          </a:p>
          <a:p>
            <a:pPr lvl="1"/>
            <a:r>
              <a:rPr lang="en-US"/>
              <a:t>Second level</a:t>
            </a:r>
          </a:p>
          <a:p>
            <a:pPr lvl="2"/>
            <a:r>
              <a:rPr lang="en-US"/>
              <a:t>Third level</a:t>
            </a:r>
          </a:p>
        </p:txBody>
      </p:sp>
      <p:sp>
        <p:nvSpPr>
          <p:cNvPr id="6" name="TextBox 5">
            <a:extLst>
              <a:ext uri="{FF2B5EF4-FFF2-40B4-BE49-F238E27FC236}">
                <a16:creationId xmlns:a16="http://schemas.microsoft.com/office/drawing/2014/main" id="{46422514-3D0E-A74A-8C0A-31F67752994D}"/>
              </a:ext>
            </a:extLst>
          </p:cNvPr>
          <p:cNvSpPr txBox="1"/>
          <p:nvPr userDrawn="1"/>
        </p:nvSpPr>
        <p:spPr>
          <a:xfrm>
            <a:off x="9448800" y="6550968"/>
            <a:ext cx="1219200" cy="230832"/>
          </a:xfrm>
          <a:prstGeom prst="rect">
            <a:avLst/>
          </a:prstGeom>
          <a:noFill/>
        </p:spPr>
        <p:txBody>
          <a:bodyPr wrap="square" rtlCol="0">
            <a:spAutoFit/>
          </a:bodyPr>
          <a:lstStyle/>
          <a:p>
            <a:pPr algn="r"/>
            <a:r>
              <a:rPr lang="en-US" sz="900">
                <a:solidFill>
                  <a:srgbClr val="649A41"/>
                </a:solidFill>
              </a:rPr>
              <a:t>© 2021 BHWP</a:t>
            </a:r>
          </a:p>
        </p:txBody>
      </p:sp>
      <p:pic>
        <p:nvPicPr>
          <p:cNvPr id="7" name="Picture 6" descr="bhwp-logo-one-line.png">
            <a:extLst>
              <a:ext uri="{FF2B5EF4-FFF2-40B4-BE49-F238E27FC236}">
                <a16:creationId xmlns:a16="http://schemas.microsoft.com/office/drawing/2014/main" id="{5A253BE7-B45B-2B4A-84BB-7597D75A046F}"/>
              </a:ext>
            </a:extLst>
          </p:cNvPr>
          <p:cNvPicPr>
            <a:picLocks noChangeAspect="1"/>
          </p:cNvPicPr>
          <p:nvPr userDrawn="1"/>
        </p:nvPicPr>
        <p:blipFill>
          <a:blip r:embed="rId2" cstate="print"/>
          <a:stretch>
            <a:fillRect/>
          </a:stretch>
        </p:blipFill>
        <p:spPr>
          <a:xfrm>
            <a:off x="152400" y="6368586"/>
            <a:ext cx="4297680" cy="413214"/>
          </a:xfrm>
          <a:prstGeom prst="rect">
            <a:avLst/>
          </a:prstGeom>
        </p:spPr>
      </p:pic>
      <p:pic>
        <p:nvPicPr>
          <p:cNvPr id="9" name="Picture 8">
            <a:extLst>
              <a:ext uri="{FF2B5EF4-FFF2-40B4-BE49-F238E27FC236}">
                <a16:creationId xmlns:a16="http://schemas.microsoft.com/office/drawing/2014/main" id="{E3E2F751-98A4-DF47-820E-D14C75E6746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6146" t="723" r="51471" b="1108"/>
          <a:stretch/>
        </p:blipFill>
        <p:spPr>
          <a:xfrm>
            <a:off x="10933176" y="0"/>
            <a:ext cx="1298448" cy="6858000"/>
          </a:xfrm>
          <a:prstGeom prst="rect">
            <a:avLst/>
          </a:prstGeom>
        </p:spPr>
      </p:pic>
    </p:spTree>
    <p:extLst>
      <p:ext uri="{BB962C8B-B14F-4D97-AF65-F5344CB8AC3E}">
        <p14:creationId xmlns:p14="http://schemas.microsoft.com/office/powerpoint/2010/main" val="9185731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Main Content Fie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162800" cy="1143000"/>
          </a:xfrm>
        </p:spPr>
        <p:txBody>
          <a:bodyPr/>
          <a:lstStyle>
            <a:lvl1pPr>
              <a:defRPr>
                <a:solidFill>
                  <a:srgbClr val="DE7A3F"/>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9600" y="1752600"/>
            <a:ext cx="7162800" cy="4267200"/>
          </a:xfrm>
          <a:prstGeom prst="rect">
            <a:avLst/>
          </a:prstGeom>
          <a:ln>
            <a:noFill/>
          </a:ln>
        </p:spPr>
        <p:txBody>
          <a:bodyPr/>
          <a:lstStyle>
            <a:lvl1pPr marL="0" indent="0">
              <a:buFont typeface="Wingdings" panose="05000000000000000000" pitchFamily="2" charset="2"/>
              <a:buNone/>
              <a:defRPr>
                <a:solidFill>
                  <a:srgbClr val="414042"/>
                </a:solidFill>
              </a:defRPr>
            </a:lvl1pPr>
            <a:lvl2pPr marL="742950" indent="-285750">
              <a:buFont typeface="Wingdings" panose="05000000000000000000" pitchFamily="2" charset="2"/>
              <a:buChar char="§"/>
              <a:defRPr>
                <a:solidFill>
                  <a:srgbClr val="424142"/>
                </a:solidFill>
              </a:defRPr>
            </a:lvl2pPr>
            <a:lvl3pPr marL="1143000" indent="-228600">
              <a:buFont typeface="Calibri" panose="020F0502020204030204" pitchFamily="34" charset="0"/>
              <a:buChar char="‒"/>
              <a:defRPr>
                <a:solidFill>
                  <a:srgbClr val="77BDDE"/>
                </a:solidFill>
              </a:defRPr>
            </a:lvl3pPr>
          </a:lstStyle>
          <a:p>
            <a:pPr lvl="0"/>
            <a:r>
              <a:rPr lang="en-US"/>
              <a:t>Click to 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FE5BA0D8-D1E0-C74F-B46D-66197627034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189" t="-190" r="22479" b="190"/>
          <a:stretch/>
        </p:blipFill>
        <p:spPr>
          <a:xfrm>
            <a:off x="8398405" y="-31596"/>
            <a:ext cx="3793595" cy="6889596"/>
          </a:xfrm>
          <a:prstGeom prst="rect">
            <a:avLst/>
          </a:prstGeom>
        </p:spPr>
      </p:pic>
      <p:sp>
        <p:nvSpPr>
          <p:cNvPr id="6" name="TextBox 5">
            <a:extLst>
              <a:ext uri="{FF2B5EF4-FFF2-40B4-BE49-F238E27FC236}">
                <a16:creationId xmlns:a16="http://schemas.microsoft.com/office/drawing/2014/main" id="{633F7426-E7E4-AC4B-8803-573E853B6635}"/>
              </a:ext>
            </a:extLst>
          </p:cNvPr>
          <p:cNvSpPr txBox="1"/>
          <p:nvPr userDrawn="1"/>
        </p:nvSpPr>
        <p:spPr>
          <a:xfrm>
            <a:off x="7086600" y="6550968"/>
            <a:ext cx="1219200" cy="230832"/>
          </a:xfrm>
          <a:prstGeom prst="rect">
            <a:avLst/>
          </a:prstGeom>
          <a:noFill/>
        </p:spPr>
        <p:txBody>
          <a:bodyPr wrap="square" rtlCol="0">
            <a:spAutoFit/>
          </a:bodyPr>
          <a:lstStyle/>
          <a:p>
            <a:pPr algn="r"/>
            <a:r>
              <a:rPr lang="en-US" sz="900">
                <a:solidFill>
                  <a:srgbClr val="649A41"/>
                </a:solidFill>
              </a:rPr>
              <a:t>© 2021 BHWP</a:t>
            </a:r>
          </a:p>
        </p:txBody>
      </p:sp>
      <p:pic>
        <p:nvPicPr>
          <p:cNvPr id="7" name="Picture 6" descr="bhwp-logo-one-line.png">
            <a:extLst>
              <a:ext uri="{FF2B5EF4-FFF2-40B4-BE49-F238E27FC236}">
                <a16:creationId xmlns:a16="http://schemas.microsoft.com/office/drawing/2014/main" id="{6D5AF58F-8F50-3A44-B148-BFD6788F60B6}"/>
              </a:ext>
            </a:extLst>
          </p:cNvPr>
          <p:cNvPicPr>
            <a:picLocks noChangeAspect="1"/>
          </p:cNvPicPr>
          <p:nvPr userDrawn="1"/>
        </p:nvPicPr>
        <p:blipFill>
          <a:blip r:embed="rId3" cstate="print"/>
          <a:stretch>
            <a:fillRect/>
          </a:stretch>
        </p:blipFill>
        <p:spPr>
          <a:xfrm>
            <a:off x="152400" y="6368586"/>
            <a:ext cx="4297680" cy="413214"/>
          </a:xfrm>
          <a:prstGeom prst="rect">
            <a:avLst/>
          </a:prstGeom>
        </p:spPr>
      </p:pic>
    </p:spTree>
    <p:extLst>
      <p:ext uri="{BB962C8B-B14F-4D97-AF65-F5344CB8AC3E}">
        <p14:creationId xmlns:p14="http://schemas.microsoft.com/office/powerpoint/2010/main" val="39956071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Main Content Flower">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525000" cy="1143000"/>
          </a:xfrm>
        </p:spPr>
        <p:txBody>
          <a:bodyPr/>
          <a:lstStyle>
            <a:lvl1pPr>
              <a:defRPr>
                <a:solidFill>
                  <a:srgbClr val="DE7A3F"/>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9599" y="1752600"/>
            <a:ext cx="9470571" cy="4267200"/>
          </a:xfrm>
          <a:prstGeom prst="rect">
            <a:avLst/>
          </a:prstGeom>
          <a:noFill/>
          <a:ln>
            <a:noFill/>
          </a:ln>
        </p:spPr>
        <p:txBody>
          <a:bodyPr/>
          <a:lstStyle>
            <a:lvl1pPr marL="0" indent="0">
              <a:buFont typeface="Wingdings" panose="05000000000000000000" pitchFamily="2" charset="2"/>
              <a:buNone/>
              <a:defRPr>
                <a:solidFill>
                  <a:srgbClr val="414042"/>
                </a:solidFill>
              </a:defRPr>
            </a:lvl1pPr>
            <a:lvl2pPr marL="742950" indent="-285750">
              <a:buFont typeface="Wingdings" panose="05000000000000000000" pitchFamily="2" charset="2"/>
              <a:buChar char="§"/>
              <a:defRPr>
                <a:solidFill>
                  <a:srgbClr val="424142"/>
                </a:solidFill>
              </a:defRPr>
            </a:lvl2pPr>
            <a:lvl3pPr marL="1143000" indent="-228600">
              <a:buFont typeface="Calibri" panose="020F0502020204030204" pitchFamily="34" charset="0"/>
              <a:buChar char="‒"/>
              <a:defRPr>
                <a:solidFill>
                  <a:srgbClr val="77BDDE"/>
                </a:solidFill>
              </a:defRPr>
            </a:lvl3pPr>
          </a:lstStyle>
          <a:p>
            <a:pPr lvl="0"/>
            <a:r>
              <a:rPr lang="en-US"/>
              <a:t>Click to edit Master text styles</a:t>
            </a:r>
          </a:p>
          <a:p>
            <a:pPr lvl="1"/>
            <a:r>
              <a:rPr lang="en-US"/>
              <a:t>Second level</a:t>
            </a:r>
          </a:p>
          <a:p>
            <a:pPr lvl="2"/>
            <a:r>
              <a:rPr lang="en-US"/>
              <a:t>Third level</a:t>
            </a:r>
          </a:p>
        </p:txBody>
      </p:sp>
      <p:sp>
        <p:nvSpPr>
          <p:cNvPr id="6" name="TextBox 5">
            <a:extLst>
              <a:ext uri="{FF2B5EF4-FFF2-40B4-BE49-F238E27FC236}">
                <a16:creationId xmlns:a16="http://schemas.microsoft.com/office/drawing/2014/main" id="{46422514-3D0E-A74A-8C0A-31F67752994D}"/>
              </a:ext>
            </a:extLst>
          </p:cNvPr>
          <p:cNvSpPr txBox="1"/>
          <p:nvPr userDrawn="1"/>
        </p:nvSpPr>
        <p:spPr>
          <a:xfrm>
            <a:off x="9448800" y="6550968"/>
            <a:ext cx="1219200" cy="230832"/>
          </a:xfrm>
          <a:prstGeom prst="rect">
            <a:avLst/>
          </a:prstGeom>
          <a:noFill/>
        </p:spPr>
        <p:txBody>
          <a:bodyPr wrap="square" rtlCol="0">
            <a:spAutoFit/>
          </a:bodyPr>
          <a:lstStyle/>
          <a:p>
            <a:pPr algn="r"/>
            <a:r>
              <a:rPr lang="en-US" sz="900">
                <a:solidFill>
                  <a:srgbClr val="649A41"/>
                </a:solidFill>
              </a:rPr>
              <a:t>© 2021 BHWP</a:t>
            </a:r>
          </a:p>
        </p:txBody>
      </p:sp>
      <p:pic>
        <p:nvPicPr>
          <p:cNvPr id="7" name="Picture 6" descr="bhwp-logo-one-line.png">
            <a:extLst>
              <a:ext uri="{FF2B5EF4-FFF2-40B4-BE49-F238E27FC236}">
                <a16:creationId xmlns:a16="http://schemas.microsoft.com/office/drawing/2014/main" id="{5A253BE7-B45B-2B4A-84BB-7597D75A046F}"/>
              </a:ext>
            </a:extLst>
          </p:cNvPr>
          <p:cNvPicPr>
            <a:picLocks noChangeAspect="1"/>
          </p:cNvPicPr>
          <p:nvPr userDrawn="1"/>
        </p:nvPicPr>
        <p:blipFill>
          <a:blip r:embed="rId2" cstate="print"/>
          <a:stretch>
            <a:fillRect/>
          </a:stretch>
        </p:blipFill>
        <p:spPr>
          <a:xfrm>
            <a:off x="152400" y="6368586"/>
            <a:ext cx="4297680" cy="413214"/>
          </a:xfrm>
          <a:prstGeom prst="rect">
            <a:avLst/>
          </a:prstGeom>
        </p:spPr>
      </p:pic>
      <p:pic>
        <p:nvPicPr>
          <p:cNvPr id="8" name="Picture 7">
            <a:extLst>
              <a:ext uri="{FF2B5EF4-FFF2-40B4-BE49-F238E27FC236}">
                <a16:creationId xmlns:a16="http://schemas.microsoft.com/office/drawing/2014/main" id="{8F3F66E3-077F-C64A-882E-02BDD34A2D3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4189" t="-190" r="44402" b="190"/>
          <a:stretch/>
        </p:blipFill>
        <p:spPr>
          <a:xfrm>
            <a:off x="10890035" y="0"/>
            <a:ext cx="1298448" cy="6889596"/>
          </a:xfrm>
          <a:prstGeom prst="rect">
            <a:avLst/>
          </a:prstGeom>
        </p:spPr>
      </p:pic>
    </p:spTree>
    <p:extLst>
      <p:ext uri="{BB962C8B-B14F-4D97-AF65-F5344CB8AC3E}">
        <p14:creationId xmlns:p14="http://schemas.microsoft.com/office/powerpoint/2010/main" val="17199961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Main Content Flower">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525000" cy="1143000"/>
          </a:xfrm>
        </p:spPr>
        <p:txBody>
          <a:bodyPr/>
          <a:lstStyle>
            <a:lvl1pPr>
              <a:defRPr>
                <a:solidFill>
                  <a:srgbClr val="DE7A3F"/>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9599" y="1752600"/>
            <a:ext cx="9470571" cy="4267200"/>
          </a:xfrm>
          <a:prstGeom prst="rect">
            <a:avLst/>
          </a:prstGeom>
          <a:noFill/>
          <a:ln>
            <a:noFill/>
          </a:ln>
        </p:spPr>
        <p:txBody>
          <a:bodyPr/>
          <a:lstStyle>
            <a:lvl1pPr marL="0" indent="0">
              <a:buFont typeface="Wingdings" panose="05000000000000000000" pitchFamily="2" charset="2"/>
              <a:buNone/>
              <a:defRPr>
                <a:solidFill>
                  <a:srgbClr val="414042"/>
                </a:solidFill>
              </a:defRPr>
            </a:lvl1pPr>
            <a:lvl2pPr marL="742950" indent="-285750">
              <a:buFont typeface="Wingdings" panose="05000000000000000000" pitchFamily="2" charset="2"/>
              <a:buChar char="§"/>
              <a:defRPr>
                <a:solidFill>
                  <a:srgbClr val="424142"/>
                </a:solidFill>
              </a:defRPr>
            </a:lvl2pPr>
            <a:lvl3pPr marL="1143000" indent="-228600">
              <a:buFont typeface="Calibri" panose="020F0502020204030204" pitchFamily="34" charset="0"/>
              <a:buChar char="‒"/>
              <a:defRPr>
                <a:solidFill>
                  <a:srgbClr val="77BDDE"/>
                </a:solidFill>
              </a:defRPr>
            </a:lvl3pPr>
          </a:lstStyle>
          <a:p>
            <a:pPr lvl="0"/>
            <a:r>
              <a:rPr lang="en-US"/>
              <a:t>Click to edit Master text styles</a:t>
            </a:r>
          </a:p>
          <a:p>
            <a:pPr lvl="1"/>
            <a:r>
              <a:rPr lang="en-US"/>
              <a:t>Second level</a:t>
            </a:r>
          </a:p>
          <a:p>
            <a:pPr lvl="2"/>
            <a:r>
              <a:rPr lang="en-US"/>
              <a:t>Third level</a:t>
            </a:r>
          </a:p>
        </p:txBody>
      </p:sp>
      <p:sp>
        <p:nvSpPr>
          <p:cNvPr id="6" name="TextBox 5">
            <a:extLst>
              <a:ext uri="{FF2B5EF4-FFF2-40B4-BE49-F238E27FC236}">
                <a16:creationId xmlns:a16="http://schemas.microsoft.com/office/drawing/2014/main" id="{46422514-3D0E-A74A-8C0A-31F67752994D}"/>
              </a:ext>
            </a:extLst>
          </p:cNvPr>
          <p:cNvSpPr txBox="1"/>
          <p:nvPr userDrawn="1"/>
        </p:nvSpPr>
        <p:spPr>
          <a:xfrm>
            <a:off x="9448800" y="6550968"/>
            <a:ext cx="1219200" cy="230832"/>
          </a:xfrm>
          <a:prstGeom prst="rect">
            <a:avLst/>
          </a:prstGeom>
          <a:noFill/>
        </p:spPr>
        <p:txBody>
          <a:bodyPr wrap="square" rtlCol="0">
            <a:spAutoFit/>
          </a:bodyPr>
          <a:lstStyle/>
          <a:p>
            <a:pPr algn="r"/>
            <a:r>
              <a:rPr lang="en-US" sz="900">
                <a:solidFill>
                  <a:srgbClr val="649A41"/>
                </a:solidFill>
              </a:rPr>
              <a:t>© 2021 BHWP</a:t>
            </a:r>
          </a:p>
        </p:txBody>
      </p:sp>
      <p:pic>
        <p:nvPicPr>
          <p:cNvPr id="7" name="Picture 6" descr="bhwp-logo-one-line.png">
            <a:extLst>
              <a:ext uri="{FF2B5EF4-FFF2-40B4-BE49-F238E27FC236}">
                <a16:creationId xmlns:a16="http://schemas.microsoft.com/office/drawing/2014/main" id="{5A253BE7-B45B-2B4A-84BB-7597D75A046F}"/>
              </a:ext>
            </a:extLst>
          </p:cNvPr>
          <p:cNvPicPr>
            <a:picLocks noChangeAspect="1"/>
          </p:cNvPicPr>
          <p:nvPr userDrawn="1"/>
        </p:nvPicPr>
        <p:blipFill>
          <a:blip r:embed="rId2" cstate="print"/>
          <a:stretch>
            <a:fillRect/>
          </a:stretch>
        </p:blipFill>
        <p:spPr>
          <a:xfrm>
            <a:off x="152400" y="6368586"/>
            <a:ext cx="4297680" cy="413214"/>
          </a:xfrm>
          <a:prstGeom prst="rect">
            <a:avLst/>
          </a:prstGeom>
        </p:spPr>
      </p:pic>
      <p:pic>
        <p:nvPicPr>
          <p:cNvPr id="9" name="Picture 8">
            <a:extLst>
              <a:ext uri="{FF2B5EF4-FFF2-40B4-BE49-F238E27FC236}">
                <a16:creationId xmlns:a16="http://schemas.microsoft.com/office/drawing/2014/main" id="{D60B0D7E-3452-594A-A440-18C154872D4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93552" y="0"/>
            <a:ext cx="1298448" cy="6858000"/>
          </a:xfrm>
          <a:prstGeom prst="rect">
            <a:avLst/>
          </a:prstGeom>
        </p:spPr>
      </p:pic>
      <p:sp>
        <p:nvSpPr>
          <p:cNvPr id="10" name="object 5">
            <a:extLst>
              <a:ext uri="{FF2B5EF4-FFF2-40B4-BE49-F238E27FC236}">
                <a16:creationId xmlns:a16="http://schemas.microsoft.com/office/drawing/2014/main" id="{56402C8A-4A6A-8A4D-A473-BF060636A1DA}"/>
              </a:ext>
            </a:extLst>
          </p:cNvPr>
          <p:cNvSpPr>
            <a:spLocks/>
          </p:cNvSpPr>
          <p:nvPr userDrawn="1"/>
        </p:nvSpPr>
        <p:spPr bwMode="auto">
          <a:xfrm>
            <a:off x="10871782" y="0"/>
            <a:ext cx="253418" cy="6858000"/>
          </a:xfrm>
          <a:custGeom>
            <a:avLst/>
            <a:gdLst>
              <a:gd name="T0" fmla="*/ 0 w 9139555"/>
              <a:gd name="T1" fmla="*/ 1298448 h 1298575"/>
              <a:gd name="T2" fmla="*/ 9138983 w 9139555"/>
              <a:gd name="T3" fmla="*/ 1298448 h 1298575"/>
              <a:gd name="T4" fmla="*/ 9138983 w 9139555"/>
              <a:gd name="T5" fmla="*/ 0 h 1298575"/>
              <a:gd name="T6" fmla="*/ 0 w 9139555"/>
              <a:gd name="T7" fmla="*/ 0 h 1298575"/>
              <a:gd name="T8" fmla="*/ 0 w 9139555"/>
              <a:gd name="T9" fmla="*/ 1298448 h 1298575"/>
            </a:gdLst>
            <a:ahLst/>
            <a:cxnLst>
              <a:cxn ang="0">
                <a:pos x="T0" y="T1"/>
              </a:cxn>
              <a:cxn ang="0">
                <a:pos x="T2" y="T3"/>
              </a:cxn>
              <a:cxn ang="0">
                <a:pos x="T4" y="T5"/>
              </a:cxn>
              <a:cxn ang="0">
                <a:pos x="T6" y="T7"/>
              </a:cxn>
              <a:cxn ang="0">
                <a:pos x="T8" y="T9"/>
              </a:cxn>
            </a:cxnLst>
            <a:rect l="0" t="0" r="r" b="b"/>
            <a:pathLst>
              <a:path w="9139555" h="1298575">
                <a:moveTo>
                  <a:pt x="0" y="1298448"/>
                </a:moveTo>
                <a:lnTo>
                  <a:pt x="9138983" y="1298448"/>
                </a:lnTo>
                <a:lnTo>
                  <a:pt x="9138983" y="0"/>
                </a:lnTo>
                <a:lnTo>
                  <a:pt x="0" y="0"/>
                </a:lnTo>
                <a:lnTo>
                  <a:pt x="0" y="1298448"/>
                </a:lnTo>
                <a:close/>
              </a:path>
            </a:pathLst>
          </a:cu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Tree>
    <p:extLst>
      <p:ext uri="{BB962C8B-B14F-4D97-AF65-F5344CB8AC3E}">
        <p14:creationId xmlns:p14="http://schemas.microsoft.com/office/powerpoint/2010/main" val="8529006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Main Content Flow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0F808B1-3329-FC41-807E-A316604314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3551" y="0"/>
            <a:ext cx="1317205" cy="6858000"/>
          </a:xfrm>
          <a:prstGeom prst="rect">
            <a:avLst/>
          </a:prstGeom>
        </p:spPr>
      </p:pic>
      <p:sp>
        <p:nvSpPr>
          <p:cNvPr id="2" name="Title 1"/>
          <p:cNvSpPr>
            <a:spLocks noGrp="1"/>
          </p:cNvSpPr>
          <p:nvPr>
            <p:ph type="title"/>
          </p:nvPr>
        </p:nvSpPr>
        <p:spPr>
          <a:xfrm>
            <a:off x="609600" y="274638"/>
            <a:ext cx="9525000" cy="1143000"/>
          </a:xfrm>
        </p:spPr>
        <p:txBody>
          <a:bodyPr/>
          <a:lstStyle>
            <a:lvl1pPr>
              <a:defRPr>
                <a:solidFill>
                  <a:srgbClr val="DE7A3F"/>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9599" y="1752600"/>
            <a:ext cx="9470571" cy="4267200"/>
          </a:xfrm>
          <a:prstGeom prst="rect">
            <a:avLst/>
          </a:prstGeom>
          <a:noFill/>
          <a:ln>
            <a:noFill/>
          </a:ln>
        </p:spPr>
        <p:txBody>
          <a:bodyPr/>
          <a:lstStyle>
            <a:lvl1pPr marL="0" indent="0">
              <a:buFont typeface="Wingdings" panose="05000000000000000000" pitchFamily="2" charset="2"/>
              <a:buNone/>
              <a:defRPr>
                <a:solidFill>
                  <a:srgbClr val="414042"/>
                </a:solidFill>
              </a:defRPr>
            </a:lvl1pPr>
            <a:lvl2pPr marL="742950" indent="-285750">
              <a:buFont typeface="Wingdings" panose="05000000000000000000" pitchFamily="2" charset="2"/>
              <a:buChar char="§"/>
              <a:defRPr>
                <a:solidFill>
                  <a:srgbClr val="424142"/>
                </a:solidFill>
              </a:defRPr>
            </a:lvl2pPr>
            <a:lvl3pPr marL="1143000" indent="-228600">
              <a:buFont typeface="Calibri" panose="020F0502020204030204" pitchFamily="34" charset="0"/>
              <a:buChar char="‒"/>
              <a:defRPr>
                <a:solidFill>
                  <a:srgbClr val="77BDDE"/>
                </a:solidFill>
              </a:defRPr>
            </a:lvl3pPr>
          </a:lstStyle>
          <a:p>
            <a:pPr lvl="0"/>
            <a:r>
              <a:rPr lang="en-US"/>
              <a:t>Click to edit Master text styles</a:t>
            </a:r>
          </a:p>
          <a:p>
            <a:pPr lvl="1"/>
            <a:r>
              <a:rPr lang="en-US"/>
              <a:t>Second level</a:t>
            </a:r>
          </a:p>
          <a:p>
            <a:pPr lvl="2"/>
            <a:r>
              <a:rPr lang="en-US"/>
              <a:t>Third level</a:t>
            </a:r>
          </a:p>
        </p:txBody>
      </p:sp>
      <p:sp>
        <p:nvSpPr>
          <p:cNvPr id="6" name="TextBox 5">
            <a:extLst>
              <a:ext uri="{FF2B5EF4-FFF2-40B4-BE49-F238E27FC236}">
                <a16:creationId xmlns:a16="http://schemas.microsoft.com/office/drawing/2014/main" id="{46422514-3D0E-A74A-8C0A-31F67752994D}"/>
              </a:ext>
            </a:extLst>
          </p:cNvPr>
          <p:cNvSpPr txBox="1"/>
          <p:nvPr userDrawn="1"/>
        </p:nvSpPr>
        <p:spPr>
          <a:xfrm>
            <a:off x="9448800" y="6550968"/>
            <a:ext cx="1219200" cy="230832"/>
          </a:xfrm>
          <a:prstGeom prst="rect">
            <a:avLst/>
          </a:prstGeom>
          <a:noFill/>
        </p:spPr>
        <p:txBody>
          <a:bodyPr wrap="square" rtlCol="0">
            <a:spAutoFit/>
          </a:bodyPr>
          <a:lstStyle/>
          <a:p>
            <a:pPr algn="r"/>
            <a:r>
              <a:rPr lang="en-US" sz="900">
                <a:solidFill>
                  <a:srgbClr val="649A41"/>
                </a:solidFill>
              </a:rPr>
              <a:t>© 2021 BHWP</a:t>
            </a:r>
          </a:p>
        </p:txBody>
      </p:sp>
      <p:pic>
        <p:nvPicPr>
          <p:cNvPr id="7" name="Picture 6" descr="bhwp-logo-one-line.png">
            <a:extLst>
              <a:ext uri="{FF2B5EF4-FFF2-40B4-BE49-F238E27FC236}">
                <a16:creationId xmlns:a16="http://schemas.microsoft.com/office/drawing/2014/main" id="{5A253BE7-B45B-2B4A-84BB-7597D75A046F}"/>
              </a:ext>
            </a:extLst>
          </p:cNvPr>
          <p:cNvPicPr>
            <a:picLocks noChangeAspect="1"/>
          </p:cNvPicPr>
          <p:nvPr userDrawn="1"/>
        </p:nvPicPr>
        <p:blipFill>
          <a:blip r:embed="rId3" cstate="print"/>
          <a:stretch>
            <a:fillRect/>
          </a:stretch>
        </p:blipFill>
        <p:spPr>
          <a:xfrm>
            <a:off x="152400" y="6368586"/>
            <a:ext cx="4297680" cy="413214"/>
          </a:xfrm>
          <a:prstGeom prst="rect">
            <a:avLst/>
          </a:prstGeom>
        </p:spPr>
      </p:pic>
      <p:sp>
        <p:nvSpPr>
          <p:cNvPr id="10" name="object 5">
            <a:extLst>
              <a:ext uri="{FF2B5EF4-FFF2-40B4-BE49-F238E27FC236}">
                <a16:creationId xmlns:a16="http://schemas.microsoft.com/office/drawing/2014/main" id="{56402C8A-4A6A-8A4D-A473-BF060636A1DA}"/>
              </a:ext>
            </a:extLst>
          </p:cNvPr>
          <p:cNvSpPr>
            <a:spLocks/>
          </p:cNvSpPr>
          <p:nvPr userDrawn="1"/>
        </p:nvSpPr>
        <p:spPr bwMode="auto">
          <a:xfrm>
            <a:off x="10871782" y="0"/>
            <a:ext cx="253418" cy="6858000"/>
          </a:xfrm>
          <a:custGeom>
            <a:avLst/>
            <a:gdLst>
              <a:gd name="T0" fmla="*/ 0 w 9139555"/>
              <a:gd name="T1" fmla="*/ 1298448 h 1298575"/>
              <a:gd name="T2" fmla="*/ 9138983 w 9139555"/>
              <a:gd name="T3" fmla="*/ 1298448 h 1298575"/>
              <a:gd name="T4" fmla="*/ 9138983 w 9139555"/>
              <a:gd name="T5" fmla="*/ 0 h 1298575"/>
              <a:gd name="T6" fmla="*/ 0 w 9139555"/>
              <a:gd name="T7" fmla="*/ 0 h 1298575"/>
              <a:gd name="T8" fmla="*/ 0 w 9139555"/>
              <a:gd name="T9" fmla="*/ 1298448 h 1298575"/>
            </a:gdLst>
            <a:ahLst/>
            <a:cxnLst>
              <a:cxn ang="0">
                <a:pos x="T0" y="T1"/>
              </a:cxn>
              <a:cxn ang="0">
                <a:pos x="T2" y="T3"/>
              </a:cxn>
              <a:cxn ang="0">
                <a:pos x="T4" y="T5"/>
              </a:cxn>
              <a:cxn ang="0">
                <a:pos x="T6" y="T7"/>
              </a:cxn>
              <a:cxn ang="0">
                <a:pos x="T8" y="T9"/>
              </a:cxn>
            </a:cxnLst>
            <a:rect l="0" t="0" r="r" b="b"/>
            <a:pathLst>
              <a:path w="9139555" h="1298575">
                <a:moveTo>
                  <a:pt x="0" y="1298448"/>
                </a:moveTo>
                <a:lnTo>
                  <a:pt x="9138983" y="1298448"/>
                </a:lnTo>
                <a:lnTo>
                  <a:pt x="9138983" y="0"/>
                </a:lnTo>
                <a:lnTo>
                  <a:pt x="0" y="0"/>
                </a:lnTo>
                <a:lnTo>
                  <a:pt x="0" y="1298448"/>
                </a:lnTo>
                <a:close/>
              </a:path>
            </a:pathLst>
          </a:cu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Tree>
    <p:extLst>
      <p:ext uri="{BB962C8B-B14F-4D97-AF65-F5344CB8AC3E}">
        <p14:creationId xmlns:p14="http://schemas.microsoft.com/office/powerpoint/2010/main" val="22203650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Green Backgroun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3E6E251-6FC1-0940-9996-7FAD950839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4" name="TextBox 9">
            <a:extLst>
              <a:ext uri="{FF2B5EF4-FFF2-40B4-BE49-F238E27FC236}">
                <a16:creationId xmlns:a16="http://schemas.microsoft.com/office/drawing/2014/main" id="{89485AF3-789D-C84A-A09B-1CC73A94B1C6}"/>
              </a:ext>
            </a:extLst>
          </p:cNvPr>
          <p:cNvSpPr txBox="1"/>
          <p:nvPr userDrawn="1"/>
        </p:nvSpPr>
        <p:spPr>
          <a:xfrm>
            <a:off x="10769600" y="6527477"/>
            <a:ext cx="1219200" cy="2308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a:solidFill>
                  <a:schemeClr val="bg1">
                    <a:lumMod val="85000"/>
                  </a:schemeClr>
                </a:solidFill>
              </a:rPr>
              <a:t>© 2021 BHWP</a:t>
            </a:r>
          </a:p>
        </p:txBody>
      </p:sp>
      <p:pic>
        <p:nvPicPr>
          <p:cNvPr id="5" name="Picture 4" descr="bhwp-logo-one-line.png">
            <a:extLst>
              <a:ext uri="{FF2B5EF4-FFF2-40B4-BE49-F238E27FC236}">
                <a16:creationId xmlns:a16="http://schemas.microsoft.com/office/drawing/2014/main" id="{0B13B552-3450-E84E-8E2E-B140A8D30FC9}"/>
              </a:ext>
            </a:extLst>
          </p:cNvPr>
          <p:cNvPicPr>
            <a:picLocks noChangeAspect="1"/>
          </p:cNvPicPr>
          <p:nvPr userDrawn="1"/>
        </p:nvPicPr>
        <p:blipFill>
          <a:blip r:embed="rId3" cstate="print"/>
          <a:stretch>
            <a:fillRect/>
          </a:stretch>
        </p:blipFill>
        <p:spPr>
          <a:xfrm>
            <a:off x="190500" y="6400800"/>
            <a:ext cx="4213440" cy="405115"/>
          </a:xfrm>
          <a:prstGeom prst="rect">
            <a:avLst/>
          </a:prstGeom>
        </p:spPr>
      </p:pic>
    </p:spTree>
    <p:extLst>
      <p:ext uri="{BB962C8B-B14F-4D97-AF65-F5344CB8AC3E}">
        <p14:creationId xmlns:p14="http://schemas.microsoft.com/office/powerpoint/2010/main" val="2271786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ue Backgroun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56B3D8-6A25-B946-9B0D-C865EF431A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5" name="TextBox 9">
            <a:extLst>
              <a:ext uri="{FF2B5EF4-FFF2-40B4-BE49-F238E27FC236}">
                <a16:creationId xmlns:a16="http://schemas.microsoft.com/office/drawing/2014/main" id="{FAC1CB45-AC64-5546-BE3A-ECA4857CFC0B}"/>
              </a:ext>
            </a:extLst>
          </p:cNvPr>
          <p:cNvSpPr txBox="1"/>
          <p:nvPr userDrawn="1"/>
        </p:nvSpPr>
        <p:spPr>
          <a:xfrm>
            <a:off x="10769600" y="6527477"/>
            <a:ext cx="1219200" cy="2308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a:solidFill>
                  <a:schemeClr val="bg1">
                    <a:lumMod val="85000"/>
                  </a:schemeClr>
                </a:solidFill>
              </a:rPr>
              <a:t>© 2021 BHWP</a:t>
            </a:r>
          </a:p>
        </p:txBody>
      </p:sp>
      <p:pic>
        <p:nvPicPr>
          <p:cNvPr id="6" name="Picture 5" descr="bhwp-logo-one-line.png">
            <a:extLst>
              <a:ext uri="{FF2B5EF4-FFF2-40B4-BE49-F238E27FC236}">
                <a16:creationId xmlns:a16="http://schemas.microsoft.com/office/drawing/2014/main" id="{1B04BFC2-930F-C04B-A247-BCC1380E8654}"/>
              </a:ext>
            </a:extLst>
          </p:cNvPr>
          <p:cNvPicPr>
            <a:picLocks noChangeAspect="1"/>
          </p:cNvPicPr>
          <p:nvPr userDrawn="1"/>
        </p:nvPicPr>
        <p:blipFill>
          <a:blip r:embed="rId3" cstate="print"/>
          <a:stretch>
            <a:fillRect/>
          </a:stretch>
        </p:blipFill>
        <p:spPr>
          <a:xfrm>
            <a:off x="190500" y="6400800"/>
            <a:ext cx="4213440" cy="405115"/>
          </a:xfrm>
          <a:prstGeom prst="rect">
            <a:avLst/>
          </a:prstGeom>
        </p:spPr>
      </p:pic>
    </p:spTree>
    <p:extLst>
      <p:ext uri="{BB962C8B-B14F-4D97-AF65-F5344CB8AC3E}">
        <p14:creationId xmlns:p14="http://schemas.microsoft.com/office/powerpoint/2010/main" val="4822681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Green Flow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CBA7AEA-0759-3C42-A157-8341C4D002F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4" name="Text Placeholder 3"/>
          <p:cNvSpPr>
            <a:spLocks noGrp="1"/>
          </p:cNvSpPr>
          <p:nvPr>
            <p:ph type="body" sz="quarter" idx="10"/>
          </p:nvPr>
        </p:nvSpPr>
        <p:spPr>
          <a:xfrm>
            <a:off x="4724400" y="3124200"/>
            <a:ext cx="6502400" cy="1828800"/>
          </a:xfrm>
          <a:ln>
            <a:noFill/>
          </a:ln>
        </p:spPr>
        <p:txBody>
          <a:bodyPr/>
          <a:lstStyle>
            <a:lvl1pPr>
              <a:defRPr sz="4000" b="1">
                <a:solidFill>
                  <a:schemeClr val="bg1"/>
                </a:solidFill>
              </a:defRPr>
            </a:lvl1pPr>
            <a:lvl2pPr marL="3175" indent="0">
              <a:buNone/>
              <a:defRPr sz="3200">
                <a:solidFill>
                  <a:schemeClr val="bg1"/>
                </a:solidFill>
              </a:defRPr>
            </a:lvl2pPr>
          </a:lstStyle>
          <a:p>
            <a:pPr lvl="0"/>
            <a:r>
              <a:rPr lang="en-US"/>
              <a:t>Click to edit Master text styles</a:t>
            </a:r>
          </a:p>
          <a:p>
            <a:pPr lvl="1"/>
            <a:r>
              <a:rPr lang="en-US"/>
              <a:t>Second level</a:t>
            </a:r>
          </a:p>
        </p:txBody>
      </p:sp>
      <p:pic>
        <p:nvPicPr>
          <p:cNvPr id="8" name="Picture 7">
            <a:extLst>
              <a:ext uri="{FF2B5EF4-FFF2-40B4-BE49-F238E27FC236}">
                <a16:creationId xmlns:a16="http://schemas.microsoft.com/office/drawing/2014/main" id="{DBA86166-DC39-4045-8768-F40AFAE86A07}"/>
              </a:ext>
            </a:extLst>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41392" r="21781" b="-46"/>
          <a:stretch/>
        </p:blipFill>
        <p:spPr bwMode="auto">
          <a:xfrm>
            <a:off x="245534" y="-2382"/>
            <a:ext cx="3803649" cy="686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bject 5">
            <a:extLst>
              <a:ext uri="{FF2B5EF4-FFF2-40B4-BE49-F238E27FC236}">
                <a16:creationId xmlns:a16="http://schemas.microsoft.com/office/drawing/2014/main" id="{78ED61B1-C941-A241-BCEC-5C42054104A2}"/>
              </a:ext>
            </a:extLst>
          </p:cNvPr>
          <p:cNvSpPr>
            <a:spLocks/>
          </p:cNvSpPr>
          <p:nvPr/>
        </p:nvSpPr>
        <p:spPr bwMode="auto">
          <a:xfrm>
            <a:off x="6350" y="0"/>
            <a:ext cx="12179300" cy="1298575"/>
          </a:xfrm>
          <a:custGeom>
            <a:avLst/>
            <a:gdLst>
              <a:gd name="T0" fmla="*/ 0 w 9139555"/>
              <a:gd name="T1" fmla="*/ 1298448 h 1298575"/>
              <a:gd name="T2" fmla="*/ 9138983 w 9139555"/>
              <a:gd name="T3" fmla="*/ 1298448 h 1298575"/>
              <a:gd name="T4" fmla="*/ 9138983 w 9139555"/>
              <a:gd name="T5" fmla="*/ 0 h 1298575"/>
              <a:gd name="T6" fmla="*/ 0 w 9139555"/>
              <a:gd name="T7" fmla="*/ 0 h 1298575"/>
              <a:gd name="T8" fmla="*/ 0 w 9139555"/>
              <a:gd name="T9" fmla="*/ 1298448 h 1298575"/>
            </a:gdLst>
            <a:ahLst/>
            <a:cxnLst>
              <a:cxn ang="0">
                <a:pos x="T0" y="T1"/>
              </a:cxn>
              <a:cxn ang="0">
                <a:pos x="T2" y="T3"/>
              </a:cxn>
              <a:cxn ang="0">
                <a:pos x="T4" y="T5"/>
              </a:cxn>
              <a:cxn ang="0">
                <a:pos x="T6" y="T7"/>
              </a:cxn>
              <a:cxn ang="0">
                <a:pos x="T8" y="T9"/>
              </a:cxn>
            </a:cxnLst>
            <a:rect l="0" t="0" r="r" b="b"/>
            <a:pathLst>
              <a:path w="9139555" h="1298575">
                <a:moveTo>
                  <a:pt x="0" y="1298448"/>
                </a:moveTo>
                <a:lnTo>
                  <a:pt x="9138983" y="1298448"/>
                </a:lnTo>
                <a:lnTo>
                  <a:pt x="9138983" y="0"/>
                </a:lnTo>
                <a:lnTo>
                  <a:pt x="0" y="0"/>
                </a:lnTo>
                <a:lnTo>
                  <a:pt x="0" y="1298448"/>
                </a:lnTo>
                <a:close/>
              </a:path>
            </a:pathLst>
          </a:cu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Tree>
    <p:extLst>
      <p:ext uri="{BB962C8B-B14F-4D97-AF65-F5344CB8AC3E}">
        <p14:creationId xmlns:p14="http://schemas.microsoft.com/office/powerpoint/2010/main" val="337458730"/>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nd Slide Blue Sunse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68F26F-CB1E-9E41-AF47-FA47F71098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0" y="0"/>
            <a:ext cx="12166599" cy="6858000"/>
          </a:xfrm>
          <a:prstGeom prst="rect">
            <a:avLst/>
          </a:prstGeom>
        </p:spPr>
      </p:pic>
      <p:sp>
        <p:nvSpPr>
          <p:cNvPr id="4" name="Text Placeholder 3"/>
          <p:cNvSpPr>
            <a:spLocks noGrp="1"/>
          </p:cNvSpPr>
          <p:nvPr>
            <p:ph type="body" sz="quarter" idx="10"/>
          </p:nvPr>
        </p:nvSpPr>
        <p:spPr>
          <a:xfrm>
            <a:off x="4724400" y="3124200"/>
            <a:ext cx="6502400" cy="1828800"/>
          </a:xfrm>
          <a:ln>
            <a:noFill/>
          </a:ln>
        </p:spPr>
        <p:txBody>
          <a:bodyPr/>
          <a:lstStyle>
            <a:lvl1pPr>
              <a:defRPr sz="4000" b="1">
                <a:solidFill>
                  <a:schemeClr val="bg1"/>
                </a:solidFill>
              </a:defRPr>
            </a:lvl1pPr>
            <a:lvl2pPr marL="3175" indent="0">
              <a:buNone/>
              <a:defRPr sz="3200">
                <a:solidFill>
                  <a:schemeClr val="bg1"/>
                </a:solidFill>
              </a:defRPr>
            </a:lvl2pPr>
          </a:lstStyle>
          <a:p>
            <a:pPr lvl="0"/>
            <a:r>
              <a:rPr lang="en-US"/>
              <a:t>Click to edit Master text styles</a:t>
            </a:r>
          </a:p>
          <a:p>
            <a:pPr lvl="1"/>
            <a:r>
              <a:rPr lang="en-US"/>
              <a:t>Second level</a:t>
            </a:r>
          </a:p>
        </p:txBody>
      </p:sp>
      <p:pic>
        <p:nvPicPr>
          <p:cNvPr id="9" name="Picture 8">
            <a:extLst>
              <a:ext uri="{FF2B5EF4-FFF2-40B4-BE49-F238E27FC236}">
                <a16:creationId xmlns:a16="http://schemas.microsoft.com/office/drawing/2014/main" id="{296DF9D0-DCF7-8045-85A7-C29B05F23B3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6146" t="723" r="27674" b="1108"/>
          <a:stretch/>
        </p:blipFill>
        <p:spPr>
          <a:xfrm>
            <a:off x="255589" y="0"/>
            <a:ext cx="3793594" cy="6858000"/>
          </a:xfrm>
          <a:prstGeom prst="rect">
            <a:avLst/>
          </a:prstGeom>
        </p:spPr>
      </p:pic>
      <p:sp>
        <p:nvSpPr>
          <p:cNvPr id="6" name="object 5">
            <a:extLst>
              <a:ext uri="{FF2B5EF4-FFF2-40B4-BE49-F238E27FC236}">
                <a16:creationId xmlns:a16="http://schemas.microsoft.com/office/drawing/2014/main" id="{78ED61B1-C941-A241-BCEC-5C42054104A2}"/>
              </a:ext>
            </a:extLst>
          </p:cNvPr>
          <p:cNvSpPr>
            <a:spLocks/>
          </p:cNvSpPr>
          <p:nvPr/>
        </p:nvSpPr>
        <p:spPr bwMode="auto">
          <a:xfrm>
            <a:off x="6350" y="0"/>
            <a:ext cx="12179300" cy="1298575"/>
          </a:xfrm>
          <a:custGeom>
            <a:avLst/>
            <a:gdLst>
              <a:gd name="T0" fmla="*/ 0 w 9139555"/>
              <a:gd name="T1" fmla="*/ 1298448 h 1298575"/>
              <a:gd name="T2" fmla="*/ 9138983 w 9139555"/>
              <a:gd name="T3" fmla="*/ 1298448 h 1298575"/>
              <a:gd name="T4" fmla="*/ 9138983 w 9139555"/>
              <a:gd name="T5" fmla="*/ 0 h 1298575"/>
              <a:gd name="T6" fmla="*/ 0 w 9139555"/>
              <a:gd name="T7" fmla="*/ 0 h 1298575"/>
              <a:gd name="T8" fmla="*/ 0 w 9139555"/>
              <a:gd name="T9" fmla="*/ 1298448 h 1298575"/>
            </a:gdLst>
            <a:ahLst/>
            <a:cxnLst>
              <a:cxn ang="0">
                <a:pos x="T0" y="T1"/>
              </a:cxn>
              <a:cxn ang="0">
                <a:pos x="T2" y="T3"/>
              </a:cxn>
              <a:cxn ang="0">
                <a:pos x="T4" y="T5"/>
              </a:cxn>
              <a:cxn ang="0">
                <a:pos x="T6" y="T7"/>
              </a:cxn>
              <a:cxn ang="0">
                <a:pos x="T8" y="T9"/>
              </a:cxn>
            </a:cxnLst>
            <a:rect l="0" t="0" r="r" b="b"/>
            <a:pathLst>
              <a:path w="9139555" h="1298575">
                <a:moveTo>
                  <a:pt x="0" y="1298448"/>
                </a:moveTo>
                <a:lnTo>
                  <a:pt x="9138983" y="1298448"/>
                </a:lnTo>
                <a:lnTo>
                  <a:pt x="9138983" y="0"/>
                </a:lnTo>
                <a:lnTo>
                  <a:pt x="0" y="0"/>
                </a:lnTo>
                <a:lnTo>
                  <a:pt x="0" y="1298448"/>
                </a:lnTo>
                <a:close/>
              </a:path>
            </a:pathLst>
          </a:cu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Tree>
    <p:extLst>
      <p:ext uri="{BB962C8B-B14F-4D97-AF65-F5344CB8AC3E}">
        <p14:creationId xmlns:p14="http://schemas.microsoft.com/office/powerpoint/2010/main" val="2162852415"/>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End Slide Blue Sunse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68F26F-CB1E-9E41-AF47-FA47F71098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66599" cy="6858000"/>
          </a:xfrm>
          <a:prstGeom prst="rect">
            <a:avLst/>
          </a:prstGeom>
        </p:spPr>
      </p:pic>
      <p:pic>
        <p:nvPicPr>
          <p:cNvPr id="7" name="Picture 6">
            <a:extLst>
              <a:ext uri="{FF2B5EF4-FFF2-40B4-BE49-F238E27FC236}">
                <a16:creationId xmlns:a16="http://schemas.microsoft.com/office/drawing/2014/main" id="{A3F160A2-074E-234E-A0F5-FA108DAAD24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22094" t="217" r="44574" b="-217"/>
          <a:stretch/>
        </p:blipFill>
        <p:spPr>
          <a:xfrm>
            <a:off x="255588" y="0"/>
            <a:ext cx="3793595" cy="6858000"/>
          </a:xfrm>
          <a:prstGeom prst="rect">
            <a:avLst/>
          </a:prstGeom>
        </p:spPr>
      </p:pic>
      <p:sp>
        <p:nvSpPr>
          <p:cNvPr id="4" name="Text Placeholder 3"/>
          <p:cNvSpPr>
            <a:spLocks noGrp="1"/>
          </p:cNvSpPr>
          <p:nvPr>
            <p:ph type="body" sz="quarter" idx="10"/>
          </p:nvPr>
        </p:nvSpPr>
        <p:spPr>
          <a:xfrm>
            <a:off x="4724400" y="3124200"/>
            <a:ext cx="6502400" cy="1828800"/>
          </a:xfrm>
          <a:ln>
            <a:noFill/>
          </a:ln>
        </p:spPr>
        <p:txBody>
          <a:bodyPr/>
          <a:lstStyle>
            <a:lvl1pPr>
              <a:defRPr sz="4000" b="1">
                <a:solidFill>
                  <a:schemeClr val="bg1"/>
                </a:solidFill>
              </a:defRPr>
            </a:lvl1pPr>
            <a:lvl2pPr marL="3175" indent="0">
              <a:buNone/>
              <a:defRPr sz="3200">
                <a:solidFill>
                  <a:schemeClr val="bg1"/>
                </a:solidFill>
              </a:defRPr>
            </a:lvl2pPr>
          </a:lstStyle>
          <a:p>
            <a:pPr lvl="0"/>
            <a:r>
              <a:rPr lang="en-US"/>
              <a:t>Click to edit Master text styles</a:t>
            </a:r>
          </a:p>
          <a:p>
            <a:pPr lvl="1"/>
            <a:r>
              <a:rPr lang="en-US"/>
              <a:t>Second level</a:t>
            </a:r>
          </a:p>
        </p:txBody>
      </p:sp>
      <p:sp>
        <p:nvSpPr>
          <p:cNvPr id="6" name="object 5">
            <a:extLst>
              <a:ext uri="{FF2B5EF4-FFF2-40B4-BE49-F238E27FC236}">
                <a16:creationId xmlns:a16="http://schemas.microsoft.com/office/drawing/2014/main" id="{78ED61B1-C941-A241-BCEC-5C42054104A2}"/>
              </a:ext>
            </a:extLst>
          </p:cNvPr>
          <p:cNvSpPr>
            <a:spLocks/>
          </p:cNvSpPr>
          <p:nvPr/>
        </p:nvSpPr>
        <p:spPr bwMode="auto">
          <a:xfrm>
            <a:off x="6350" y="0"/>
            <a:ext cx="12179300" cy="1298575"/>
          </a:xfrm>
          <a:custGeom>
            <a:avLst/>
            <a:gdLst>
              <a:gd name="T0" fmla="*/ 0 w 9139555"/>
              <a:gd name="T1" fmla="*/ 1298448 h 1298575"/>
              <a:gd name="T2" fmla="*/ 9138983 w 9139555"/>
              <a:gd name="T3" fmla="*/ 1298448 h 1298575"/>
              <a:gd name="T4" fmla="*/ 9138983 w 9139555"/>
              <a:gd name="T5" fmla="*/ 0 h 1298575"/>
              <a:gd name="T6" fmla="*/ 0 w 9139555"/>
              <a:gd name="T7" fmla="*/ 0 h 1298575"/>
              <a:gd name="T8" fmla="*/ 0 w 9139555"/>
              <a:gd name="T9" fmla="*/ 1298448 h 1298575"/>
            </a:gdLst>
            <a:ahLst/>
            <a:cxnLst>
              <a:cxn ang="0">
                <a:pos x="T0" y="T1"/>
              </a:cxn>
              <a:cxn ang="0">
                <a:pos x="T2" y="T3"/>
              </a:cxn>
              <a:cxn ang="0">
                <a:pos x="T4" y="T5"/>
              </a:cxn>
              <a:cxn ang="0">
                <a:pos x="T6" y="T7"/>
              </a:cxn>
              <a:cxn ang="0">
                <a:pos x="T8" y="T9"/>
              </a:cxn>
            </a:cxnLst>
            <a:rect l="0" t="0" r="r" b="b"/>
            <a:pathLst>
              <a:path w="9139555" h="1298575">
                <a:moveTo>
                  <a:pt x="0" y="1298448"/>
                </a:moveTo>
                <a:lnTo>
                  <a:pt x="9138983" y="1298448"/>
                </a:lnTo>
                <a:lnTo>
                  <a:pt x="9138983" y="0"/>
                </a:lnTo>
                <a:lnTo>
                  <a:pt x="0" y="0"/>
                </a:lnTo>
                <a:lnTo>
                  <a:pt x="0" y="1298448"/>
                </a:lnTo>
                <a:close/>
              </a:path>
            </a:pathLst>
          </a:cu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Tree>
    <p:extLst>
      <p:ext uri="{BB962C8B-B14F-4D97-AF65-F5344CB8AC3E}">
        <p14:creationId xmlns:p14="http://schemas.microsoft.com/office/powerpoint/2010/main" val="131316776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149600" y="1600201"/>
            <a:ext cx="8534400" cy="1470025"/>
          </a:xfrm>
        </p:spPr>
        <p:txBody>
          <a:bodyPr>
            <a:noAutofit/>
          </a:bodyPr>
          <a:lstStyle>
            <a:lvl1pPr>
              <a:defRPr sz="4000" b="1">
                <a:solidFill>
                  <a:schemeClr val="tx2"/>
                </a:solidFill>
                <a:latin typeface="+mj-lt"/>
                <a:ea typeface="Tahoma"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149600" y="3962400"/>
            <a:ext cx="8534400" cy="1752600"/>
          </a:xfrm>
          <a:prstGeom prst="rect">
            <a:avLst/>
          </a:prstGeom>
        </p:spPr>
        <p:txBody>
          <a:bodyPr>
            <a:normAutofit/>
          </a:bodyPr>
          <a:lstStyle>
            <a:lvl1pPr marL="0" indent="0" algn="ctr">
              <a:buNone/>
              <a:defRPr sz="3200" b="0">
                <a:solidFill>
                  <a:schemeClr val="accent1"/>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a:t>
            </a:r>
            <a:br>
              <a:rPr lang="en-US" dirty="0"/>
            </a:br>
            <a:r>
              <a:rPr lang="en-US" dirty="0"/>
              <a:t>subtitle style</a:t>
            </a:r>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pic>
        <p:nvPicPr>
          <p:cNvPr id="23" name="Picture 22" descr="CBP1010727-taller-ppt.jpg"/>
          <p:cNvPicPr>
            <a:picLocks noChangeAspect="1"/>
          </p:cNvPicPr>
          <p:nvPr/>
        </p:nvPicPr>
        <p:blipFill>
          <a:blip r:embed="rId3"/>
          <a:srcRect l="35263" r="10001"/>
          <a:stretch>
            <a:fillRect/>
          </a:stretch>
        </p:blipFill>
        <p:spPr>
          <a:xfrm>
            <a:off x="0" y="0"/>
            <a:ext cx="2641600" cy="6858000"/>
          </a:xfrm>
          <a:prstGeom prst="rect">
            <a:avLst/>
          </a:prstGeom>
        </p:spPr>
      </p:pic>
      <p:sp>
        <p:nvSpPr>
          <p:cNvPr id="25" name="Rectangle 24"/>
          <p:cNvSpPr/>
          <p:nvPr/>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sp>
        <p:nvSpPr>
          <p:cNvPr id="10" name="Rectangle 9"/>
          <p:cNvSpPr/>
          <p:nvPr/>
        </p:nvSpPr>
        <p:spPr>
          <a:xfrm>
            <a:off x="2641600" y="0"/>
            <a:ext cx="95504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p:nvSpPr>
        <p:spPr>
          <a:xfrm>
            <a:off x="0" y="0"/>
            <a:ext cx="2641600" cy="60960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741334828"/>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hite Backgrou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400F8A2-C172-C94A-80C1-19AC64D28661}"/>
              </a:ext>
            </a:extLst>
          </p:cNvPr>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2">
            <a:extLst>
              <a:ext uri="{FF2B5EF4-FFF2-40B4-BE49-F238E27FC236}">
                <a16:creationId xmlns:a16="http://schemas.microsoft.com/office/drawing/2014/main" id="{2B8271C1-21E5-904F-B4D0-10078B2C6848}"/>
              </a:ext>
            </a:extLst>
          </p:cNvPr>
          <p:cNvSpPr txBox="1"/>
          <p:nvPr userDrawn="1"/>
        </p:nvSpPr>
        <p:spPr>
          <a:xfrm>
            <a:off x="10769600" y="6550968"/>
            <a:ext cx="1219200" cy="230832"/>
          </a:xfrm>
          <a:prstGeom prst="rect">
            <a:avLst/>
          </a:prstGeom>
          <a:noFill/>
        </p:spPr>
        <p:txBody>
          <a:bodyPr wrap="square" rtlCol="0">
            <a:spAutoFit/>
          </a:bodyPr>
          <a:lstStyle/>
          <a:p>
            <a:pPr algn="r"/>
            <a:r>
              <a:rPr lang="en-US" sz="900">
                <a:solidFill>
                  <a:srgbClr val="649A41"/>
                </a:solidFill>
              </a:rPr>
              <a:t>© 2021 BHWP</a:t>
            </a:r>
          </a:p>
        </p:txBody>
      </p:sp>
      <p:pic>
        <p:nvPicPr>
          <p:cNvPr id="4" name="Picture 3" descr="bhwp-logo-one-line.png">
            <a:extLst>
              <a:ext uri="{FF2B5EF4-FFF2-40B4-BE49-F238E27FC236}">
                <a16:creationId xmlns:a16="http://schemas.microsoft.com/office/drawing/2014/main" id="{BD673BF7-E4F1-0E4E-8322-0E9B65D8B2EE}"/>
              </a:ext>
            </a:extLst>
          </p:cNvPr>
          <p:cNvPicPr>
            <a:picLocks noChangeAspect="1"/>
          </p:cNvPicPr>
          <p:nvPr userDrawn="1"/>
        </p:nvPicPr>
        <p:blipFill>
          <a:blip r:embed="rId2" cstate="print"/>
          <a:stretch>
            <a:fillRect/>
          </a:stretch>
        </p:blipFill>
        <p:spPr>
          <a:xfrm>
            <a:off x="152400" y="6368586"/>
            <a:ext cx="4297680" cy="413214"/>
          </a:xfrm>
          <a:prstGeom prst="rect">
            <a:avLst/>
          </a:prstGeom>
        </p:spPr>
      </p:pic>
    </p:spTree>
    <p:extLst>
      <p:ext uri="{BB962C8B-B14F-4D97-AF65-F5344CB8AC3E}">
        <p14:creationId xmlns:p14="http://schemas.microsoft.com/office/powerpoint/2010/main" val="2930090827"/>
      </p:ext>
    </p:extLst>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6_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F8FDD78-2505-3745-A8DF-76ACBD808132}"/>
              </a:ext>
            </a:extLst>
          </p:cNvPr>
          <p:cNvSpPr/>
          <p:nvPr userDrawn="1"/>
        </p:nvSpPr>
        <p:spPr>
          <a:xfrm>
            <a:off x="11150460" y="6512996"/>
            <a:ext cx="628698" cy="230832"/>
          </a:xfrm>
          <a:prstGeom prst="rect">
            <a:avLst/>
          </a:prstGeom>
        </p:spPr>
        <p:txBody>
          <a:bodyPr wrap="none">
            <a:spAutoFit/>
          </a:bodyPr>
          <a:lstStyle/>
          <a:p>
            <a:pPr algn="r"/>
            <a:r>
              <a:rPr lang="en-US" sz="900">
                <a:solidFill>
                  <a:srgbClr val="00ABED"/>
                </a:solidFill>
              </a:rPr>
              <a:t>©  BHWP</a:t>
            </a:r>
          </a:p>
        </p:txBody>
      </p:sp>
      <p:pic>
        <p:nvPicPr>
          <p:cNvPr id="8" name="Picture 7" descr="bhwp-logo-one-line-no-school-2.png">
            <a:extLst>
              <a:ext uri="{FF2B5EF4-FFF2-40B4-BE49-F238E27FC236}">
                <a16:creationId xmlns:a16="http://schemas.microsoft.com/office/drawing/2014/main" id="{4683DE16-2837-F040-89B6-4E71AA7C8A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6477000"/>
            <a:ext cx="3048000" cy="279528"/>
          </a:xfrm>
          <a:prstGeom prst="rect">
            <a:avLst/>
          </a:prstGeom>
        </p:spPr>
      </p:pic>
      <p:sp>
        <p:nvSpPr>
          <p:cNvPr id="13" name="Title 1">
            <a:extLst>
              <a:ext uri="{FF2B5EF4-FFF2-40B4-BE49-F238E27FC236}">
                <a16:creationId xmlns:a16="http://schemas.microsoft.com/office/drawing/2014/main" id="{F3D21078-25FE-6045-B9A7-3326D03C8D97}"/>
              </a:ext>
            </a:extLst>
          </p:cNvPr>
          <p:cNvSpPr>
            <a:spLocks noGrp="1"/>
          </p:cNvSpPr>
          <p:nvPr>
            <p:ph type="title"/>
          </p:nvPr>
        </p:nvSpPr>
        <p:spPr>
          <a:xfrm>
            <a:off x="1028700" y="342601"/>
            <a:ext cx="10414000" cy="1143000"/>
          </a:xfrm>
        </p:spPr>
        <p:txBody>
          <a:bodyPr/>
          <a:lstStyle>
            <a:lvl1pPr algn="ctr">
              <a:defRPr>
                <a:solidFill>
                  <a:srgbClr val="68CC17"/>
                </a:solidFill>
                <a:latin typeface="+mn-lt"/>
              </a:defRPr>
            </a:lvl1pPr>
          </a:lstStyle>
          <a:p>
            <a:r>
              <a:rPr lang="en-US"/>
              <a:t>Click to edit Master title style</a:t>
            </a:r>
            <a:endParaRPr lang="en-US" dirty="0"/>
          </a:p>
        </p:txBody>
      </p:sp>
    </p:spTree>
    <p:extLst>
      <p:ext uri="{BB962C8B-B14F-4D97-AF65-F5344CB8AC3E}">
        <p14:creationId xmlns:p14="http://schemas.microsoft.com/office/powerpoint/2010/main" val="2758937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_Content 3">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9B7B95D-7211-AA43-B768-DB03A09CAC09}"/>
              </a:ext>
            </a:extLst>
          </p:cNvPr>
          <p:cNvSpPr txBox="1">
            <a:spLocks noChangeArrowheads="1"/>
          </p:cNvSpPr>
          <p:nvPr/>
        </p:nvSpPr>
        <p:spPr bwMode="auto">
          <a:xfrm>
            <a:off x="9423400" y="6536531"/>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5" name="Picture 4" descr="bhwp-logo-one-line.png">
            <a:extLst>
              <a:ext uri="{FF2B5EF4-FFF2-40B4-BE49-F238E27FC236}">
                <a16:creationId xmlns:a16="http://schemas.microsoft.com/office/drawing/2014/main" id="{CDC40A6B-141C-7B4C-A26F-AD2C81119D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bject 5">
            <a:extLst>
              <a:ext uri="{FF2B5EF4-FFF2-40B4-BE49-F238E27FC236}">
                <a16:creationId xmlns:a16="http://schemas.microsoft.com/office/drawing/2014/main" id="{64FD596F-5583-E743-A6C3-C1AAA86A14FF}"/>
              </a:ext>
            </a:extLst>
          </p:cNvPr>
          <p:cNvSpPr>
            <a:spLocks/>
          </p:cNvSpPr>
          <p:nvPr/>
        </p:nvSpPr>
        <p:spPr bwMode="auto">
          <a:xfrm>
            <a:off x="10871200" y="0"/>
            <a:ext cx="254000" cy="6858000"/>
          </a:xfrm>
          <a:custGeom>
            <a:avLst/>
            <a:gdLst>
              <a:gd name="T0" fmla="*/ 0 w 9139555"/>
              <a:gd name="T1" fmla="*/ 6857329 h 1298575"/>
              <a:gd name="T2" fmla="*/ 253402 w 9139555"/>
              <a:gd name="T3" fmla="*/ 6857329 h 1298575"/>
              <a:gd name="T4" fmla="*/ 253402 w 9139555"/>
              <a:gd name="T5" fmla="*/ 0 h 1298575"/>
              <a:gd name="T6" fmla="*/ 0 w 9139555"/>
              <a:gd name="T7" fmla="*/ 0 h 1298575"/>
              <a:gd name="T8" fmla="*/ 0 w 9139555"/>
              <a:gd name="T9" fmla="*/ 6857329 h 12985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39555" h="1298575">
                <a:moveTo>
                  <a:pt x="0" y="1298448"/>
                </a:moveTo>
                <a:lnTo>
                  <a:pt x="9138983" y="1298448"/>
                </a:lnTo>
                <a:lnTo>
                  <a:pt x="9138983" y="0"/>
                </a:lnTo>
                <a:lnTo>
                  <a:pt x="0" y="0"/>
                </a:lnTo>
                <a:lnTo>
                  <a:pt x="0" y="1298448"/>
                </a:lnTo>
                <a:close/>
              </a:path>
            </a:pathLst>
          </a:custGeom>
          <a:solidFill>
            <a:schemeClr val="tx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7" name="Rectangle 6">
            <a:extLst>
              <a:ext uri="{FF2B5EF4-FFF2-40B4-BE49-F238E27FC236}">
                <a16:creationId xmlns:a16="http://schemas.microsoft.com/office/drawing/2014/main" id="{26A76801-1FE8-8D45-BA9E-6AA2A15A2EAE}"/>
              </a:ext>
            </a:extLst>
          </p:cNvPr>
          <p:cNvSpPr/>
          <p:nvPr/>
        </p:nvSpPr>
        <p:spPr>
          <a:xfrm>
            <a:off x="11125200" y="0"/>
            <a:ext cx="1066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Placeholder 1"/>
          <p:cNvSpPr>
            <a:spLocks noGrp="1"/>
          </p:cNvSpPr>
          <p:nvPr>
            <p:ph type="title"/>
          </p:nvPr>
        </p:nvSpPr>
        <p:spPr>
          <a:xfrm>
            <a:off x="609600" y="274639"/>
            <a:ext cx="8940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035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obj">
  <p:cSld name="Blue Background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0">
                <a:solidFill>
                  <a:schemeClr val="tx2">
                    <a:lumMod val="75000"/>
                  </a:schemeClr>
                </a:solidFill>
                <a:latin typeface="Tahoma" pitchFamily="34" charset="0"/>
                <a:ea typeface="Tahoma" pitchFamily="34" charset="0"/>
                <a:cs typeface="Tahoma"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a:lstStyle>
            <a:lvl1pPr>
              <a:defRPr>
                <a:solidFill>
                  <a:srgbClr val="00660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Rectangle 19"/>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Box 21"/>
          <p:cNvSpPr txBox="1"/>
          <p:nvPr/>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2012 BHWP</a:t>
            </a:r>
          </a:p>
        </p:txBody>
      </p:sp>
      <p:pic>
        <p:nvPicPr>
          <p:cNvPr id="25" name="Picture 24" descr="bhwp-logo-one-line.png"/>
          <p:cNvPicPr>
            <a:picLocks noChangeAspect="1"/>
          </p:cNvPicPr>
          <p:nvPr/>
        </p:nvPicPr>
        <p:blipFill>
          <a:blip r:embed="rId2"/>
          <a:srcRect b="34801"/>
          <a:stretch>
            <a:fillRect/>
          </a:stretch>
        </p:blipFill>
        <p:spPr>
          <a:xfrm>
            <a:off x="237067" y="6477001"/>
            <a:ext cx="5730240" cy="405115"/>
          </a:xfrm>
          <a:prstGeom prst="rect">
            <a:avLst/>
          </a:prstGeom>
        </p:spPr>
      </p:pic>
      <p:sp>
        <p:nvSpPr>
          <p:cNvPr id="7" name="Rectangle 6"/>
          <p:cNvSpPr/>
          <p:nvPr userDrawn="1"/>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4CEA4566-76CB-B945-8288-DDD6C97D8F6D}"/>
              </a:ext>
            </a:extLst>
          </p:cNvPr>
          <p:cNvSpPr txBox="1"/>
          <p:nvPr userDrawn="1"/>
        </p:nvSpPr>
        <p:spPr>
          <a:xfrm>
            <a:off x="10414000" y="6553200"/>
            <a:ext cx="1625600" cy="230832"/>
          </a:xfrm>
          <a:prstGeom prst="rect">
            <a:avLst/>
          </a:prstGeom>
          <a:noFill/>
        </p:spPr>
        <p:txBody>
          <a:bodyPr wrap="square" rtlCol="0">
            <a:spAutoFit/>
          </a:bodyPr>
          <a:lstStyle/>
          <a:p>
            <a:pPr algn="r"/>
            <a:r>
              <a:rPr lang="en-US" sz="900">
                <a:solidFill>
                  <a:schemeClr val="bg1">
                    <a:lumMod val="85000"/>
                  </a:schemeClr>
                </a:solidFill>
              </a:rPr>
              <a:t>© BHWP</a:t>
            </a:r>
          </a:p>
        </p:txBody>
      </p:sp>
      <p:pic>
        <p:nvPicPr>
          <p:cNvPr id="12" name="Picture 11" descr="bhwp-logo-one-line.png">
            <a:extLst>
              <a:ext uri="{FF2B5EF4-FFF2-40B4-BE49-F238E27FC236}">
                <a16:creationId xmlns:a16="http://schemas.microsoft.com/office/drawing/2014/main" id="{A5D51C19-A954-1E4C-842B-0AEBEC8944BB}"/>
              </a:ext>
            </a:extLst>
          </p:cNvPr>
          <p:cNvPicPr>
            <a:picLocks noChangeAspect="1"/>
          </p:cNvPicPr>
          <p:nvPr userDrawn="1"/>
        </p:nvPicPr>
        <p:blipFill>
          <a:blip r:embed="rId3" cstate="print"/>
          <a:stretch>
            <a:fillRect/>
          </a:stretch>
        </p:blipFill>
        <p:spPr>
          <a:xfrm>
            <a:off x="293227" y="6452886"/>
            <a:ext cx="4354973" cy="405115"/>
          </a:xfrm>
          <a:prstGeom prst="rect">
            <a:avLst/>
          </a:prstGeom>
        </p:spPr>
      </p:pic>
    </p:spTree>
    <p:extLst>
      <p:ext uri="{BB962C8B-B14F-4D97-AF65-F5344CB8AC3E}">
        <p14:creationId xmlns:p14="http://schemas.microsoft.com/office/powerpoint/2010/main" val="16647663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Title 1"/>
          <p:cNvSpPr txBox="1">
            <a:spLocks/>
          </p:cNvSpPr>
          <p:nvPr/>
        </p:nvSpPr>
        <p:spPr>
          <a:xfrm>
            <a:off x="508000" y="609600"/>
            <a:ext cx="11379200" cy="762000"/>
          </a:xfrm>
          <a:prstGeom prst="rect">
            <a:avLst/>
          </a:prstGeom>
          <a:ln>
            <a:noFill/>
          </a:ln>
        </p:spPr>
        <p:txBody>
          <a:bodyPr>
            <a:normAutofit/>
          </a:bodyPr>
          <a:lstStyle>
            <a:lvl1pPr algn="l">
              <a:defRPr sz="4000" b="0" baseline="0">
                <a:solidFill>
                  <a:srgbClr val="2F6DB2"/>
                </a:solidFill>
                <a:latin typeface="Tahoma" pitchFamily="34" charset="0"/>
                <a:ea typeface="Tahoma" pitchFamily="34" charset="0"/>
                <a:cs typeface="Tahoma"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a:ln>
                  <a:noFill/>
                </a:ln>
                <a:solidFill>
                  <a:schemeClr val="tx2"/>
                </a:solidFill>
                <a:effectLst/>
                <a:uLnTx/>
                <a:uFillTx/>
                <a:latin typeface="+mj-lt"/>
                <a:ea typeface="Tahoma" pitchFamily="34" charset="0"/>
                <a:cs typeface="Tahoma" pitchFamily="34" charset="0"/>
              </a:rPr>
              <a:t>Slide titles: Calibri, 40pt, blue</a:t>
            </a:r>
          </a:p>
        </p:txBody>
      </p:sp>
      <p:sp>
        <p:nvSpPr>
          <p:cNvPr id="4" name="Rectangle 6"/>
          <p:cNvSpPr>
            <a:spLocks noChangeArrowheads="1"/>
          </p:cNvSpPr>
          <p:nvPr/>
        </p:nvSpPr>
        <p:spPr bwMode="auto">
          <a:xfrm>
            <a:off x="508000" y="1447800"/>
            <a:ext cx="11379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4300" lvl="1" algn="l">
              <a:spcBef>
                <a:spcPct val="20000"/>
              </a:spcBef>
            </a:pPr>
            <a:r>
              <a:rPr lang="en-US" sz="3600">
                <a:solidFill>
                  <a:schemeClr val="accent1"/>
                </a:solidFill>
                <a:latin typeface="+mj-lt"/>
                <a:cs typeface="Arial" pitchFamily="34" charset="0"/>
              </a:rPr>
              <a:t>Main text: Calibri, regular, 32pt, green</a:t>
            </a:r>
          </a:p>
        </p:txBody>
      </p:sp>
      <p:sp>
        <p:nvSpPr>
          <p:cNvPr id="5" name="TextBox 4"/>
          <p:cNvSpPr txBox="1"/>
          <p:nvPr/>
        </p:nvSpPr>
        <p:spPr>
          <a:xfrm>
            <a:off x="0" y="0"/>
            <a:ext cx="4584464" cy="369332"/>
          </a:xfrm>
          <a:prstGeom prst="rect">
            <a:avLst/>
          </a:prstGeom>
          <a:solidFill>
            <a:schemeClr val="accent1"/>
          </a:solidFill>
        </p:spPr>
        <p:txBody>
          <a:bodyPr wrap="square" rtlCol="0">
            <a:spAutoFit/>
          </a:bodyPr>
          <a:lstStyle/>
          <a:p>
            <a:r>
              <a:rPr lang="en-US" sz="1800">
                <a:solidFill>
                  <a:schemeClr val="tx1">
                    <a:lumMod val="85000"/>
                    <a:lumOff val="15000"/>
                  </a:schemeClr>
                </a:solidFill>
              </a:rPr>
              <a:t>Suggested fonts and colors:</a:t>
            </a:r>
          </a:p>
        </p:txBody>
      </p:sp>
      <p:sp>
        <p:nvSpPr>
          <p:cNvPr id="7" name="Rectangle 6"/>
          <p:cNvSpPr/>
          <p:nvPr/>
        </p:nvSpPr>
        <p:spPr>
          <a:xfrm>
            <a:off x="914400" y="5181600"/>
            <a:ext cx="1219200" cy="838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p:cNvSpPr/>
          <p:nvPr/>
        </p:nvSpPr>
        <p:spPr>
          <a:xfrm>
            <a:off x="2455333" y="5181600"/>
            <a:ext cx="1219200" cy="838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1"/>
              </a:solidFill>
            </a:endParaRPr>
          </a:p>
        </p:txBody>
      </p:sp>
      <p:sp>
        <p:nvSpPr>
          <p:cNvPr id="9" name="Rectangle 8"/>
          <p:cNvSpPr/>
          <p:nvPr/>
        </p:nvSpPr>
        <p:spPr>
          <a:xfrm>
            <a:off x="3996267" y="5181600"/>
            <a:ext cx="1219200" cy="838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p:cNvSpPr/>
          <p:nvPr/>
        </p:nvSpPr>
        <p:spPr>
          <a:xfrm>
            <a:off x="5537200" y="5181600"/>
            <a:ext cx="1219200" cy="838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p:nvSpPr>
        <p:spPr>
          <a:xfrm>
            <a:off x="7078133" y="5181600"/>
            <a:ext cx="1219200" cy="838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p:cNvSpPr/>
          <p:nvPr/>
        </p:nvSpPr>
        <p:spPr>
          <a:xfrm>
            <a:off x="8619067" y="5181600"/>
            <a:ext cx="1219200" cy="838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p:cNvSpPr/>
          <p:nvPr/>
        </p:nvSpPr>
        <p:spPr>
          <a:xfrm>
            <a:off x="10160000" y="5181600"/>
            <a:ext cx="1219200" cy="838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TextBox 13"/>
          <p:cNvSpPr txBox="1"/>
          <p:nvPr/>
        </p:nvSpPr>
        <p:spPr>
          <a:xfrm>
            <a:off x="0" y="4154270"/>
            <a:ext cx="12192000" cy="646331"/>
          </a:xfrm>
          <a:prstGeom prst="rect">
            <a:avLst/>
          </a:prstGeom>
          <a:solidFill>
            <a:schemeClr val="tx2"/>
          </a:solidFill>
        </p:spPr>
        <p:txBody>
          <a:bodyPr wrap="square" rtlCol="0">
            <a:spAutoFit/>
          </a:bodyPr>
          <a:lstStyle/>
          <a:p>
            <a:pPr algn="l"/>
            <a:r>
              <a:rPr lang="en-US" sz="1800">
                <a:solidFill>
                  <a:schemeClr val="bg1"/>
                </a:solidFill>
              </a:rPr>
              <a:t>These colors come</a:t>
            </a:r>
            <a:r>
              <a:rPr lang="en-US" sz="1800" baseline="0">
                <a:solidFill>
                  <a:schemeClr val="bg1"/>
                </a:solidFill>
              </a:rPr>
              <a:t> from the manual cover pages and the BHWP logo; they can be found in your PowerPoint custom theme colors.</a:t>
            </a:r>
            <a:endParaRPr lang="en-US" sz="1800">
              <a:solidFill>
                <a:schemeClr val="bg1"/>
              </a:solidFill>
            </a:endParaRPr>
          </a:p>
        </p:txBody>
      </p:sp>
      <p:sp>
        <p:nvSpPr>
          <p:cNvPr id="15" name="Rectangle 14"/>
          <p:cNvSpPr/>
          <p:nvPr/>
        </p:nvSpPr>
        <p:spPr>
          <a:xfrm>
            <a:off x="1016000" y="2209800"/>
            <a:ext cx="9448800" cy="523220"/>
          </a:xfrm>
          <a:prstGeom prst="rect">
            <a:avLst/>
          </a:prstGeom>
        </p:spPr>
        <p:txBody>
          <a:bodyPr wrap="square">
            <a:spAutoFit/>
          </a:bodyPr>
          <a:lstStyle/>
          <a:p>
            <a:pPr marL="685800" lvl="1" indent="-571500" algn="l">
              <a:spcBef>
                <a:spcPct val="20000"/>
              </a:spcBef>
              <a:buFont typeface="Wingdings" panose="05000000000000000000" pitchFamily="2" charset="2"/>
              <a:buChar char="§"/>
            </a:pPr>
            <a:r>
              <a:rPr lang="en-US" sz="2800" kern="1200">
                <a:solidFill>
                  <a:schemeClr val="tx2">
                    <a:lumMod val="50000"/>
                  </a:schemeClr>
                </a:solidFill>
                <a:latin typeface="+mn-lt"/>
                <a:ea typeface="+mn-ea"/>
                <a:cs typeface="Arial" pitchFamily="34" charset="0"/>
              </a:rPr>
              <a:t>Bullet list heading: Calibri, 28pt,</a:t>
            </a:r>
            <a:r>
              <a:rPr lang="en-US" sz="2800" kern="1200" baseline="0">
                <a:solidFill>
                  <a:schemeClr val="tx2">
                    <a:lumMod val="50000"/>
                  </a:schemeClr>
                </a:solidFill>
                <a:latin typeface="+mn-lt"/>
                <a:ea typeface="+mn-ea"/>
                <a:cs typeface="Arial" pitchFamily="34" charset="0"/>
              </a:rPr>
              <a:t> dark blue</a:t>
            </a:r>
            <a:endParaRPr lang="en-US" sz="2800" kern="1200">
              <a:solidFill>
                <a:schemeClr val="tx2">
                  <a:lumMod val="50000"/>
                </a:schemeClr>
              </a:solidFill>
              <a:latin typeface="+mn-lt"/>
              <a:ea typeface="+mn-ea"/>
              <a:cs typeface="Arial" pitchFamily="34" charset="0"/>
            </a:endParaRPr>
          </a:p>
        </p:txBody>
      </p:sp>
      <p:sp>
        <p:nvSpPr>
          <p:cNvPr id="16" name="Rectangle 15"/>
          <p:cNvSpPr/>
          <p:nvPr/>
        </p:nvSpPr>
        <p:spPr>
          <a:xfrm>
            <a:off x="1828800" y="2829581"/>
            <a:ext cx="9448800" cy="461665"/>
          </a:xfrm>
          <a:prstGeom prst="rect">
            <a:avLst/>
          </a:prstGeom>
        </p:spPr>
        <p:txBody>
          <a:bodyPr wrap="square">
            <a:spAutoFit/>
          </a:bodyPr>
          <a:lstStyle/>
          <a:p>
            <a:pPr marL="685800" lvl="1" indent="-571500" algn="l">
              <a:spcBef>
                <a:spcPct val="20000"/>
              </a:spcBef>
              <a:buFont typeface="Calibri" panose="020F0502020204030204" pitchFamily="34" charset="0"/>
              <a:buChar char="‒"/>
            </a:pPr>
            <a:r>
              <a:rPr lang="en-US" sz="2400" kern="1200">
                <a:solidFill>
                  <a:schemeClr val="accent4">
                    <a:lumMod val="50000"/>
                  </a:schemeClr>
                </a:solidFill>
                <a:latin typeface="+mn-lt"/>
                <a:ea typeface="+mn-ea"/>
                <a:cs typeface="Arial" pitchFamily="34" charset="0"/>
              </a:rPr>
              <a:t>Bullet list heading: Calibri, 24pt,</a:t>
            </a:r>
            <a:r>
              <a:rPr lang="en-US" sz="2400" kern="1200" baseline="0">
                <a:solidFill>
                  <a:schemeClr val="accent4">
                    <a:lumMod val="50000"/>
                  </a:schemeClr>
                </a:solidFill>
                <a:latin typeface="+mn-lt"/>
                <a:ea typeface="+mn-ea"/>
                <a:cs typeface="Arial" pitchFamily="34" charset="0"/>
              </a:rPr>
              <a:t> dark green</a:t>
            </a:r>
            <a:endParaRPr lang="en-US" sz="2400" kern="1200">
              <a:solidFill>
                <a:schemeClr val="accent4">
                  <a:lumMod val="50000"/>
                </a:schemeClr>
              </a:solidFill>
              <a:latin typeface="+mn-lt"/>
              <a:ea typeface="+mn-ea"/>
              <a:cs typeface="Arial" pitchFamily="34" charset="0"/>
            </a:endParaRPr>
          </a:p>
        </p:txBody>
      </p:sp>
    </p:spTree>
    <p:extLst>
      <p:ext uri="{BB962C8B-B14F-4D97-AF65-F5344CB8AC3E}">
        <p14:creationId xmlns:p14="http://schemas.microsoft.com/office/powerpoint/2010/main" val="224831612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ver Slide">
    <p:bg>
      <p:bgRef idx="1001">
        <a:schemeClr val="bg1"/>
      </p:bgRef>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6" name="Picture 5" descr="CBP1010727-taller-ppt.jpg"/>
          <p:cNvPicPr>
            <a:picLocks noChangeAspect="1"/>
          </p:cNvPicPr>
          <p:nvPr/>
        </p:nvPicPr>
        <p:blipFill>
          <a:blip r:embed="rId2"/>
          <a:srcRect l="2701" t="22222" r="13182" b="8889"/>
          <a:stretch>
            <a:fillRect/>
          </a:stretch>
        </p:blipFill>
        <p:spPr>
          <a:xfrm>
            <a:off x="5486400" y="0"/>
            <a:ext cx="5892800" cy="6858000"/>
          </a:xfrm>
          <a:prstGeom prst="rect">
            <a:avLst/>
          </a:prstGeom>
        </p:spPr>
      </p:pic>
      <p:sp>
        <p:nvSpPr>
          <p:cNvPr id="7" name="Rectangle 6"/>
          <p:cNvSpPr/>
          <p:nvPr/>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Rectangle 24"/>
          <p:cNvSpPr/>
          <p:nvPr/>
        </p:nvSpPr>
        <p:spPr>
          <a:xfrm>
            <a:off x="0" y="0"/>
            <a:ext cx="12192000" cy="68580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3" name="Picture 22" descr="CBP1010727-taller-ppt.jpg"/>
          <p:cNvPicPr>
            <a:picLocks noChangeAspect="1"/>
          </p:cNvPicPr>
          <p:nvPr/>
        </p:nvPicPr>
        <p:blipFill>
          <a:blip r:embed="rId2"/>
          <a:srcRect l="2701" t="22222" r="13182" b="8889"/>
          <a:stretch>
            <a:fillRect/>
          </a:stretch>
        </p:blipFill>
        <p:spPr>
          <a:xfrm>
            <a:off x="5486400" y="0"/>
            <a:ext cx="5892800" cy="6858000"/>
          </a:xfrm>
          <a:prstGeom prst="rect">
            <a:avLst/>
          </a:prstGeom>
        </p:spPr>
      </p:pic>
      <p:sp>
        <p:nvSpPr>
          <p:cNvPr id="26" name="Rectangle 25"/>
          <p:cNvSpPr/>
          <p:nvPr/>
        </p:nvSpPr>
        <p:spPr>
          <a:xfrm>
            <a:off x="9855200" y="0"/>
            <a:ext cx="1727200" cy="68580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p:cNvSpPr/>
          <p:nvPr/>
        </p:nvSpPr>
        <p:spPr>
          <a:xfrm>
            <a:off x="0" y="457200"/>
            <a:ext cx="12192000" cy="1097280"/>
          </a:xfrm>
          <a:prstGeom prst="rect">
            <a:avLst/>
          </a:prstGeom>
          <a:solidFill>
            <a:schemeClr val="bg1"/>
          </a:solidFill>
          <a:ln>
            <a:noFill/>
          </a:ln>
          <a:effectLst>
            <a:outerShdw blurRad="88900" dist="50800" dir="3180000" algn="tl"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0" name="Picture 9" descr="bhwp-logo-horiz-web.jpg"/>
          <p:cNvPicPr>
            <a:picLocks noChangeAspect="1"/>
          </p:cNvPicPr>
          <p:nvPr/>
        </p:nvPicPr>
        <p:blipFill>
          <a:blip r:embed="rId3" cstate="print"/>
          <a:stretch>
            <a:fillRect/>
          </a:stretch>
        </p:blipFill>
        <p:spPr>
          <a:xfrm>
            <a:off x="304801" y="511698"/>
            <a:ext cx="5181599" cy="1009842"/>
          </a:xfrm>
          <a:prstGeom prst="rect">
            <a:avLst/>
          </a:prstGeom>
        </p:spPr>
      </p:pic>
      <p:pic>
        <p:nvPicPr>
          <p:cNvPr id="11" name="Picture 10" descr="SOMlogo_horiz_rgb.png"/>
          <p:cNvPicPr>
            <a:picLocks noChangeAspect="1"/>
          </p:cNvPicPr>
          <p:nvPr/>
        </p:nvPicPr>
        <p:blipFill>
          <a:blip r:embed="rId4" cstate="print"/>
          <a:stretch>
            <a:fillRect/>
          </a:stretch>
        </p:blipFill>
        <p:spPr>
          <a:xfrm>
            <a:off x="228600" y="6096000"/>
            <a:ext cx="2659743" cy="582521"/>
          </a:xfrm>
          <a:prstGeom prst="rect">
            <a:avLst/>
          </a:prstGeom>
        </p:spPr>
      </p:pic>
      <p:sp>
        <p:nvSpPr>
          <p:cNvPr id="3" name="Text Placeholder 2"/>
          <p:cNvSpPr>
            <a:spLocks noGrp="1"/>
          </p:cNvSpPr>
          <p:nvPr>
            <p:ph type="body" sz="quarter" idx="10" hasCustomPrompt="1"/>
          </p:nvPr>
        </p:nvSpPr>
        <p:spPr>
          <a:xfrm>
            <a:off x="304800" y="1905000"/>
            <a:ext cx="5181600" cy="3429000"/>
          </a:xfrm>
        </p:spPr>
        <p:txBody>
          <a:bodyPr>
            <a:normAutofit/>
          </a:bodyPr>
          <a:lstStyle>
            <a:lvl1pPr>
              <a:defRPr sz="3600" b="1">
                <a:solidFill>
                  <a:schemeClr val="bg1"/>
                </a:solidFill>
              </a:defRPr>
            </a:lvl1pPr>
          </a:lstStyle>
          <a:p>
            <a:pPr lvl="0"/>
            <a:r>
              <a:rPr lang="en-US" sz="3600" b="1" dirty="0"/>
              <a:t>Click to edit Master title style</a:t>
            </a:r>
            <a:endParaRPr lang="en-US" dirty="0"/>
          </a:p>
        </p:txBody>
      </p:sp>
    </p:spTree>
    <p:extLst>
      <p:ext uri="{BB962C8B-B14F-4D97-AF65-F5344CB8AC3E}">
        <p14:creationId xmlns:p14="http://schemas.microsoft.com/office/powerpoint/2010/main" val="304913508"/>
      </p:ext>
    </p:extLst>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149600" y="1600201"/>
            <a:ext cx="8534400" cy="1470025"/>
          </a:xfrm>
        </p:spPr>
        <p:txBody>
          <a:bodyPr>
            <a:noAutofit/>
          </a:bodyPr>
          <a:lstStyle>
            <a:lvl1pPr>
              <a:defRPr sz="4000" b="1">
                <a:solidFill>
                  <a:schemeClr val="tx2"/>
                </a:solidFill>
                <a:latin typeface="+mj-lt"/>
                <a:ea typeface="Tahoma"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149600" y="3962400"/>
            <a:ext cx="8534400" cy="1752600"/>
          </a:xfrm>
          <a:prstGeom prst="rect">
            <a:avLst/>
          </a:prstGeom>
        </p:spPr>
        <p:txBody>
          <a:bodyPr>
            <a:normAutofit/>
          </a:bodyPr>
          <a:lstStyle>
            <a:lvl1pPr marL="0" indent="0" algn="ctr">
              <a:buNone/>
              <a:defRPr sz="3200" b="0">
                <a:solidFill>
                  <a:schemeClr val="accent1"/>
                </a:solidFill>
                <a:latin typeface="+mn-lt"/>
                <a:ea typeface="Tahoma"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a:t>
            </a:r>
            <a:br>
              <a:rPr lang="en-US" dirty="0"/>
            </a:br>
            <a:r>
              <a:rPr lang="en-US" dirty="0"/>
              <a:t>subtitle style</a:t>
            </a:r>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pic>
        <p:nvPicPr>
          <p:cNvPr id="23" name="Picture 22" descr="CBP1010727-taller-ppt.jpg"/>
          <p:cNvPicPr>
            <a:picLocks noChangeAspect="1"/>
          </p:cNvPicPr>
          <p:nvPr/>
        </p:nvPicPr>
        <p:blipFill>
          <a:blip r:embed="rId3"/>
          <a:srcRect l="35263" r="10001"/>
          <a:stretch>
            <a:fillRect/>
          </a:stretch>
        </p:blipFill>
        <p:spPr>
          <a:xfrm>
            <a:off x="0" y="0"/>
            <a:ext cx="2286000" cy="6858000"/>
          </a:xfrm>
          <a:prstGeom prst="rect">
            <a:avLst/>
          </a:prstGeom>
        </p:spPr>
      </p:pic>
      <p:sp>
        <p:nvSpPr>
          <p:cNvPr id="25" name="Rectangle 24"/>
          <p:cNvSpPr/>
          <p:nvPr/>
        </p:nvSpPr>
        <p:spPr>
          <a:xfrm>
            <a:off x="2641600" y="0"/>
            <a:ext cx="95504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41200"/>
            <a:ext cx="6485467" cy="492201"/>
          </a:xfrm>
          <a:prstGeom prst="rect">
            <a:avLst/>
          </a:prstGeom>
        </p:spPr>
      </p:pic>
      <p:sp>
        <p:nvSpPr>
          <p:cNvPr id="10" name="Rectangle 9"/>
          <p:cNvSpPr/>
          <p:nvPr/>
        </p:nvSpPr>
        <p:spPr>
          <a:xfrm>
            <a:off x="2286000" y="0"/>
            <a:ext cx="9906000" cy="609600"/>
          </a:xfrm>
          <a:prstGeom prst="rect">
            <a:avLst/>
          </a:prstGeom>
          <a:solidFill>
            <a:srgbClr val="2F6D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p:nvSpPr>
        <p:spPr>
          <a:xfrm>
            <a:off x="0" y="0"/>
            <a:ext cx="2641600" cy="609600"/>
          </a:xfrm>
          <a:prstGeom prst="rect">
            <a:avLst/>
          </a:prstGeom>
          <a:solidFill>
            <a:srgbClr val="2F6D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0432956"/>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Main Content 1">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ound Diagonal Corner Rectangle 20"/>
          <p:cNvSpPr/>
          <p:nvPr/>
        </p:nvSpPr>
        <p:spPr>
          <a:xfrm rot="10800000">
            <a:off x="190005"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5" name="Picture 4" descr="bhwp-logo-one-line.png"/>
          <p:cNvPicPr>
            <a:picLocks noChangeAspect="1"/>
          </p:cNvPicPr>
          <p:nvPr/>
        </p:nvPicPr>
        <p:blipFill>
          <a:blip r:embed="rId2" cstate="print"/>
          <a:stretch>
            <a:fillRect/>
          </a:stretch>
        </p:blipFill>
        <p:spPr>
          <a:xfrm>
            <a:off x="76200" y="6452886"/>
            <a:ext cx="4202573" cy="405115"/>
          </a:xfrm>
          <a:prstGeom prst="rect">
            <a:avLst/>
          </a:prstGeom>
        </p:spPr>
      </p:pic>
      <p:sp>
        <p:nvSpPr>
          <p:cNvPr id="6" name="TextBox 5"/>
          <p:cNvSpPr txBox="1"/>
          <p:nvPr/>
        </p:nvSpPr>
        <p:spPr>
          <a:xfrm>
            <a:off x="10464800" y="6575193"/>
            <a:ext cx="1625600" cy="230832"/>
          </a:xfrm>
          <a:prstGeom prst="rect">
            <a:avLst/>
          </a:prstGeom>
          <a:noFill/>
        </p:spPr>
        <p:txBody>
          <a:bodyPr wrap="square" rtlCol="0">
            <a:spAutoFit/>
          </a:bodyPr>
          <a:lstStyle/>
          <a:p>
            <a:pPr algn="r"/>
            <a:r>
              <a:rPr lang="en-US" sz="900">
                <a:solidFill>
                  <a:schemeClr val="bg1"/>
                </a:solidFill>
              </a:rPr>
              <a:t>© BHWP</a:t>
            </a:r>
          </a:p>
        </p:txBody>
      </p:sp>
      <p:sp>
        <p:nvSpPr>
          <p:cNvPr id="2" name="Title 1"/>
          <p:cNvSpPr>
            <a:spLocks noGrp="1"/>
          </p:cNvSpPr>
          <p:nvPr>
            <p:ph type="title"/>
          </p:nvPr>
        </p:nvSpPr>
        <p:spPr/>
        <p:txBody>
          <a:bodyPr/>
          <a:lstStyle/>
          <a:p>
            <a:r>
              <a:rPr lang="en-US"/>
              <a:t>Click to edit Master title style</a:t>
            </a:r>
          </a:p>
        </p:txBody>
      </p:sp>
      <p:sp>
        <p:nvSpPr>
          <p:cNvPr id="8" name="Text Placeholder 7"/>
          <p:cNvSpPr>
            <a:spLocks noGrp="1"/>
          </p:cNvSpPr>
          <p:nvPr>
            <p:ph type="body" sz="quarter" idx="10"/>
          </p:nvPr>
        </p:nvSpPr>
        <p:spPr>
          <a:xfrm>
            <a:off x="609600" y="1828800"/>
            <a:ext cx="11074400" cy="4267200"/>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27476018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Main Content 2">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4429" y="0"/>
            <a:ext cx="1747572" cy="6858000"/>
          </a:xfrm>
          <a:prstGeom prst="rect">
            <a:avLst/>
          </a:prstGeom>
        </p:spPr>
      </p:pic>
      <p:pic>
        <p:nvPicPr>
          <p:cNvPr id="4" name="Picture 3"/>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 y="0"/>
            <a:ext cx="10444429" cy="6858000"/>
          </a:xfrm>
          <a:prstGeom prst="rect">
            <a:avLst/>
          </a:prstGeom>
        </p:spPr>
      </p:pic>
      <p:sp>
        <p:nvSpPr>
          <p:cNvPr id="2" name="Title 1"/>
          <p:cNvSpPr>
            <a:spLocks noGrp="1"/>
          </p:cNvSpPr>
          <p:nvPr>
            <p:ph type="title"/>
          </p:nvPr>
        </p:nvSpPr>
        <p:spPr>
          <a:xfrm>
            <a:off x="609600" y="274638"/>
            <a:ext cx="8940800" cy="1143000"/>
          </a:xfrm>
        </p:spPr>
        <p:txBody>
          <a:bodyPr/>
          <a:lstStyle/>
          <a:p>
            <a:r>
              <a:rPr lang="en-US"/>
              <a:t>Click to edit Master title style</a:t>
            </a:r>
            <a:endParaRPr lang="en-US" dirty="0"/>
          </a:p>
        </p:txBody>
      </p:sp>
      <p:sp>
        <p:nvSpPr>
          <p:cNvPr id="5" name="Text Placeholder 4"/>
          <p:cNvSpPr>
            <a:spLocks noGrp="1"/>
          </p:cNvSpPr>
          <p:nvPr>
            <p:ph type="body" sz="quarter" idx="10"/>
          </p:nvPr>
        </p:nvSpPr>
        <p:spPr>
          <a:xfrm>
            <a:off x="711200" y="1752600"/>
            <a:ext cx="8839200" cy="4267200"/>
          </a:xfrm>
          <a:prstGeom prst="rect">
            <a:avLst/>
          </a:prstGeom>
        </p:spPr>
        <p:txBody>
          <a:bodyPr/>
          <a:lstStyle>
            <a:lvl1pPr marL="0" indent="0">
              <a:buFont typeface="Wingdings" panose="05000000000000000000" pitchFamily="2" charset="2"/>
              <a:buNone/>
              <a:defRPr>
                <a:solidFill>
                  <a:schemeClr val="accent1"/>
                </a:solidFill>
              </a:defRPr>
            </a:lvl1pPr>
            <a:lvl2pPr marL="742950" indent="-285750">
              <a:buFont typeface="Wingdings" panose="05000000000000000000" pitchFamily="2" charset="2"/>
              <a:buChar char="§"/>
              <a:defRPr>
                <a:solidFill>
                  <a:schemeClr val="tx2">
                    <a:lumMod val="50000"/>
                  </a:schemeClr>
                </a:solidFill>
              </a:defRPr>
            </a:lvl2pPr>
            <a:lvl3pPr marL="1143000" indent="-228600">
              <a:buFont typeface="Calibri" panose="020F0502020204030204" pitchFamily="34" charset="0"/>
              <a:buChar char="‒"/>
              <a:defRPr>
                <a:solidFill>
                  <a:schemeClr val="accent1">
                    <a:lumMod val="50000"/>
                  </a:schemeClr>
                </a:solidFill>
              </a:defRPr>
            </a:lvl3pPr>
          </a:lstStyle>
          <a:p>
            <a:pPr lvl="0"/>
            <a:r>
              <a:rPr lang="en-US"/>
              <a:t>Click to edit Master text styles</a:t>
            </a:r>
          </a:p>
          <a:p>
            <a:pPr lvl="1"/>
            <a:r>
              <a:rPr lang="en-US"/>
              <a:t>Second level</a:t>
            </a:r>
          </a:p>
          <a:p>
            <a:pPr lvl="2"/>
            <a:r>
              <a:rPr lang="en-US"/>
              <a:t>Third level</a:t>
            </a:r>
          </a:p>
        </p:txBody>
      </p:sp>
      <p:pic>
        <p:nvPicPr>
          <p:cNvPr id="6" name="Picture 5" descr="bhwp-logo-one-line.png"/>
          <p:cNvPicPr>
            <a:picLocks noChangeAspect="1"/>
          </p:cNvPicPr>
          <p:nvPr userDrawn="1"/>
        </p:nvPicPr>
        <p:blipFill>
          <a:blip r:embed="rId4" cstate="print"/>
          <a:stretch>
            <a:fillRect/>
          </a:stretch>
        </p:blipFill>
        <p:spPr>
          <a:xfrm>
            <a:off x="76200" y="6368586"/>
            <a:ext cx="4203192" cy="413214"/>
          </a:xfrm>
          <a:prstGeom prst="rect">
            <a:avLst/>
          </a:prstGeom>
        </p:spPr>
      </p:pic>
      <p:sp>
        <p:nvSpPr>
          <p:cNvPr id="7" name="TextBox 6"/>
          <p:cNvSpPr txBox="1"/>
          <p:nvPr/>
        </p:nvSpPr>
        <p:spPr>
          <a:xfrm>
            <a:off x="8432800" y="6575193"/>
            <a:ext cx="1625600" cy="230832"/>
          </a:xfrm>
          <a:prstGeom prst="rect">
            <a:avLst/>
          </a:prstGeom>
          <a:noFill/>
        </p:spPr>
        <p:txBody>
          <a:bodyPr wrap="square" rtlCol="0">
            <a:spAutoFit/>
          </a:bodyPr>
          <a:lstStyle/>
          <a:p>
            <a:pPr algn="r"/>
            <a:r>
              <a:rPr lang="en-US" sz="900">
                <a:solidFill>
                  <a:schemeClr val="tx1">
                    <a:lumMod val="65000"/>
                    <a:lumOff val="35000"/>
                  </a:schemeClr>
                </a:solidFill>
              </a:rPr>
              <a:t>© BHWP</a:t>
            </a:r>
          </a:p>
        </p:txBody>
      </p:sp>
    </p:spTree>
    <p:extLst>
      <p:ext uri="{BB962C8B-B14F-4D97-AF65-F5344CB8AC3E}">
        <p14:creationId xmlns:p14="http://schemas.microsoft.com/office/powerpoint/2010/main" val="304920879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ue Backgroun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TextBox 4"/>
          <p:cNvSpPr txBox="1"/>
          <p:nvPr/>
        </p:nvSpPr>
        <p:spPr>
          <a:xfrm>
            <a:off x="10566400" y="6575193"/>
            <a:ext cx="1625600" cy="230832"/>
          </a:xfrm>
          <a:prstGeom prst="rect">
            <a:avLst/>
          </a:prstGeom>
          <a:noFill/>
        </p:spPr>
        <p:txBody>
          <a:bodyPr wrap="square" rtlCol="0">
            <a:spAutoFit/>
          </a:bodyPr>
          <a:lstStyle/>
          <a:p>
            <a:pPr algn="r"/>
            <a:r>
              <a:rPr lang="en-US" sz="900">
                <a:solidFill>
                  <a:schemeClr val="bg1"/>
                </a:solidFill>
              </a:rPr>
              <a:t>© BHWP</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6" name="Picture 5" descr="bhwp-logo-one-line.png">
            <a:extLst>
              <a:ext uri="{FF2B5EF4-FFF2-40B4-BE49-F238E27FC236}">
                <a16:creationId xmlns:a16="http://schemas.microsoft.com/office/drawing/2014/main" id="{0536078D-D26A-6F41-827C-87E4602DA831}"/>
              </a:ext>
            </a:extLst>
          </p:cNvPr>
          <p:cNvPicPr>
            <a:picLocks noChangeAspect="1"/>
          </p:cNvPicPr>
          <p:nvPr userDrawn="1"/>
        </p:nvPicPr>
        <p:blipFill>
          <a:blip r:embed="rId2" cstate="print"/>
          <a:stretch>
            <a:fillRect/>
          </a:stretch>
        </p:blipFill>
        <p:spPr>
          <a:xfrm>
            <a:off x="76200" y="6452886"/>
            <a:ext cx="4202573" cy="405115"/>
          </a:xfrm>
          <a:prstGeom prst="rect">
            <a:avLst/>
          </a:prstGeom>
        </p:spPr>
      </p:pic>
    </p:spTree>
    <p:extLst>
      <p:ext uri="{BB962C8B-B14F-4D97-AF65-F5344CB8AC3E}">
        <p14:creationId xmlns:p14="http://schemas.microsoft.com/office/powerpoint/2010/main" val="2207581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Main Content 1">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ound Diagonal Corner Rectangle 20"/>
          <p:cNvSpPr/>
          <p:nvPr/>
        </p:nvSpPr>
        <p:spPr>
          <a:xfrm rot="10800000">
            <a:off x="190005"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Box 5"/>
          <p:cNvSpPr txBox="1"/>
          <p:nvPr/>
        </p:nvSpPr>
        <p:spPr>
          <a:xfrm>
            <a:off x="10464800" y="6575193"/>
            <a:ext cx="1625600" cy="230832"/>
          </a:xfrm>
          <a:prstGeom prst="rect">
            <a:avLst/>
          </a:prstGeom>
          <a:noFill/>
        </p:spPr>
        <p:txBody>
          <a:bodyPr wrap="square" rtlCol="0">
            <a:spAutoFit/>
          </a:bodyPr>
          <a:lstStyle/>
          <a:p>
            <a:pPr algn="r"/>
            <a:r>
              <a:rPr lang="en-US" sz="900">
                <a:solidFill>
                  <a:schemeClr val="bg1"/>
                </a:solidFill>
              </a:rPr>
              <a:t>© 2021 BHWP</a:t>
            </a:r>
          </a:p>
        </p:txBody>
      </p:sp>
      <p:sp>
        <p:nvSpPr>
          <p:cNvPr id="2" name="Title 1"/>
          <p:cNvSpPr>
            <a:spLocks noGrp="1"/>
          </p:cNvSpPr>
          <p:nvPr>
            <p:ph type="title"/>
          </p:nvPr>
        </p:nvSpPr>
        <p:spPr/>
        <p:txBody>
          <a:bodyPr/>
          <a:lstStyle/>
          <a:p>
            <a:r>
              <a:rPr lang="en-US"/>
              <a:t>Click to edit Master title style</a:t>
            </a:r>
          </a:p>
        </p:txBody>
      </p:sp>
      <p:sp>
        <p:nvSpPr>
          <p:cNvPr id="8" name="Text Placeholder 7"/>
          <p:cNvSpPr>
            <a:spLocks noGrp="1"/>
          </p:cNvSpPr>
          <p:nvPr>
            <p:ph type="body" sz="quarter" idx="10"/>
          </p:nvPr>
        </p:nvSpPr>
        <p:spPr>
          <a:xfrm>
            <a:off x="609600" y="1828800"/>
            <a:ext cx="11074400" cy="4267200"/>
          </a:xfrm>
        </p:spPr>
        <p:txBody>
          <a:bodyPr/>
          <a:lstStyle/>
          <a:p>
            <a:pPr lvl="0"/>
            <a:r>
              <a:rPr lang="en-US"/>
              <a:t>Click to edit Master text styles</a:t>
            </a:r>
          </a:p>
          <a:p>
            <a:pPr lvl="1"/>
            <a:r>
              <a:rPr lang="en-US"/>
              <a:t>Second level</a:t>
            </a:r>
          </a:p>
          <a:p>
            <a:pPr lvl="2"/>
            <a:r>
              <a:rPr lang="en-US"/>
              <a:t>Third level</a:t>
            </a:r>
          </a:p>
        </p:txBody>
      </p:sp>
      <p:pic>
        <p:nvPicPr>
          <p:cNvPr id="9" name="Picture 8" descr="bhwp-logo-one-line.png">
            <a:extLst>
              <a:ext uri="{FF2B5EF4-FFF2-40B4-BE49-F238E27FC236}">
                <a16:creationId xmlns:a16="http://schemas.microsoft.com/office/drawing/2014/main" id="{199893F7-A1C5-174C-B829-114620AE0C9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23047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White Backgroun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Box 5"/>
          <p:cNvSpPr txBox="1"/>
          <p:nvPr/>
        </p:nvSpPr>
        <p:spPr>
          <a:xfrm>
            <a:off x="10464800" y="6575193"/>
            <a:ext cx="1625600" cy="230832"/>
          </a:xfrm>
          <a:prstGeom prst="rect">
            <a:avLst/>
          </a:prstGeom>
          <a:noFill/>
        </p:spPr>
        <p:txBody>
          <a:bodyPr wrap="square" rtlCol="0">
            <a:spAutoFit/>
          </a:bodyPr>
          <a:lstStyle/>
          <a:p>
            <a:pPr algn="r"/>
            <a:r>
              <a:rPr lang="en-US" sz="900">
                <a:solidFill>
                  <a:schemeClr val="accent1"/>
                </a:solidFill>
              </a:rPr>
              <a:t>© BHWP</a:t>
            </a:r>
          </a:p>
        </p:txBody>
      </p:sp>
      <p:pic>
        <p:nvPicPr>
          <p:cNvPr id="5" name="Picture 4" descr="bhwp-logo-one-line.png">
            <a:extLst>
              <a:ext uri="{FF2B5EF4-FFF2-40B4-BE49-F238E27FC236}">
                <a16:creationId xmlns:a16="http://schemas.microsoft.com/office/drawing/2014/main" id="{0EFF3616-4695-524C-ACEA-3C8D83895D68}"/>
              </a:ext>
            </a:extLst>
          </p:cNvPr>
          <p:cNvPicPr>
            <a:picLocks noChangeAspect="1"/>
          </p:cNvPicPr>
          <p:nvPr userDrawn="1"/>
        </p:nvPicPr>
        <p:blipFill>
          <a:blip r:embed="rId2" cstate="print"/>
          <a:stretch>
            <a:fillRect/>
          </a:stretch>
        </p:blipFill>
        <p:spPr>
          <a:xfrm>
            <a:off x="76200" y="6368586"/>
            <a:ext cx="4203192" cy="413214"/>
          </a:xfrm>
          <a:prstGeom prst="rect">
            <a:avLst/>
          </a:prstGeom>
        </p:spPr>
      </p:pic>
    </p:spTree>
    <p:extLst>
      <p:ext uri="{BB962C8B-B14F-4D97-AF65-F5344CB8AC3E}">
        <p14:creationId xmlns:p14="http://schemas.microsoft.com/office/powerpoint/2010/main" val="1923904157"/>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Main Content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0">
                <a:solidFill>
                  <a:schemeClr val="tx2">
                    <a:lumMod val="75000"/>
                  </a:schemeClr>
                </a:solidFill>
                <a:latin typeface="Tahoma" pitchFamily="34" charset="0"/>
                <a:ea typeface="Tahoma" pitchFamily="34" charset="0"/>
                <a:cs typeface="Tahoma"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a:lstStyle>
            <a:lvl1pPr>
              <a:defRPr>
                <a:solidFill>
                  <a:srgbClr val="00660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a:off x="0" y="0"/>
            <a:ext cx="12192000" cy="6858000"/>
          </a:xfrm>
          <a:prstGeom prst="rect">
            <a:avLst/>
          </a:prstGeom>
          <a:gradFill flip="none" rotWithShape="1">
            <a:gsLst>
              <a:gs pos="0">
                <a:srgbClr val="0070C0"/>
              </a:gs>
              <a:gs pos="50000">
                <a:schemeClr val="tx2">
                  <a:lumMod val="60000"/>
                  <a:lumOff val="40000"/>
                </a:schemeClr>
              </a:gs>
              <a:gs pos="100000">
                <a:schemeClr val="accent5">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ound Diagonal Corner Rectangle 20"/>
          <p:cNvSpPr/>
          <p:nvPr userDrawn="1"/>
        </p:nvSpPr>
        <p:spPr>
          <a:xfrm rot="10800000">
            <a:off x="190005"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Box 9"/>
          <p:cNvSpPr txBox="1"/>
          <p:nvPr userDrawn="1"/>
        </p:nvSpPr>
        <p:spPr>
          <a:xfrm>
            <a:off x="10464800" y="6583680"/>
            <a:ext cx="1625600" cy="230832"/>
          </a:xfrm>
          <a:prstGeom prst="rect">
            <a:avLst/>
          </a:prstGeom>
          <a:noFill/>
        </p:spPr>
        <p:txBody>
          <a:bodyPr wrap="square" rtlCol="0">
            <a:spAutoFit/>
          </a:bodyPr>
          <a:lstStyle/>
          <a:p>
            <a:pPr algn="r"/>
            <a:r>
              <a:rPr lang="en-US" sz="900">
                <a:solidFill>
                  <a:schemeClr val="bg1">
                    <a:lumMod val="85000"/>
                  </a:schemeClr>
                </a:solidFill>
              </a:rPr>
              <a:t>© BHWP</a:t>
            </a:r>
          </a:p>
        </p:txBody>
      </p:sp>
      <p:pic>
        <p:nvPicPr>
          <p:cNvPr id="11" name="Picture 10" descr="bhwp-logo-one-line.png"/>
          <p:cNvPicPr>
            <a:picLocks noChangeAspect="1"/>
          </p:cNvPicPr>
          <p:nvPr userDrawn="1"/>
        </p:nvPicPr>
        <p:blipFill>
          <a:blip r:embed="rId2" cstate="print"/>
          <a:stretch>
            <a:fillRect/>
          </a:stretch>
        </p:blipFill>
        <p:spPr>
          <a:xfrm>
            <a:off x="293227" y="6452886"/>
            <a:ext cx="5617920" cy="405115"/>
          </a:xfrm>
          <a:prstGeom prst="rect">
            <a:avLst/>
          </a:prstGeom>
        </p:spPr>
      </p:pic>
    </p:spTree>
    <p:extLst>
      <p:ext uri="{BB962C8B-B14F-4D97-AF65-F5344CB8AC3E}">
        <p14:creationId xmlns:p14="http://schemas.microsoft.com/office/powerpoint/2010/main" val="22159676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_Content 2">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1290D5-F3D3-894A-94C4-6DAF93BB2A7A}"/>
              </a:ext>
            </a:extLst>
          </p:cNvPr>
          <p:cNvSpPr txBox="1">
            <a:spLocks noChangeArrowheads="1"/>
          </p:cNvSpPr>
          <p:nvPr/>
        </p:nvSpPr>
        <p:spPr bwMode="auto">
          <a:xfrm>
            <a:off x="88392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 2020 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476AE738-62E6-EE45-8DAC-C4A173BBD1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1"/>
          <p:cNvSpPr>
            <a:spLocks noGrp="1"/>
          </p:cNvSpPr>
          <p:nvPr>
            <p:ph type="title"/>
          </p:nvPr>
        </p:nvSpPr>
        <p:spPr>
          <a:xfrm>
            <a:off x="609600" y="274639"/>
            <a:ext cx="7162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7162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
        <p:nvSpPr>
          <p:cNvPr id="11" name="Rectangle 10">
            <a:extLst>
              <a:ext uri="{FF2B5EF4-FFF2-40B4-BE49-F238E27FC236}">
                <a16:creationId xmlns:a16="http://schemas.microsoft.com/office/drawing/2014/main" id="{564764FA-3238-2541-8CA5-F49DE8A09C12}"/>
              </a:ext>
            </a:extLst>
          </p:cNvPr>
          <p:cNvSpPr/>
          <p:nvPr userDrawn="1"/>
        </p:nvSpPr>
        <p:spPr>
          <a:xfrm>
            <a:off x="8345487" y="0"/>
            <a:ext cx="201613"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3" name="Picture 12" descr="A picture containing outdoor, mountain, water, flower&#10;&#10;Description automatically generated">
            <a:extLst>
              <a:ext uri="{FF2B5EF4-FFF2-40B4-BE49-F238E27FC236}">
                <a16:creationId xmlns:a16="http://schemas.microsoft.com/office/drawing/2014/main" id="{588503DC-1431-DD47-9361-C9294D133D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547100" y="0"/>
            <a:ext cx="3644900" cy="6858000"/>
          </a:xfrm>
          <a:prstGeom prst="rect">
            <a:avLst/>
          </a:prstGeom>
        </p:spPr>
      </p:pic>
      <p:sp>
        <p:nvSpPr>
          <p:cNvPr id="8" name="Rectangle 7">
            <a:extLst>
              <a:ext uri="{FF2B5EF4-FFF2-40B4-BE49-F238E27FC236}">
                <a16:creationId xmlns:a16="http://schemas.microsoft.com/office/drawing/2014/main" id="{C18F465F-7053-2746-842A-1A12A4160086}"/>
              </a:ext>
            </a:extLst>
          </p:cNvPr>
          <p:cNvSpPr/>
          <p:nvPr userDrawn="1"/>
        </p:nvSpPr>
        <p:spPr>
          <a:xfrm>
            <a:off x="7641630" y="6512397"/>
            <a:ext cx="603050" cy="230832"/>
          </a:xfrm>
          <a:prstGeom prst="rect">
            <a:avLst/>
          </a:prstGeom>
        </p:spPr>
        <p:txBody>
          <a:bodyPr wrap="none">
            <a:spAutoFit/>
          </a:bodyPr>
          <a:lstStyle/>
          <a:p>
            <a:pPr algn="r"/>
            <a:r>
              <a:rPr lang="en-US" sz="900">
                <a:solidFill>
                  <a:schemeClr val="accent3"/>
                </a:solidFill>
              </a:rPr>
              <a:t>© BHWP</a:t>
            </a:r>
          </a:p>
        </p:txBody>
      </p:sp>
    </p:spTree>
    <p:extLst>
      <p:ext uri="{BB962C8B-B14F-4D97-AF65-F5344CB8AC3E}">
        <p14:creationId xmlns:p14="http://schemas.microsoft.com/office/powerpoint/2010/main" val="3649017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Content 3">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042400" cy="1143000"/>
          </a:xfrm>
        </p:spPr>
        <p:txBody>
          <a:bodyPr/>
          <a:lstStyle/>
          <a:p>
            <a:r>
              <a:rPr lang="en-US"/>
              <a:t>Click to edit Master title style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59952" y="0"/>
            <a:ext cx="1828800" cy="6858000"/>
          </a:xfrm>
          <a:prstGeom prst="rect">
            <a:avLst/>
          </a:prstGeom>
        </p:spPr>
      </p:pic>
      <p:sp>
        <p:nvSpPr>
          <p:cNvPr id="8" name="Text Placeholder 2"/>
          <p:cNvSpPr>
            <a:spLocks noGrp="1"/>
          </p:cNvSpPr>
          <p:nvPr>
            <p:ph idx="1"/>
          </p:nvPr>
        </p:nvSpPr>
        <p:spPr>
          <a:xfrm>
            <a:off x="609600" y="1600200"/>
            <a:ext cx="9042400" cy="4724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4" name="Rectangle 3"/>
          <p:cNvSpPr/>
          <p:nvPr userDrawn="1"/>
        </p:nvSpPr>
        <p:spPr>
          <a:xfrm>
            <a:off x="9483791" y="6553200"/>
            <a:ext cx="603050" cy="230832"/>
          </a:xfrm>
          <a:prstGeom prst="rect">
            <a:avLst/>
          </a:prstGeom>
        </p:spPr>
        <p:txBody>
          <a:bodyPr wrap="none">
            <a:spAutoFit/>
          </a:bodyPr>
          <a:lstStyle/>
          <a:p>
            <a:pPr algn="r"/>
            <a:r>
              <a:rPr lang="en-US" sz="900">
                <a:solidFill>
                  <a:schemeClr val="accent3"/>
                </a:solidFill>
              </a:rPr>
              <a:t>© BHWP</a:t>
            </a:r>
          </a:p>
        </p:txBody>
      </p:sp>
      <p:pic>
        <p:nvPicPr>
          <p:cNvPr id="9" name="Picture 8">
            <a:extLst>
              <a:ext uri="{FF2B5EF4-FFF2-40B4-BE49-F238E27FC236}">
                <a16:creationId xmlns:a16="http://schemas.microsoft.com/office/drawing/2014/main" id="{21CFED3C-5092-9E4C-8A26-E1B901ACFEC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3488" y="6404295"/>
            <a:ext cx="4114800" cy="377505"/>
          </a:xfrm>
          <a:prstGeom prst="rect">
            <a:avLst/>
          </a:prstGeom>
        </p:spPr>
      </p:pic>
    </p:spTree>
    <p:extLst>
      <p:ext uri="{BB962C8B-B14F-4D97-AF65-F5344CB8AC3E}">
        <p14:creationId xmlns:p14="http://schemas.microsoft.com/office/powerpoint/2010/main" val="97083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lide Instru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BABDA-3CFC-D745-BB52-BA9D0BB76C27}"/>
              </a:ext>
            </a:extLst>
          </p:cNvPr>
          <p:cNvSpPr txBox="1">
            <a:spLocks/>
          </p:cNvSpPr>
          <p:nvPr/>
        </p:nvSpPr>
        <p:spPr>
          <a:xfrm>
            <a:off x="508000" y="609600"/>
            <a:ext cx="11379200" cy="762000"/>
          </a:xfrm>
          <a:prstGeom prst="rect">
            <a:avLst/>
          </a:prstGeom>
          <a:ln>
            <a:noFill/>
          </a:ln>
        </p:spPr>
        <p:txBody>
          <a:bodyPr>
            <a:normAutofit/>
          </a:bodyPr>
          <a:lstStyle>
            <a:lvl1pPr algn="l">
              <a:defRPr sz="4000" b="0" baseline="0">
                <a:solidFill>
                  <a:srgbClr val="2F6DB2"/>
                </a:solidFill>
                <a:latin typeface="Tahoma" pitchFamily="34" charset="0"/>
                <a:ea typeface="Tahoma" pitchFamily="34" charset="0"/>
                <a:cs typeface="Tahoma" pitchFamily="34" charset="0"/>
              </a:defRPr>
            </a:lvl1pPr>
          </a:lstStyle>
          <a:p>
            <a:pPr defTabSz="914377" eaLnBrk="1" fontAlgn="auto" hangingPunct="1">
              <a:spcAft>
                <a:spcPts val="0"/>
              </a:spcAft>
              <a:defRPr/>
            </a:pPr>
            <a:r>
              <a:rPr lang="en-US">
                <a:solidFill>
                  <a:schemeClr val="accent1"/>
                </a:solidFill>
                <a:latin typeface="+mj-lt"/>
              </a:rPr>
              <a:t>Slide titles: Calibri, 40pt, dark green</a:t>
            </a:r>
          </a:p>
        </p:txBody>
      </p:sp>
      <p:sp>
        <p:nvSpPr>
          <p:cNvPr id="3" name="Rectangle 6">
            <a:extLst>
              <a:ext uri="{FF2B5EF4-FFF2-40B4-BE49-F238E27FC236}">
                <a16:creationId xmlns:a16="http://schemas.microsoft.com/office/drawing/2014/main" id="{DE4D048C-E400-C244-9B7F-AF45C4481D81}"/>
              </a:ext>
            </a:extLst>
          </p:cNvPr>
          <p:cNvSpPr>
            <a:spLocks noChangeArrowheads="1"/>
          </p:cNvSpPr>
          <p:nvPr/>
        </p:nvSpPr>
        <p:spPr bwMode="auto">
          <a:xfrm>
            <a:off x="508000" y="1447800"/>
            <a:ext cx="11379200" cy="762000"/>
          </a:xfrm>
          <a:prstGeom prst="rect">
            <a:avLst/>
          </a:prstGeom>
          <a:noFill/>
          <a:ln>
            <a:noFill/>
          </a:ln>
        </p:spPr>
        <p:txBody>
          <a:bodyPr/>
          <a:lstStyle>
            <a:lvl1pPr marL="342900" indent="-342900">
              <a:defRPr>
                <a:solidFill>
                  <a:schemeClr val="tx1"/>
                </a:solidFill>
                <a:latin typeface="Calibri" panose="020F0502020204030204" pitchFamily="34" charset="0"/>
              </a:defRPr>
            </a:lvl1pPr>
            <a:lvl2pPr marL="112713">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lvl="1" indent="0" eaLnBrk="1" hangingPunct="1">
              <a:spcBef>
                <a:spcPct val="20000"/>
              </a:spcBef>
              <a:defRPr/>
            </a:pPr>
            <a:r>
              <a:rPr lang="en-US" altLang="en-US" sz="3600">
                <a:solidFill>
                  <a:schemeClr val="tx2"/>
                </a:solidFill>
                <a:cs typeface="Arial" panose="020B0604020202020204" pitchFamily="34" charset="0"/>
              </a:rPr>
              <a:t>Main text: Calibri, regular, 32pt, dark blue</a:t>
            </a:r>
          </a:p>
        </p:txBody>
      </p:sp>
      <p:sp>
        <p:nvSpPr>
          <p:cNvPr id="4" name="TextBox 3">
            <a:extLst>
              <a:ext uri="{FF2B5EF4-FFF2-40B4-BE49-F238E27FC236}">
                <a16:creationId xmlns:a16="http://schemas.microsoft.com/office/drawing/2014/main" id="{4080DAF8-5321-A141-A58C-AA8ED06E26A3}"/>
              </a:ext>
            </a:extLst>
          </p:cNvPr>
          <p:cNvSpPr txBox="1">
            <a:spLocks noChangeArrowheads="1"/>
          </p:cNvSpPr>
          <p:nvPr/>
        </p:nvSpPr>
        <p:spPr bwMode="auto">
          <a:xfrm>
            <a:off x="0" y="0"/>
            <a:ext cx="4584700" cy="369888"/>
          </a:xfrm>
          <a:prstGeom prst="rect">
            <a:avLst/>
          </a:prstGeom>
          <a:solidFill>
            <a:schemeClr val="accent1"/>
          </a:solid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defRPr/>
            </a:pPr>
            <a:r>
              <a:rPr lang="en-US" altLang="en-US">
                <a:solidFill>
                  <a:srgbClr val="262626"/>
                </a:solidFill>
              </a:rPr>
              <a:t>Suggested fonts and colors:</a:t>
            </a:r>
          </a:p>
        </p:txBody>
      </p:sp>
      <p:sp>
        <p:nvSpPr>
          <p:cNvPr id="5" name="Rectangle 4">
            <a:extLst>
              <a:ext uri="{FF2B5EF4-FFF2-40B4-BE49-F238E27FC236}">
                <a16:creationId xmlns:a16="http://schemas.microsoft.com/office/drawing/2014/main" id="{22513BFB-EC70-7648-AC7F-F0EB65D0A322}"/>
              </a:ext>
            </a:extLst>
          </p:cNvPr>
          <p:cNvSpPr/>
          <p:nvPr/>
        </p:nvSpPr>
        <p:spPr>
          <a:xfrm>
            <a:off x="914400" y="5181600"/>
            <a:ext cx="914400" cy="838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F737A4DC-C14D-C14F-A1EC-ED08FD1876D3}"/>
              </a:ext>
            </a:extLst>
          </p:cNvPr>
          <p:cNvSpPr/>
          <p:nvPr/>
        </p:nvSpPr>
        <p:spPr>
          <a:xfrm>
            <a:off x="2455863" y="5181600"/>
            <a:ext cx="914400" cy="838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solidFill>
                <a:schemeClr val="accent1"/>
              </a:solidFill>
            </a:endParaRPr>
          </a:p>
        </p:txBody>
      </p:sp>
      <p:sp>
        <p:nvSpPr>
          <p:cNvPr id="7" name="Rectangle 6">
            <a:extLst>
              <a:ext uri="{FF2B5EF4-FFF2-40B4-BE49-F238E27FC236}">
                <a16:creationId xmlns:a16="http://schemas.microsoft.com/office/drawing/2014/main" id="{B26CE0E2-9726-F745-8664-0EC37A43843F}"/>
              </a:ext>
            </a:extLst>
          </p:cNvPr>
          <p:cNvSpPr/>
          <p:nvPr/>
        </p:nvSpPr>
        <p:spPr>
          <a:xfrm>
            <a:off x="3995738" y="5181600"/>
            <a:ext cx="914400" cy="838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8" name="Rectangle 7">
            <a:extLst>
              <a:ext uri="{FF2B5EF4-FFF2-40B4-BE49-F238E27FC236}">
                <a16:creationId xmlns:a16="http://schemas.microsoft.com/office/drawing/2014/main" id="{1A9DE212-A02B-AD4D-A18D-27CB52054A77}"/>
              </a:ext>
            </a:extLst>
          </p:cNvPr>
          <p:cNvSpPr/>
          <p:nvPr/>
        </p:nvSpPr>
        <p:spPr>
          <a:xfrm>
            <a:off x="5537200" y="5181600"/>
            <a:ext cx="914400" cy="838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9" name="Rectangle 8">
            <a:extLst>
              <a:ext uri="{FF2B5EF4-FFF2-40B4-BE49-F238E27FC236}">
                <a16:creationId xmlns:a16="http://schemas.microsoft.com/office/drawing/2014/main" id="{59FDC24A-DDA8-EC46-9F7E-CC61385B10D7}"/>
              </a:ext>
            </a:extLst>
          </p:cNvPr>
          <p:cNvSpPr/>
          <p:nvPr/>
        </p:nvSpPr>
        <p:spPr>
          <a:xfrm>
            <a:off x="7078663" y="5181600"/>
            <a:ext cx="914400" cy="838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0" name="Rectangle 9">
            <a:extLst>
              <a:ext uri="{FF2B5EF4-FFF2-40B4-BE49-F238E27FC236}">
                <a16:creationId xmlns:a16="http://schemas.microsoft.com/office/drawing/2014/main" id="{8CD4DE59-EB28-9C4D-8B15-9C21B50E91A5}"/>
              </a:ext>
            </a:extLst>
          </p:cNvPr>
          <p:cNvSpPr/>
          <p:nvPr/>
        </p:nvSpPr>
        <p:spPr>
          <a:xfrm>
            <a:off x="8618538" y="5181600"/>
            <a:ext cx="914400" cy="838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1" name="Rectangle 10">
            <a:extLst>
              <a:ext uri="{FF2B5EF4-FFF2-40B4-BE49-F238E27FC236}">
                <a16:creationId xmlns:a16="http://schemas.microsoft.com/office/drawing/2014/main" id="{16FE8D1A-A8AE-8841-B2D7-F535FB89566F}"/>
              </a:ext>
            </a:extLst>
          </p:cNvPr>
          <p:cNvSpPr/>
          <p:nvPr/>
        </p:nvSpPr>
        <p:spPr>
          <a:xfrm>
            <a:off x="10160000" y="5181600"/>
            <a:ext cx="914400" cy="838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12" name="TextBox 11">
            <a:extLst>
              <a:ext uri="{FF2B5EF4-FFF2-40B4-BE49-F238E27FC236}">
                <a16:creationId xmlns:a16="http://schemas.microsoft.com/office/drawing/2014/main" id="{325A16C2-2FF0-4543-9376-F09C0A665B86}"/>
              </a:ext>
            </a:extLst>
          </p:cNvPr>
          <p:cNvSpPr txBox="1">
            <a:spLocks noChangeArrowheads="1"/>
          </p:cNvSpPr>
          <p:nvPr/>
        </p:nvSpPr>
        <p:spPr bwMode="auto">
          <a:xfrm>
            <a:off x="0" y="4154488"/>
            <a:ext cx="12192000" cy="369887"/>
          </a:xfrm>
          <a:prstGeom prst="rect">
            <a:avLst/>
          </a:prstGeom>
          <a:solidFill>
            <a:schemeClr val="tx2"/>
          </a:solid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eaLnBrk="1" hangingPunct="1">
              <a:defRPr/>
            </a:pPr>
            <a:r>
              <a:rPr lang="en-US" altLang="en-US">
                <a:solidFill>
                  <a:schemeClr val="bg1"/>
                </a:solidFill>
              </a:rPr>
              <a:t>These colors can be found in your PowerPoint custom theme colors.</a:t>
            </a:r>
          </a:p>
        </p:txBody>
      </p:sp>
      <p:sp>
        <p:nvSpPr>
          <p:cNvPr id="13" name="Rectangle 12">
            <a:extLst>
              <a:ext uri="{FF2B5EF4-FFF2-40B4-BE49-F238E27FC236}">
                <a16:creationId xmlns:a16="http://schemas.microsoft.com/office/drawing/2014/main" id="{A196A0EF-A905-EB4D-8CC5-B8E0095D12F9}"/>
              </a:ext>
            </a:extLst>
          </p:cNvPr>
          <p:cNvSpPr>
            <a:spLocks noChangeArrowheads="1"/>
          </p:cNvSpPr>
          <p:nvPr/>
        </p:nvSpPr>
        <p:spPr bwMode="auto">
          <a:xfrm>
            <a:off x="1016000" y="2209800"/>
            <a:ext cx="9448800" cy="523875"/>
          </a:xfrm>
          <a:prstGeom prst="rect">
            <a:avLst/>
          </a:prstGeom>
          <a:noFill/>
          <a:ln>
            <a:noFill/>
          </a:ln>
        </p:spPr>
        <p:txBody>
          <a:bodyPr>
            <a:spAutoFit/>
          </a:bodyPr>
          <a:lstStyle>
            <a:lvl1pPr marL="342900" indent="-342900">
              <a:defRPr>
                <a:solidFill>
                  <a:schemeClr val="tx1"/>
                </a:solidFill>
                <a:latin typeface="Calibri" panose="020F0502020204030204" pitchFamily="34" charset="0"/>
              </a:defRPr>
            </a:lvl1pPr>
            <a:lvl2pPr marL="684213" indent="-569913">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lvl="1" eaLnBrk="1" hangingPunct="1">
              <a:spcBef>
                <a:spcPct val="20000"/>
              </a:spcBef>
              <a:buFont typeface="Wingdings" pitchFamily="2" charset="2"/>
              <a:buChar char="§"/>
              <a:defRPr/>
            </a:pPr>
            <a:r>
              <a:rPr lang="en-US" altLang="en-US" sz="2800">
                <a:solidFill>
                  <a:srgbClr val="CD760F"/>
                </a:solidFill>
                <a:cs typeface="Arial" panose="020B0604020202020204" pitchFamily="34" charset="0"/>
              </a:rPr>
              <a:t>Bullet list heading: Calibri, 28pt, orange</a:t>
            </a:r>
          </a:p>
        </p:txBody>
      </p:sp>
      <p:sp>
        <p:nvSpPr>
          <p:cNvPr id="14" name="Rectangle 13">
            <a:extLst>
              <a:ext uri="{FF2B5EF4-FFF2-40B4-BE49-F238E27FC236}">
                <a16:creationId xmlns:a16="http://schemas.microsoft.com/office/drawing/2014/main" id="{8E46E2BB-07C5-2643-B6B3-D5B913AE6A7F}"/>
              </a:ext>
            </a:extLst>
          </p:cNvPr>
          <p:cNvSpPr>
            <a:spLocks noChangeArrowheads="1"/>
          </p:cNvSpPr>
          <p:nvPr/>
        </p:nvSpPr>
        <p:spPr bwMode="auto">
          <a:xfrm>
            <a:off x="1828800" y="2828925"/>
            <a:ext cx="9448800" cy="461963"/>
          </a:xfrm>
          <a:prstGeom prst="rect">
            <a:avLst/>
          </a:prstGeom>
          <a:noFill/>
          <a:ln>
            <a:noFill/>
          </a:ln>
        </p:spPr>
        <p:txBody>
          <a:bodyPr>
            <a:spAutoFit/>
          </a:bodyPr>
          <a:lstStyle>
            <a:lvl1pPr marL="342900" indent="-342900">
              <a:defRPr>
                <a:solidFill>
                  <a:schemeClr val="tx1"/>
                </a:solidFill>
                <a:latin typeface="Calibri" panose="020F0502020204030204" pitchFamily="34" charset="0"/>
              </a:defRPr>
            </a:lvl1pPr>
            <a:lvl2pPr marL="684213" indent="-569913">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lvl="1" eaLnBrk="1" hangingPunct="1">
              <a:spcBef>
                <a:spcPct val="20000"/>
              </a:spcBef>
              <a:buFont typeface="Calibri" panose="020F0502020204030204" pitchFamily="34" charset="0"/>
              <a:buChar char="‒"/>
              <a:defRPr/>
            </a:pPr>
            <a:r>
              <a:rPr lang="en-US" altLang="en-US" sz="2400">
                <a:solidFill>
                  <a:srgbClr val="3F3F3F"/>
                </a:solidFill>
                <a:cs typeface="Arial" panose="020B0604020202020204" pitchFamily="34" charset="0"/>
              </a:rPr>
              <a:t>Bullet list heading: Calibri, 24pt, dark grey</a:t>
            </a:r>
          </a:p>
        </p:txBody>
      </p:sp>
    </p:spTree>
    <p:extLst>
      <p:ext uri="{BB962C8B-B14F-4D97-AF65-F5344CB8AC3E}">
        <p14:creationId xmlns:p14="http://schemas.microsoft.com/office/powerpoint/2010/main" val="4139037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Main Title Slide">
    <p:bg>
      <p:bgPr>
        <a:solidFill>
          <a:schemeClr val="accent1"/>
        </a:solidFill>
        <a:effectLst/>
      </p:bgPr>
    </p:bg>
    <p:spTree>
      <p:nvGrpSpPr>
        <p:cNvPr id="1" name=""/>
        <p:cNvGrpSpPr/>
        <p:nvPr/>
      </p:nvGrpSpPr>
      <p:grpSpPr>
        <a:xfrm>
          <a:off x="0" y="0"/>
          <a:ext cx="0" cy="0"/>
          <a:chOff x="0" y="0"/>
          <a:chExt cx="0" cy="0"/>
        </a:xfrm>
      </p:grpSpPr>
      <p:pic>
        <p:nvPicPr>
          <p:cNvPr id="3" name="Picture 3" descr="A flower in a field with a mountain in the background&#10;&#10;Description automatically generated">
            <a:extLst>
              <a:ext uri="{FF2B5EF4-FFF2-40B4-BE49-F238E27FC236}">
                <a16:creationId xmlns:a16="http://schemas.microsoft.com/office/drawing/2014/main" id="{C1008197-725C-024E-8571-5AAFB7B90E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0"/>
            <a:ext cx="457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SOMlogo_horiz_rgb.png">
            <a:extLst>
              <a:ext uri="{FF2B5EF4-FFF2-40B4-BE49-F238E27FC236}">
                <a16:creationId xmlns:a16="http://schemas.microsoft.com/office/drawing/2014/main" id="{E3C4C921-7AE4-A841-9379-628C1FF998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2700" y="5665788"/>
            <a:ext cx="28194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075CED8A-311C-8943-9B10-5D47F13828DA}"/>
              </a:ext>
            </a:extLst>
          </p:cNvPr>
          <p:cNvSpPr/>
          <p:nvPr/>
        </p:nvSpPr>
        <p:spPr>
          <a:xfrm>
            <a:off x="10033000" y="0"/>
            <a:ext cx="1320800"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3DEFA1E3-F47F-8541-A082-C20573935863}"/>
              </a:ext>
            </a:extLst>
          </p:cNvPr>
          <p:cNvSpPr/>
          <p:nvPr/>
        </p:nvSpPr>
        <p:spPr>
          <a:xfrm>
            <a:off x="-17463" y="566738"/>
            <a:ext cx="12209463" cy="1096962"/>
          </a:xfrm>
          <a:prstGeom prst="rect">
            <a:avLst/>
          </a:prstGeom>
          <a:solidFill>
            <a:schemeClr val="bg1"/>
          </a:solidFill>
          <a:ln>
            <a:noFill/>
          </a:ln>
          <a:effectLst>
            <a:outerShdw blurRad="88900" dist="50800" dir="3180000" algn="tl"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914377" eaLnBrk="1" fontAlgn="auto" hangingPunct="1">
              <a:spcBef>
                <a:spcPts val="0"/>
              </a:spcBef>
              <a:spcAft>
                <a:spcPts val="0"/>
              </a:spcAft>
              <a:defRPr/>
            </a:pPr>
            <a:endParaRPr lang="en-US"/>
          </a:p>
        </p:txBody>
      </p:sp>
      <p:pic>
        <p:nvPicPr>
          <p:cNvPr id="7" name="Picture 7">
            <a:extLst>
              <a:ext uri="{FF2B5EF4-FFF2-40B4-BE49-F238E27FC236}">
                <a16:creationId xmlns:a16="http://schemas.microsoft.com/office/drawing/2014/main" id="{5DEE487A-8C04-484A-92E8-6AC4968B38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609600"/>
            <a:ext cx="4900613"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ctrTitle"/>
          </p:nvPr>
        </p:nvSpPr>
        <p:spPr>
          <a:xfrm>
            <a:off x="203200" y="1905000"/>
            <a:ext cx="4978400" cy="35052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28227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Main Title Slide">
    <p:bg>
      <p:bgPr>
        <a:solidFill>
          <a:schemeClr val="tx2"/>
        </a:solidFill>
        <a:effectLst/>
      </p:bgPr>
    </p:bg>
    <p:spTree>
      <p:nvGrpSpPr>
        <p:cNvPr id="1" name=""/>
        <p:cNvGrpSpPr/>
        <p:nvPr/>
      </p:nvGrpSpPr>
      <p:grpSpPr>
        <a:xfrm>
          <a:off x="0" y="0"/>
          <a:ext cx="0" cy="0"/>
          <a:chOff x="0" y="0"/>
          <a:chExt cx="0" cy="0"/>
        </a:xfrm>
      </p:grpSpPr>
      <p:pic>
        <p:nvPicPr>
          <p:cNvPr id="3" name="Picture 3" descr="A flower in a field with a mountain in the background&#10;&#10;Description automatically generated">
            <a:extLst>
              <a:ext uri="{FF2B5EF4-FFF2-40B4-BE49-F238E27FC236}">
                <a16:creationId xmlns:a16="http://schemas.microsoft.com/office/drawing/2014/main" id="{B2E7FF04-0E70-C540-B2F8-0CD8B930C63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0"/>
            <a:ext cx="457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SOMlogo_horiz_rgb.png">
            <a:extLst>
              <a:ext uri="{FF2B5EF4-FFF2-40B4-BE49-F238E27FC236}">
                <a16:creationId xmlns:a16="http://schemas.microsoft.com/office/drawing/2014/main" id="{4469D8C4-9B04-7647-BBC7-CCA1BFCEE0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6122988"/>
            <a:ext cx="28194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E17DB17E-E5A6-0947-BAA9-833A94100787}"/>
              </a:ext>
            </a:extLst>
          </p:cNvPr>
          <p:cNvSpPr/>
          <p:nvPr/>
        </p:nvSpPr>
        <p:spPr>
          <a:xfrm>
            <a:off x="10033000" y="0"/>
            <a:ext cx="1320800" cy="6858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CD68A50D-A0D9-574C-AD9B-EEC16D6E29DB}"/>
              </a:ext>
            </a:extLst>
          </p:cNvPr>
          <p:cNvSpPr/>
          <p:nvPr/>
        </p:nvSpPr>
        <p:spPr>
          <a:xfrm>
            <a:off x="-17463" y="566738"/>
            <a:ext cx="12209463" cy="1096962"/>
          </a:xfrm>
          <a:prstGeom prst="rect">
            <a:avLst/>
          </a:prstGeom>
          <a:solidFill>
            <a:schemeClr val="bg1"/>
          </a:solidFill>
          <a:ln>
            <a:noFill/>
          </a:ln>
          <a:effectLst>
            <a:outerShdw blurRad="88900" dist="50800" dir="3180000" algn="tl"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914377" eaLnBrk="1" fontAlgn="auto" hangingPunct="1">
              <a:spcBef>
                <a:spcPts val="0"/>
              </a:spcBef>
              <a:spcAft>
                <a:spcPts val="0"/>
              </a:spcAft>
              <a:defRPr/>
            </a:pPr>
            <a:endParaRPr lang="en-US"/>
          </a:p>
        </p:txBody>
      </p:sp>
      <p:pic>
        <p:nvPicPr>
          <p:cNvPr id="7" name="Picture 7">
            <a:extLst>
              <a:ext uri="{FF2B5EF4-FFF2-40B4-BE49-F238E27FC236}">
                <a16:creationId xmlns:a16="http://schemas.microsoft.com/office/drawing/2014/main" id="{82EF81BD-E782-B94B-8372-BE42A8C879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609600"/>
            <a:ext cx="4900613"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ctrTitle"/>
          </p:nvPr>
        </p:nvSpPr>
        <p:spPr>
          <a:xfrm>
            <a:off x="203200" y="1905000"/>
            <a:ext cx="4978400" cy="3505200"/>
          </a:xfrm>
        </p:spPr>
        <p:txBody>
          <a:bodyPr>
            <a:normAutofit/>
          </a:bodyPr>
          <a:lstStyle>
            <a:lvl1pPr algn="l">
              <a:defRPr sz="40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7042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2151AF-3F03-F14A-903F-192431FAD337}"/>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3790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FEC9B14D-EA00-2646-ACEB-CAE7EB525ADA}"/>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806085FB-CEA1-4946-8176-FDF902F1AC2A}"/>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268123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B6466D2-DDCB-344F-85AF-99DA20A689B7}"/>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3790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35CECAEC-2BD4-2B4E-A173-0AAC0303305A}"/>
              </a:ext>
            </a:extLst>
          </p:cNvPr>
          <p:cNvSpPr/>
          <p:nvPr/>
        </p:nvSpPr>
        <p:spPr>
          <a:xfrm rot="16200000">
            <a:off x="5753100" y="-5753100"/>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62FA993-EA06-1742-B809-E5D2C9CC934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04959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257439-FD39-D14B-BDAE-77D73DDCFC2D}"/>
              </a:ext>
            </a:extLst>
          </p:cNvPr>
          <p:cNvPicPr preferRelativeResize="0">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350"/>
            <a:ext cx="379095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74C62A50-E832-1647-B9FD-150650063A4C}"/>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12D5B0E9-3F7E-1743-BAB6-85847BC9ECEB}"/>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831955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Main Content 1">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accent1"/>
              </a:gs>
              <a:gs pos="37000">
                <a:schemeClr val="accent1"/>
              </a:gs>
              <a:gs pos="72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ound Diagonal Corner Rectangle 20"/>
          <p:cNvSpPr/>
          <p:nvPr/>
        </p:nvSpPr>
        <p:spPr>
          <a:xfrm rot="10800000">
            <a:off x="190005" y="152400"/>
            <a:ext cx="11798796" cy="6324600"/>
          </a:xfrm>
          <a:custGeom>
            <a:avLst/>
            <a:gdLst>
              <a:gd name="connsiteX0" fmla="*/ 1054121 w 8839200"/>
              <a:gd name="connsiteY0" fmla="*/ 0 h 6324600"/>
              <a:gd name="connsiteX1" fmla="*/ 8839200 w 8839200"/>
              <a:gd name="connsiteY1" fmla="*/ 0 h 6324600"/>
              <a:gd name="connsiteX2" fmla="*/ 8839200 w 8839200"/>
              <a:gd name="connsiteY2" fmla="*/ 0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8839200 w 8839200"/>
              <a:gd name="connsiteY1" fmla="*/ 0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9200 w 8839200"/>
              <a:gd name="connsiteY3" fmla="*/ 0 h 6324600"/>
              <a:gd name="connsiteX4" fmla="*/ 8837221 w 8839200"/>
              <a:gd name="connsiteY4" fmla="*/ 1251857 h 6324600"/>
              <a:gd name="connsiteX5" fmla="*/ 8839200 w 8839200"/>
              <a:gd name="connsiteY5" fmla="*/ 5270479 h 6324600"/>
              <a:gd name="connsiteX6" fmla="*/ 7785079 w 8839200"/>
              <a:gd name="connsiteY6" fmla="*/ 6324600 h 6324600"/>
              <a:gd name="connsiteX7" fmla="*/ 0 w 8839200"/>
              <a:gd name="connsiteY7" fmla="*/ 6324600 h 6324600"/>
              <a:gd name="connsiteX8" fmla="*/ 0 w 8839200"/>
              <a:gd name="connsiteY8" fmla="*/ 6324600 h 6324600"/>
              <a:gd name="connsiteX9" fmla="*/ 0 w 8839200"/>
              <a:gd name="connsiteY9" fmla="*/ 1054121 h 6324600"/>
              <a:gd name="connsiteX10" fmla="*/ 1054121 w 8839200"/>
              <a:gd name="connsiteY10" fmla="*/ 0 h 6324600"/>
              <a:gd name="connsiteX0" fmla="*/ 1054121 w 8839200"/>
              <a:gd name="connsiteY0" fmla="*/ 0 h 6324600"/>
              <a:gd name="connsiteX1" fmla="*/ 7780317 w 8839200"/>
              <a:gd name="connsiteY1" fmla="*/ 4948 h 6324600"/>
              <a:gd name="connsiteX2" fmla="*/ 8839200 w 8839200"/>
              <a:gd name="connsiteY2" fmla="*/ 0 h 6324600"/>
              <a:gd name="connsiteX3" fmla="*/ 8837221 w 8839200"/>
              <a:gd name="connsiteY3" fmla="*/ 1251857 h 6324600"/>
              <a:gd name="connsiteX4" fmla="*/ 8839200 w 8839200"/>
              <a:gd name="connsiteY4" fmla="*/ 5270479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9087350"/>
              <a:gd name="connsiteY0" fmla="*/ 0 h 6324600"/>
              <a:gd name="connsiteX1" fmla="*/ 7780317 w 9087350"/>
              <a:gd name="connsiteY1" fmla="*/ 4948 h 6324600"/>
              <a:gd name="connsiteX2" fmla="*/ 8837221 w 9087350"/>
              <a:gd name="connsiteY2" fmla="*/ 1251857 h 6324600"/>
              <a:gd name="connsiteX3" fmla="*/ 8839200 w 9087350"/>
              <a:gd name="connsiteY3" fmla="*/ 5270479 h 6324600"/>
              <a:gd name="connsiteX4" fmla="*/ 7785079 w 9087350"/>
              <a:gd name="connsiteY4" fmla="*/ 6324600 h 6324600"/>
              <a:gd name="connsiteX5" fmla="*/ 0 w 9087350"/>
              <a:gd name="connsiteY5" fmla="*/ 6324600 h 6324600"/>
              <a:gd name="connsiteX6" fmla="*/ 0 w 9087350"/>
              <a:gd name="connsiteY6" fmla="*/ 6324600 h 6324600"/>
              <a:gd name="connsiteX7" fmla="*/ 0 w 9087350"/>
              <a:gd name="connsiteY7" fmla="*/ 1054121 h 6324600"/>
              <a:gd name="connsiteX8" fmla="*/ 1054121 w 908735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54493"/>
              <a:gd name="connsiteY0" fmla="*/ 0 h 6324600"/>
              <a:gd name="connsiteX1" fmla="*/ 7780317 w 8854493"/>
              <a:gd name="connsiteY1" fmla="*/ 4948 h 6324600"/>
              <a:gd name="connsiteX2" fmla="*/ 8837221 w 8854493"/>
              <a:gd name="connsiteY2" fmla="*/ 1251857 h 6324600"/>
              <a:gd name="connsiteX3" fmla="*/ 8839200 w 8854493"/>
              <a:gd name="connsiteY3" fmla="*/ 5270479 h 6324600"/>
              <a:gd name="connsiteX4" fmla="*/ 7785079 w 8854493"/>
              <a:gd name="connsiteY4" fmla="*/ 6324600 h 6324600"/>
              <a:gd name="connsiteX5" fmla="*/ 0 w 8854493"/>
              <a:gd name="connsiteY5" fmla="*/ 6324600 h 6324600"/>
              <a:gd name="connsiteX6" fmla="*/ 0 w 8854493"/>
              <a:gd name="connsiteY6" fmla="*/ 6324600 h 6324600"/>
              <a:gd name="connsiteX7" fmla="*/ 0 w 8854493"/>
              <a:gd name="connsiteY7" fmla="*/ 1054121 h 6324600"/>
              <a:gd name="connsiteX8" fmla="*/ 1054121 w 8854493"/>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49376"/>
              <a:gd name="connsiteY0" fmla="*/ 0 h 6324600"/>
              <a:gd name="connsiteX1" fmla="*/ 7780317 w 8849376"/>
              <a:gd name="connsiteY1" fmla="*/ 4948 h 6324600"/>
              <a:gd name="connsiteX2" fmla="*/ 8837221 w 8849376"/>
              <a:gd name="connsiteY2" fmla="*/ 1251857 h 6324600"/>
              <a:gd name="connsiteX3" fmla="*/ 8839200 w 8849376"/>
              <a:gd name="connsiteY3" fmla="*/ 5270479 h 6324600"/>
              <a:gd name="connsiteX4" fmla="*/ 7785079 w 8849376"/>
              <a:gd name="connsiteY4" fmla="*/ 6324600 h 6324600"/>
              <a:gd name="connsiteX5" fmla="*/ 0 w 8849376"/>
              <a:gd name="connsiteY5" fmla="*/ 6324600 h 6324600"/>
              <a:gd name="connsiteX6" fmla="*/ 0 w 8849376"/>
              <a:gd name="connsiteY6" fmla="*/ 6324600 h 6324600"/>
              <a:gd name="connsiteX7" fmla="*/ 0 w 8849376"/>
              <a:gd name="connsiteY7" fmla="*/ 1054121 h 6324600"/>
              <a:gd name="connsiteX8" fmla="*/ 1054121 w 8849376"/>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7785079 w 8839200"/>
              <a:gd name="connsiteY4" fmla="*/ 6324600 h 6324600"/>
              <a:gd name="connsiteX5" fmla="*/ 0 w 8839200"/>
              <a:gd name="connsiteY5" fmla="*/ 6324600 h 6324600"/>
              <a:gd name="connsiteX6" fmla="*/ 0 w 8839200"/>
              <a:gd name="connsiteY6" fmla="*/ 6324600 h 6324600"/>
              <a:gd name="connsiteX7" fmla="*/ 0 w 8839200"/>
              <a:gd name="connsiteY7" fmla="*/ 1054121 h 6324600"/>
              <a:gd name="connsiteX8" fmla="*/ 1054121 w 8839200"/>
              <a:gd name="connsiteY8"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469086 w 8839200"/>
              <a:gd name="connsiteY4" fmla="*/ 606136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32935"/>
              <a:gd name="connsiteX1" fmla="*/ 7780317 w 8839200"/>
              <a:gd name="connsiteY1" fmla="*/ 4948 h 6332935"/>
              <a:gd name="connsiteX2" fmla="*/ 8837221 w 8839200"/>
              <a:gd name="connsiteY2" fmla="*/ 1251857 h 6332935"/>
              <a:gd name="connsiteX3" fmla="*/ 8839200 w 8839200"/>
              <a:gd name="connsiteY3" fmla="*/ 5270479 h 6332935"/>
              <a:gd name="connsiteX4" fmla="*/ 8718468 w 8839200"/>
              <a:gd name="connsiteY4" fmla="*/ 6239494 h 6332935"/>
              <a:gd name="connsiteX5" fmla="*/ 7785079 w 8839200"/>
              <a:gd name="connsiteY5" fmla="*/ 6324600 h 6332935"/>
              <a:gd name="connsiteX6" fmla="*/ 0 w 8839200"/>
              <a:gd name="connsiteY6" fmla="*/ 6324600 h 6332935"/>
              <a:gd name="connsiteX7" fmla="*/ 0 w 8839200"/>
              <a:gd name="connsiteY7" fmla="*/ 6324600 h 6332935"/>
              <a:gd name="connsiteX8" fmla="*/ 0 w 8839200"/>
              <a:gd name="connsiteY8" fmla="*/ 1054121 h 6332935"/>
              <a:gd name="connsiteX9" fmla="*/ 1054121 w 8839200"/>
              <a:gd name="connsiteY9" fmla="*/ 0 h 6332935"/>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18468 w 8839200"/>
              <a:gd name="connsiteY4" fmla="*/ 6239494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50169"/>
              <a:gd name="connsiteY0" fmla="*/ 0 h 6324600"/>
              <a:gd name="connsiteX1" fmla="*/ 7780317 w 8850169"/>
              <a:gd name="connsiteY1" fmla="*/ 4948 h 6324600"/>
              <a:gd name="connsiteX2" fmla="*/ 8837221 w 8850169"/>
              <a:gd name="connsiteY2" fmla="*/ 1251857 h 6324600"/>
              <a:gd name="connsiteX3" fmla="*/ 8839200 w 8850169"/>
              <a:gd name="connsiteY3" fmla="*/ 5270479 h 6324600"/>
              <a:gd name="connsiteX4" fmla="*/ 8765969 w 8850169"/>
              <a:gd name="connsiteY4" fmla="*/ 6310746 h 6324600"/>
              <a:gd name="connsiteX5" fmla="*/ 7785079 w 8850169"/>
              <a:gd name="connsiteY5" fmla="*/ 6324600 h 6324600"/>
              <a:gd name="connsiteX6" fmla="*/ 0 w 8850169"/>
              <a:gd name="connsiteY6" fmla="*/ 6324600 h 6324600"/>
              <a:gd name="connsiteX7" fmla="*/ 0 w 8850169"/>
              <a:gd name="connsiteY7" fmla="*/ 6324600 h 6324600"/>
              <a:gd name="connsiteX8" fmla="*/ 0 w 8850169"/>
              <a:gd name="connsiteY8" fmla="*/ 1054121 h 6324600"/>
              <a:gd name="connsiteX9" fmla="*/ 1054121 w 8850169"/>
              <a:gd name="connsiteY9" fmla="*/ 0 h 6324600"/>
              <a:gd name="connsiteX0" fmla="*/ 1054121 w 8839200"/>
              <a:gd name="connsiteY0" fmla="*/ 0 h 6324600"/>
              <a:gd name="connsiteX1" fmla="*/ 7780317 w 8839200"/>
              <a:gd name="connsiteY1" fmla="*/ 4948 h 6324600"/>
              <a:gd name="connsiteX2" fmla="*/ 8837221 w 8839200"/>
              <a:gd name="connsiteY2" fmla="*/ 1251857 h 6324600"/>
              <a:gd name="connsiteX3" fmla="*/ 8839200 w 8839200"/>
              <a:gd name="connsiteY3" fmla="*/ 5270479 h 6324600"/>
              <a:gd name="connsiteX4" fmla="*/ 8765969 w 8839200"/>
              <a:gd name="connsiteY4" fmla="*/ 6310746 h 6324600"/>
              <a:gd name="connsiteX5" fmla="*/ 7785079 w 8839200"/>
              <a:gd name="connsiteY5" fmla="*/ 6324600 h 6324600"/>
              <a:gd name="connsiteX6" fmla="*/ 0 w 8839200"/>
              <a:gd name="connsiteY6" fmla="*/ 6324600 h 6324600"/>
              <a:gd name="connsiteX7" fmla="*/ 0 w 8839200"/>
              <a:gd name="connsiteY7" fmla="*/ 6324600 h 6324600"/>
              <a:gd name="connsiteX8" fmla="*/ 0 w 8839200"/>
              <a:gd name="connsiteY8" fmla="*/ 1054121 h 6324600"/>
              <a:gd name="connsiteX9" fmla="*/ 1054121 w 8839200"/>
              <a:gd name="connsiteY9" fmla="*/ 0 h 6324600"/>
              <a:gd name="connsiteX0" fmla="*/ 1054121 w 8849873"/>
              <a:gd name="connsiteY0" fmla="*/ 0 h 6324600"/>
              <a:gd name="connsiteX1" fmla="*/ 7780317 w 8849873"/>
              <a:gd name="connsiteY1" fmla="*/ 4948 h 6324600"/>
              <a:gd name="connsiteX2" fmla="*/ 8837221 w 8849873"/>
              <a:gd name="connsiteY2" fmla="*/ 1251857 h 6324600"/>
              <a:gd name="connsiteX3" fmla="*/ 8839200 w 8849873"/>
              <a:gd name="connsiteY3" fmla="*/ 5270479 h 6324600"/>
              <a:gd name="connsiteX4" fmla="*/ 8849096 w 8849873"/>
              <a:gd name="connsiteY4" fmla="*/ 6310746 h 6324600"/>
              <a:gd name="connsiteX5" fmla="*/ 7785079 w 8849873"/>
              <a:gd name="connsiteY5" fmla="*/ 6324600 h 6324600"/>
              <a:gd name="connsiteX6" fmla="*/ 0 w 8849873"/>
              <a:gd name="connsiteY6" fmla="*/ 6324600 h 6324600"/>
              <a:gd name="connsiteX7" fmla="*/ 0 w 8849873"/>
              <a:gd name="connsiteY7" fmla="*/ 6324600 h 6324600"/>
              <a:gd name="connsiteX8" fmla="*/ 0 w 8849873"/>
              <a:gd name="connsiteY8" fmla="*/ 1054121 h 6324600"/>
              <a:gd name="connsiteX9" fmla="*/ 1054121 w 8849873"/>
              <a:gd name="connsiteY9" fmla="*/ 0 h 6324600"/>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7785079 w 8975832"/>
              <a:gd name="connsiteY4" fmla="*/ 6324600 h 6324600"/>
              <a:gd name="connsiteX5" fmla="*/ 0 w 8975832"/>
              <a:gd name="connsiteY5" fmla="*/ 6324600 h 6324600"/>
              <a:gd name="connsiteX6" fmla="*/ 0 w 8975832"/>
              <a:gd name="connsiteY6" fmla="*/ 6324600 h 6324600"/>
              <a:gd name="connsiteX7" fmla="*/ 0 w 8975832"/>
              <a:gd name="connsiteY7" fmla="*/ 1054121 h 6324600"/>
              <a:gd name="connsiteX8" fmla="*/ 1054121 w 8975832"/>
              <a:gd name="connsiteY8" fmla="*/ 0 h 6324600"/>
              <a:gd name="connsiteX0" fmla="*/ 1054121 w 8975832"/>
              <a:gd name="connsiteY0" fmla="*/ 0 h 6689609"/>
              <a:gd name="connsiteX1" fmla="*/ 7780317 w 8975832"/>
              <a:gd name="connsiteY1" fmla="*/ 4948 h 6689609"/>
              <a:gd name="connsiteX2" fmla="*/ 8837221 w 8975832"/>
              <a:gd name="connsiteY2" fmla="*/ 1251857 h 6689609"/>
              <a:gd name="connsiteX3" fmla="*/ 8849096 w 8975832"/>
              <a:gd name="connsiteY3" fmla="*/ 6310746 h 6689609"/>
              <a:gd name="connsiteX4" fmla="*/ 0 w 8975832"/>
              <a:gd name="connsiteY4" fmla="*/ 6324600 h 6689609"/>
              <a:gd name="connsiteX5" fmla="*/ 0 w 8975832"/>
              <a:gd name="connsiteY5" fmla="*/ 6324600 h 6689609"/>
              <a:gd name="connsiteX6" fmla="*/ 0 w 8975832"/>
              <a:gd name="connsiteY6" fmla="*/ 1054121 h 6689609"/>
              <a:gd name="connsiteX7" fmla="*/ 1054121 w 8975832"/>
              <a:gd name="connsiteY7" fmla="*/ 0 h 6689609"/>
              <a:gd name="connsiteX0" fmla="*/ 1054121 w 8975832"/>
              <a:gd name="connsiteY0" fmla="*/ 0 h 6324600"/>
              <a:gd name="connsiteX1" fmla="*/ 7780317 w 8975832"/>
              <a:gd name="connsiteY1" fmla="*/ 4948 h 6324600"/>
              <a:gd name="connsiteX2" fmla="*/ 8837221 w 8975832"/>
              <a:gd name="connsiteY2" fmla="*/ 1251857 h 6324600"/>
              <a:gd name="connsiteX3" fmla="*/ 8849096 w 8975832"/>
              <a:gd name="connsiteY3" fmla="*/ 6310746 h 6324600"/>
              <a:gd name="connsiteX4" fmla="*/ 0 w 8975832"/>
              <a:gd name="connsiteY4" fmla="*/ 6324600 h 6324600"/>
              <a:gd name="connsiteX5" fmla="*/ 0 w 8975832"/>
              <a:gd name="connsiteY5" fmla="*/ 6324600 h 6324600"/>
              <a:gd name="connsiteX6" fmla="*/ 0 w 8975832"/>
              <a:gd name="connsiteY6" fmla="*/ 1054121 h 6324600"/>
              <a:gd name="connsiteX7" fmla="*/ 1054121 w 8975832"/>
              <a:gd name="connsiteY7" fmla="*/ 0 h 6324600"/>
              <a:gd name="connsiteX0" fmla="*/ 1054121 w 8916213"/>
              <a:gd name="connsiteY0" fmla="*/ 0 h 6324600"/>
              <a:gd name="connsiteX1" fmla="*/ 7780317 w 8916213"/>
              <a:gd name="connsiteY1" fmla="*/ 4948 h 6324600"/>
              <a:gd name="connsiteX2" fmla="*/ 8837221 w 8916213"/>
              <a:gd name="connsiteY2" fmla="*/ 1251857 h 6324600"/>
              <a:gd name="connsiteX3" fmla="*/ 8849096 w 8916213"/>
              <a:gd name="connsiteY3" fmla="*/ 6310746 h 6324600"/>
              <a:gd name="connsiteX4" fmla="*/ 0 w 8916213"/>
              <a:gd name="connsiteY4" fmla="*/ 6324600 h 6324600"/>
              <a:gd name="connsiteX5" fmla="*/ 0 w 8916213"/>
              <a:gd name="connsiteY5" fmla="*/ 6324600 h 6324600"/>
              <a:gd name="connsiteX6" fmla="*/ 0 w 8916213"/>
              <a:gd name="connsiteY6" fmla="*/ 1054121 h 6324600"/>
              <a:gd name="connsiteX7" fmla="*/ 1054121 w 8916213"/>
              <a:gd name="connsiteY7" fmla="*/ 0 h 6324600"/>
              <a:gd name="connsiteX0" fmla="*/ 1054121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0 w 8849096"/>
              <a:gd name="connsiteY6" fmla="*/ 1054121 h 6324600"/>
              <a:gd name="connsiteX7" fmla="*/ 1054121 w 8849096"/>
              <a:gd name="connsiteY7" fmla="*/ 0 h 6324600"/>
              <a:gd name="connsiteX0" fmla="*/ 277771 w 9058398"/>
              <a:gd name="connsiteY0" fmla="*/ 0 h 6324600"/>
              <a:gd name="connsiteX1" fmla="*/ 7989619 w 9058398"/>
              <a:gd name="connsiteY1" fmla="*/ 4948 h 6324600"/>
              <a:gd name="connsiteX2" fmla="*/ 9046523 w 9058398"/>
              <a:gd name="connsiteY2" fmla="*/ 1251857 h 6324600"/>
              <a:gd name="connsiteX3" fmla="*/ 9058398 w 9058398"/>
              <a:gd name="connsiteY3" fmla="*/ 6310746 h 6324600"/>
              <a:gd name="connsiteX4" fmla="*/ 209302 w 9058398"/>
              <a:gd name="connsiteY4" fmla="*/ 6324600 h 6324600"/>
              <a:gd name="connsiteX5" fmla="*/ 209302 w 9058398"/>
              <a:gd name="connsiteY5" fmla="*/ 6324600 h 6324600"/>
              <a:gd name="connsiteX6" fmla="*/ 209302 w 9058398"/>
              <a:gd name="connsiteY6" fmla="*/ 1054121 h 6324600"/>
              <a:gd name="connsiteX7" fmla="*/ 277771 w 9058398"/>
              <a:gd name="connsiteY7" fmla="*/ 0 h 6324600"/>
              <a:gd name="connsiteX0" fmla="*/ 68469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68469 w 8849096"/>
              <a:gd name="connsiteY6" fmla="*/ 0 h 6324600"/>
              <a:gd name="connsiteX0" fmla="*/ 20968 w 8849096"/>
              <a:gd name="connsiteY0" fmla="*/ 0 h 6324600"/>
              <a:gd name="connsiteX1" fmla="*/ 7780317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37221 w 8849096"/>
              <a:gd name="connsiteY2" fmla="*/ 1251857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4909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49096"/>
              <a:gd name="connsiteY0" fmla="*/ 0 h 6324600"/>
              <a:gd name="connsiteX1" fmla="*/ 7899070 w 8849096"/>
              <a:gd name="connsiteY1" fmla="*/ 4948 h 6324600"/>
              <a:gd name="connsiteX2" fmla="*/ 8825346 w 8849096"/>
              <a:gd name="connsiteY2" fmla="*/ 1097478 h 6324600"/>
              <a:gd name="connsiteX3" fmla="*/ 8849096 w 8849096"/>
              <a:gd name="connsiteY3" fmla="*/ 6310746 h 6324600"/>
              <a:gd name="connsiteX4" fmla="*/ 0 w 8849096"/>
              <a:gd name="connsiteY4" fmla="*/ 6324600 h 6324600"/>
              <a:gd name="connsiteX5" fmla="*/ 0 w 8849096"/>
              <a:gd name="connsiteY5" fmla="*/ 6324600 h 6324600"/>
              <a:gd name="connsiteX6" fmla="*/ 20968 w 8849096"/>
              <a:gd name="connsiteY6" fmla="*/ 0 h 6324600"/>
              <a:gd name="connsiteX0" fmla="*/ 20968 w 8860972"/>
              <a:gd name="connsiteY0" fmla="*/ 0 h 6324600"/>
              <a:gd name="connsiteX1" fmla="*/ 7899070 w 8860972"/>
              <a:gd name="connsiteY1" fmla="*/ 4948 h 6324600"/>
              <a:gd name="connsiteX2" fmla="*/ 8860972 w 8860972"/>
              <a:gd name="connsiteY2" fmla="*/ 1097478 h 6324600"/>
              <a:gd name="connsiteX3" fmla="*/ 8849096 w 8860972"/>
              <a:gd name="connsiteY3" fmla="*/ 6310746 h 6324600"/>
              <a:gd name="connsiteX4" fmla="*/ 0 w 8860972"/>
              <a:gd name="connsiteY4" fmla="*/ 6324600 h 6324600"/>
              <a:gd name="connsiteX5" fmla="*/ 0 w 8860972"/>
              <a:gd name="connsiteY5" fmla="*/ 6324600 h 6324600"/>
              <a:gd name="connsiteX6" fmla="*/ 20968 w 8860972"/>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 name="connsiteX0" fmla="*/ 20968 w 8849097"/>
              <a:gd name="connsiteY0" fmla="*/ 0 h 6324600"/>
              <a:gd name="connsiteX1" fmla="*/ 7899070 w 8849097"/>
              <a:gd name="connsiteY1" fmla="*/ 4948 h 6324600"/>
              <a:gd name="connsiteX2" fmla="*/ 8849097 w 8849097"/>
              <a:gd name="connsiteY2" fmla="*/ 1109354 h 6324600"/>
              <a:gd name="connsiteX3" fmla="*/ 8849096 w 8849097"/>
              <a:gd name="connsiteY3" fmla="*/ 6310746 h 6324600"/>
              <a:gd name="connsiteX4" fmla="*/ 0 w 8849097"/>
              <a:gd name="connsiteY4" fmla="*/ 6324600 h 6324600"/>
              <a:gd name="connsiteX5" fmla="*/ 0 w 8849097"/>
              <a:gd name="connsiteY5" fmla="*/ 6324600 h 6324600"/>
              <a:gd name="connsiteX6" fmla="*/ 20968 w 8849097"/>
              <a:gd name="connsiteY6" fmla="*/ 0 h 632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9097" h="6324600">
                <a:moveTo>
                  <a:pt x="20968" y="0"/>
                </a:moveTo>
                <a:lnTo>
                  <a:pt x="7899070" y="4948"/>
                </a:lnTo>
                <a:cubicBezTo>
                  <a:pt x="8602487" y="-165"/>
                  <a:pt x="8836562" y="541709"/>
                  <a:pt x="8849097" y="1109354"/>
                </a:cubicBezTo>
                <a:cubicBezTo>
                  <a:pt x="8849097" y="2718460"/>
                  <a:pt x="8834447" y="4740895"/>
                  <a:pt x="8849096" y="6310746"/>
                </a:cubicBezTo>
                <a:lnTo>
                  <a:pt x="0" y="6324600"/>
                </a:lnTo>
                <a:lnTo>
                  <a:pt x="0" y="6324600"/>
                </a:lnTo>
                <a:cubicBezTo>
                  <a:pt x="6989" y="4216400"/>
                  <a:pt x="13979" y="2108200"/>
                  <a:pt x="20968" y="0"/>
                </a:cubicBezTo>
                <a:close/>
              </a:path>
            </a:pathLst>
          </a:custGeom>
          <a:solidFill>
            <a:schemeClr val="bg1"/>
          </a:solidFill>
          <a:ln w="6350">
            <a:solidFill>
              <a:schemeClr val="tx2">
                <a:lumMod val="40000"/>
                <a:lumOff val="60000"/>
              </a:schemeClr>
            </a:solidFill>
          </a:ln>
          <a:effectLst>
            <a:outerShdw blurRad="228600" dist="50800" dir="2700000" algn="t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Box 5"/>
          <p:cNvSpPr txBox="1"/>
          <p:nvPr/>
        </p:nvSpPr>
        <p:spPr>
          <a:xfrm>
            <a:off x="10464800" y="6575193"/>
            <a:ext cx="1625600" cy="230832"/>
          </a:xfrm>
          <a:prstGeom prst="rect">
            <a:avLst/>
          </a:prstGeom>
          <a:noFill/>
        </p:spPr>
        <p:txBody>
          <a:bodyPr wrap="square" rtlCol="0">
            <a:spAutoFit/>
          </a:bodyPr>
          <a:lstStyle/>
          <a:p>
            <a:pPr algn="r"/>
            <a:r>
              <a:rPr lang="en-US" sz="900">
                <a:solidFill>
                  <a:schemeClr val="bg1"/>
                </a:solidFill>
              </a:rPr>
              <a:t>© BHWP</a:t>
            </a:r>
          </a:p>
        </p:txBody>
      </p:sp>
      <p:sp>
        <p:nvSpPr>
          <p:cNvPr id="2" name="Title 1"/>
          <p:cNvSpPr>
            <a:spLocks noGrp="1"/>
          </p:cNvSpPr>
          <p:nvPr>
            <p:ph type="title"/>
          </p:nvPr>
        </p:nvSpPr>
        <p:spPr/>
        <p:txBody>
          <a:bodyPr/>
          <a:lstStyle/>
          <a:p>
            <a:r>
              <a:rPr lang="en-US"/>
              <a:t>Click to edit Master title style</a:t>
            </a:r>
          </a:p>
        </p:txBody>
      </p:sp>
      <p:sp>
        <p:nvSpPr>
          <p:cNvPr id="8" name="Text Placeholder 7"/>
          <p:cNvSpPr>
            <a:spLocks noGrp="1"/>
          </p:cNvSpPr>
          <p:nvPr>
            <p:ph type="body" sz="quarter" idx="10"/>
          </p:nvPr>
        </p:nvSpPr>
        <p:spPr>
          <a:xfrm>
            <a:off x="609600" y="1828800"/>
            <a:ext cx="11074400" cy="4267200"/>
          </a:xfrm>
        </p:spPr>
        <p:txBody>
          <a:bodyPr/>
          <a:lstStyle/>
          <a:p>
            <a:pPr lvl="0"/>
            <a:r>
              <a:rPr lang="en-US"/>
              <a:t>Click to edit Master text styles</a:t>
            </a:r>
          </a:p>
          <a:p>
            <a:pPr lvl="1"/>
            <a:r>
              <a:rPr lang="en-US"/>
              <a:t>Second level</a:t>
            </a:r>
          </a:p>
          <a:p>
            <a:pPr lvl="2"/>
            <a:r>
              <a:rPr lang="en-US"/>
              <a:t>Third level</a:t>
            </a:r>
          </a:p>
        </p:txBody>
      </p:sp>
      <p:pic>
        <p:nvPicPr>
          <p:cNvPr id="9" name="Picture 8" descr="bhwp-logo-one-line.png">
            <a:extLst>
              <a:ext uri="{FF2B5EF4-FFF2-40B4-BE49-F238E27FC236}">
                <a16:creationId xmlns:a16="http://schemas.microsoft.com/office/drawing/2014/main" id="{876D7F3D-901B-A547-BF26-BCB33C43FF1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1882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2875A6E-37E7-C941-8AD8-3EEE1C5138CB}"/>
              </a:ext>
            </a:extLst>
          </p:cNvPr>
          <p:cNvPicPr preferRelativeResize="0">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350"/>
            <a:ext cx="379095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D978843D-0884-034F-90AA-61F67B1C37E8}"/>
              </a:ext>
            </a:extLst>
          </p:cNvPr>
          <p:cNvSpPr/>
          <p:nvPr/>
        </p:nvSpPr>
        <p:spPr>
          <a:xfrm rot="16200000">
            <a:off x="5753100" y="-5753100"/>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2824E2C1-C76C-1F42-99EA-C735FB8EB7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89747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141130-ED86-344C-A899-2DCFC84B194C}"/>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350"/>
            <a:ext cx="379095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5A134972-CB17-D947-9BC4-BCA709613ED1}"/>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7E5C8071-9D17-384C-8984-9860A9BFAEB3}"/>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529240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9FE3C4-36B4-BE45-B15B-8AED5EED345E}"/>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350"/>
            <a:ext cx="379095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EE04C7E8-3BBB-134E-BFA7-7406EAC6583D}"/>
              </a:ext>
            </a:extLst>
          </p:cNvPr>
          <p:cNvSpPr/>
          <p:nvPr/>
        </p:nvSpPr>
        <p:spPr>
          <a:xfrm rot="16200000">
            <a:off x="5753100" y="-5753100"/>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7722BDFB-869B-B84D-AFE2-5F383E92B5F0}"/>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7576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69D4655-366B-3740-968C-A6FDF7B23C3E}"/>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350"/>
            <a:ext cx="379095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075BF127-B16E-ED4F-9655-4FB2F93E15BC}"/>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77FDB18F-0F45-7949-B3F8-3118CFD427AA}"/>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612060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10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AA3A91-117E-1F41-962E-3036AC8DF9EF}"/>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350"/>
            <a:ext cx="379095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A6910A73-57B7-4B4C-8550-E255AFC511C4}"/>
              </a:ext>
            </a:extLst>
          </p:cNvPr>
          <p:cNvSpPr/>
          <p:nvPr/>
        </p:nvSpPr>
        <p:spPr>
          <a:xfrm rot="16200000">
            <a:off x="5753100" y="-5753100"/>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A1E04069-00D9-1842-BB21-7DDF16C2F246}"/>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665206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B15E7E-0291-EB40-9D64-CC54E018930A}"/>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350"/>
            <a:ext cx="379095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83FED0B3-5572-204B-BAB4-86E912105B4F}"/>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1587C515-631A-9647-BB70-0524A6D2A618}"/>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6021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00C816-0E18-324B-A8EC-6421B78498F4}"/>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350"/>
            <a:ext cx="379095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BC1B508C-AD54-9947-A812-E4E9C4935869}"/>
              </a:ext>
            </a:extLst>
          </p:cNvPr>
          <p:cNvSpPr/>
          <p:nvPr/>
        </p:nvSpPr>
        <p:spPr>
          <a:xfrm rot="16200000">
            <a:off x="5753100" y="-5753100"/>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DD296EFD-550A-314A-8460-5930786A0583}"/>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771597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18272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74589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11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18272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38812"/>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59696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12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0" y="15688"/>
            <a:ext cx="1827213" cy="685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446622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Main Content 2">
    <p:spTree>
      <p:nvGrpSpPr>
        <p:cNvPr id="1" name=""/>
        <p:cNvGrpSpPr/>
        <p:nvPr/>
      </p:nvGrpSpPr>
      <p:grpSpPr>
        <a:xfrm>
          <a:off x="0" y="0"/>
          <a:ext cx="0" cy="0"/>
          <a:chOff x="0" y="0"/>
          <a:chExt cx="0" cy="0"/>
        </a:xfrm>
      </p:grpSpPr>
      <p:pic>
        <p:nvPicPr>
          <p:cNvPr id="3" name="Picture 2"/>
          <p:cNvPicPr>
            <a:picLocks noChangeAspect="1"/>
          </p:cNvPicPr>
          <p:nvPr/>
        </p:nvPicPr>
        <p:blipFill>
          <a:blip r:embed="rId2"/>
          <a:srcRect/>
          <a:stretch/>
        </p:blipFill>
        <p:spPr>
          <a:xfrm>
            <a:off x="10431728" y="0"/>
            <a:ext cx="1760271" cy="6857999"/>
          </a:xfrm>
          <a:prstGeom prst="rect">
            <a:avLst/>
          </a:prstGeom>
        </p:spPr>
      </p:pic>
      <p:sp>
        <p:nvSpPr>
          <p:cNvPr id="2" name="Title 1"/>
          <p:cNvSpPr>
            <a:spLocks noGrp="1"/>
          </p:cNvSpPr>
          <p:nvPr>
            <p:ph type="title"/>
          </p:nvPr>
        </p:nvSpPr>
        <p:spPr>
          <a:xfrm>
            <a:off x="609600" y="274638"/>
            <a:ext cx="8940800" cy="1143000"/>
          </a:xfrm>
        </p:spPr>
        <p:txBody>
          <a:bodyPr/>
          <a:lstStyle/>
          <a:p>
            <a:r>
              <a:rPr lang="en-US"/>
              <a:t>Click to edit Master title style</a:t>
            </a:r>
            <a:endParaRPr lang="en-US" dirty="0"/>
          </a:p>
        </p:txBody>
      </p:sp>
      <p:sp>
        <p:nvSpPr>
          <p:cNvPr id="5" name="Text Placeholder 4"/>
          <p:cNvSpPr>
            <a:spLocks noGrp="1"/>
          </p:cNvSpPr>
          <p:nvPr>
            <p:ph type="body" sz="quarter" idx="10"/>
          </p:nvPr>
        </p:nvSpPr>
        <p:spPr>
          <a:xfrm>
            <a:off x="711200" y="1752600"/>
            <a:ext cx="8839200" cy="4267200"/>
          </a:xfrm>
          <a:prstGeom prst="rect">
            <a:avLst/>
          </a:prstGeom>
        </p:spPr>
        <p:txBody>
          <a:bodyPr/>
          <a:lstStyle>
            <a:lvl1pPr marL="0" indent="0">
              <a:buFont typeface="Wingdings" panose="05000000000000000000" pitchFamily="2" charset="2"/>
              <a:buNone/>
              <a:defRPr>
                <a:solidFill>
                  <a:schemeClr val="accent1"/>
                </a:solidFill>
              </a:defRPr>
            </a:lvl1pPr>
            <a:lvl2pPr marL="742950" indent="-285750">
              <a:buFont typeface="Wingdings" panose="05000000000000000000" pitchFamily="2" charset="2"/>
              <a:buChar char="§"/>
              <a:defRPr>
                <a:solidFill>
                  <a:schemeClr val="tx2">
                    <a:lumMod val="50000"/>
                  </a:schemeClr>
                </a:solidFill>
              </a:defRPr>
            </a:lvl2pPr>
            <a:lvl3pPr marL="1143000" indent="-228600">
              <a:buFont typeface="Calibri" panose="020F0502020204030204" pitchFamily="34" charset="0"/>
              <a:buChar char="‒"/>
              <a:defRPr>
                <a:solidFill>
                  <a:schemeClr val="accent1">
                    <a:lumMod val="50000"/>
                  </a:schemeClr>
                </a:solidFill>
              </a:defRPr>
            </a:lvl3pPr>
          </a:lstStyle>
          <a:p>
            <a:pPr lvl="0"/>
            <a:r>
              <a:rPr lang="en-US"/>
              <a:t>Click to edit Master text styles</a:t>
            </a:r>
          </a:p>
          <a:p>
            <a:pPr lvl="1"/>
            <a:r>
              <a:rPr lang="en-US"/>
              <a:t>Second level</a:t>
            </a:r>
          </a:p>
          <a:p>
            <a:pPr lvl="2"/>
            <a:r>
              <a:rPr lang="en-US"/>
              <a:t>Third level</a:t>
            </a:r>
          </a:p>
        </p:txBody>
      </p:sp>
      <p:sp>
        <p:nvSpPr>
          <p:cNvPr id="7" name="TextBox 6"/>
          <p:cNvSpPr txBox="1"/>
          <p:nvPr/>
        </p:nvSpPr>
        <p:spPr>
          <a:xfrm>
            <a:off x="8432800" y="6575193"/>
            <a:ext cx="1625600" cy="230832"/>
          </a:xfrm>
          <a:prstGeom prst="rect">
            <a:avLst/>
          </a:prstGeom>
          <a:noFill/>
        </p:spPr>
        <p:txBody>
          <a:bodyPr wrap="square" rtlCol="0">
            <a:spAutoFit/>
          </a:bodyPr>
          <a:lstStyle/>
          <a:p>
            <a:pPr algn="r"/>
            <a:r>
              <a:rPr lang="en-US" sz="900">
                <a:solidFill>
                  <a:schemeClr val="tx1">
                    <a:lumMod val="65000"/>
                    <a:lumOff val="35000"/>
                  </a:schemeClr>
                </a:solidFill>
              </a:rPr>
              <a:t>© 2021 BHWP</a:t>
            </a:r>
          </a:p>
        </p:txBody>
      </p:sp>
      <p:pic>
        <p:nvPicPr>
          <p:cNvPr id="10" name="Picture 9" descr="bhwp-logo-one-line.png">
            <a:extLst>
              <a:ext uri="{FF2B5EF4-FFF2-40B4-BE49-F238E27FC236}">
                <a16:creationId xmlns:a16="http://schemas.microsoft.com/office/drawing/2014/main" id="{C6441427-008E-6C40-AEDA-6B37F86B918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564859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13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0" y="15688"/>
            <a:ext cx="1827213" cy="685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38812"/>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790237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0" y="18539"/>
            <a:ext cx="1827213" cy="684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43687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15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0" y="18539"/>
            <a:ext cx="1827213" cy="684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38812"/>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1510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5" y="18539"/>
            <a:ext cx="1827103" cy="684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672579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17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5" y="18539"/>
            <a:ext cx="1827103" cy="684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38812"/>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784517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18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10" y="18539"/>
            <a:ext cx="1826192" cy="684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53100"/>
            <a:ext cx="685800" cy="12192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01870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19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5E9868-DC35-1642-BC4C-BBF78F4FFD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10" y="18539"/>
            <a:ext cx="1826192" cy="684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B9D417-C924-834A-BCDA-BBBC4D6EFD06}"/>
              </a:ext>
            </a:extLst>
          </p:cNvPr>
          <p:cNvSpPr/>
          <p:nvPr/>
        </p:nvSpPr>
        <p:spPr>
          <a:xfrm rot="16200000">
            <a:off x="5753100" y="-5738812"/>
            <a:ext cx="685800" cy="12192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577359B3-E306-564C-AD71-7ABB49DC4E52}"/>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sp>
        <p:nvSpPr>
          <p:cNvPr id="2" name="Title 1"/>
          <p:cNvSpPr>
            <a:spLocks noGrp="1"/>
          </p:cNvSpPr>
          <p:nvPr>
            <p:ph type="ctrTitle"/>
          </p:nvPr>
        </p:nvSpPr>
        <p:spPr>
          <a:xfrm>
            <a:off x="4343400" y="2130428"/>
            <a:ext cx="7391400" cy="1470025"/>
          </a:xfrm>
        </p:spPr>
        <p:txBody>
          <a:bodyPr/>
          <a:lstStyle>
            <a:lvl1pPr>
              <a:defRPr baseline="0"/>
            </a:lvl1pPr>
          </a:lstStyle>
          <a:p>
            <a:r>
              <a:rPr lang="en-US"/>
              <a:t>Click to edit Master title style</a:t>
            </a:r>
            <a:endParaRPr lang="en-US" dirty="0"/>
          </a:p>
        </p:txBody>
      </p:sp>
      <p:sp>
        <p:nvSpPr>
          <p:cNvPr id="3" name="Subtitle 2"/>
          <p:cNvSpPr>
            <a:spLocks noGrp="1"/>
          </p:cNvSpPr>
          <p:nvPr>
            <p:ph type="subTitle" idx="1"/>
          </p:nvPr>
        </p:nvSpPr>
        <p:spPr>
          <a:xfrm>
            <a:off x="4495800" y="3810000"/>
            <a:ext cx="7010400" cy="1752600"/>
          </a:xfrm>
        </p:spPr>
        <p:txBody>
          <a:bodyPr/>
          <a:lstStyle>
            <a:lvl1pPr marL="0" indent="0" algn="ctr">
              <a:buNone/>
              <a:defRPr>
                <a:solidFill>
                  <a:schemeClr val="accent2"/>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51832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B2A9DC6-92D9-2A42-9ADD-13D8B2081EFF}"/>
              </a:ext>
            </a:extLst>
          </p:cNvPr>
          <p:cNvSpPr/>
          <p:nvPr/>
        </p:nvSpPr>
        <p:spPr>
          <a:xfrm>
            <a:off x="0" y="0"/>
            <a:ext cx="12192000" cy="6858000"/>
          </a:xfrm>
          <a:prstGeom prst="rect">
            <a:avLst/>
          </a:prstGeom>
          <a:gradFill flip="none" rotWithShape="1">
            <a:gsLst>
              <a:gs pos="61000">
                <a:schemeClr val="accent1">
                  <a:alpha val="85000"/>
                </a:schemeClr>
              </a:gs>
              <a:gs pos="2000">
                <a:srgbClr val="3C9449">
                  <a:lumMod val="76000"/>
                  <a:alpha val="1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ound Single Corner Rectangle 5">
            <a:extLst>
              <a:ext uri="{FF2B5EF4-FFF2-40B4-BE49-F238E27FC236}">
                <a16:creationId xmlns:a16="http://schemas.microsoft.com/office/drawing/2014/main" id="{3CF5B4F9-F7E8-F741-B3B8-F7D75E7A2E28}"/>
              </a:ext>
            </a:extLst>
          </p:cNvPr>
          <p:cNvSpPr/>
          <p:nvPr/>
        </p:nvSpPr>
        <p:spPr>
          <a:xfrm rot="10800000">
            <a:off x="304800" y="228600"/>
            <a:ext cx="11582400" cy="6248400"/>
          </a:xfrm>
          <a:prstGeom prst="round1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7" name="TextBox 6">
            <a:extLst>
              <a:ext uri="{FF2B5EF4-FFF2-40B4-BE49-F238E27FC236}">
                <a16:creationId xmlns:a16="http://schemas.microsoft.com/office/drawing/2014/main" id="{4B5D7105-CEBD-D84A-A54A-11334F630BC4}"/>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bg1"/>
                </a:solidFill>
              </a:rPr>
              <a:t>©BHWP</a:t>
            </a:r>
            <a:endParaRPr lang="en-US" altLang="en-US"/>
          </a:p>
        </p:txBody>
      </p:sp>
      <p:pic>
        <p:nvPicPr>
          <p:cNvPr id="8" name="Picture 6" descr="bhwp-logo-one-line.png">
            <a:extLst>
              <a:ext uri="{FF2B5EF4-FFF2-40B4-BE49-F238E27FC236}">
                <a16:creationId xmlns:a16="http://schemas.microsoft.com/office/drawing/2014/main" id="{AD4B607A-B44C-1D4E-8CF7-A414A6116D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609600" y="1524000"/>
            <a:ext cx="10972800" cy="4419600"/>
          </a:xfrm>
        </p:spPr>
        <p:txBody>
          <a:bodyPr/>
          <a:lstStyle>
            <a:lvl3pPr>
              <a:defRPr>
                <a:solidFill>
                  <a:schemeClr val="accent4"/>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3501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Content 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6C29CAA-2A31-2145-A363-95E3363E18F9}"/>
              </a:ext>
            </a:extLst>
          </p:cNvPr>
          <p:cNvSpPr/>
          <p:nvPr/>
        </p:nvSpPr>
        <p:spPr>
          <a:xfrm>
            <a:off x="0" y="0"/>
            <a:ext cx="12192000" cy="6858000"/>
          </a:xfrm>
          <a:prstGeom prst="rect">
            <a:avLst/>
          </a:prstGeom>
          <a:gradFill flip="none" rotWithShape="1">
            <a:gsLst>
              <a:gs pos="7000">
                <a:schemeClr val="tx2">
                  <a:alpha val="17000"/>
                </a:schemeClr>
              </a:gs>
              <a:gs pos="75000">
                <a:schemeClr val="tx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6" name="Round Single Corner Rectangle 5">
            <a:extLst>
              <a:ext uri="{FF2B5EF4-FFF2-40B4-BE49-F238E27FC236}">
                <a16:creationId xmlns:a16="http://schemas.microsoft.com/office/drawing/2014/main" id="{0660F17A-A1AF-944F-8100-7BF7FFEB07D2}"/>
              </a:ext>
            </a:extLst>
          </p:cNvPr>
          <p:cNvSpPr/>
          <p:nvPr/>
        </p:nvSpPr>
        <p:spPr>
          <a:xfrm rot="10800000">
            <a:off x="304800" y="228600"/>
            <a:ext cx="11582400" cy="6248400"/>
          </a:xfrm>
          <a:prstGeom prst="round1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spcBef>
                <a:spcPts val="0"/>
              </a:spcBef>
              <a:spcAft>
                <a:spcPts val="0"/>
              </a:spcAft>
              <a:defRPr/>
            </a:pPr>
            <a:endParaRPr lang="en-US"/>
          </a:p>
        </p:txBody>
      </p:sp>
      <p:sp>
        <p:nvSpPr>
          <p:cNvPr id="7" name="TextBox 6">
            <a:extLst>
              <a:ext uri="{FF2B5EF4-FFF2-40B4-BE49-F238E27FC236}">
                <a16:creationId xmlns:a16="http://schemas.microsoft.com/office/drawing/2014/main" id="{3BDBE039-137E-A94A-8B21-15EB1DA5C506}"/>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bg1"/>
                </a:solidFill>
              </a:rPr>
              <a:t>©BHWP</a:t>
            </a:r>
            <a:endParaRPr lang="en-US" altLang="en-US"/>
          </a:p>
        </p:txBody>
      </p:sp>
      <p:pic>
        <p:nvPicPr>
          <p:cNvPr id="8" name="Picture 6" descr="bhwp-logo-one-line.png">
            <a:extLst>
              <a:ext uri="{FF2B5EF4-FFF2-40B4-BE49-F238E27FC236}">
                <a16:creationId xmlns:a16="http://schemas.microsoft.com/office/drawing/2014/main" id="{A3B72056-5B43-7D45-8675-3CEAED059F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609600" y="1524000"/>
            <a:ext cx="10972800" cy="4419600"/>
          </a:xfrm>
        </p:spPr>
        <p:txBody>
          <a:bodyPr/>
          <a:lstStyle>
            <a:lvl3pPr>
              <a:defRPr>
                <a:solidFill>
                  <a:schemeClr val="accent4"/>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84263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447B53-8ECD-6F4A-B237-F9CB9C12B29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8541157" y="0"/>
            <a:ext cx="365084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E11290D5-F3D3-894A-94C4-6DAF93BB2A7A}"/>
              </a:ext>
            </a:extLst>
          </p:cNvPr>
          <p:cNvSpPr txBox="1">
            <a:spLocks noChangeArrowheads="1"/>
          </p:cNvSpPr>
          <p:nvPr/>
        </p:nvSpPr>
        <p:spPr bwMode="auto">
          <a:xfrm>
            <a:off x="6917938" y="6536531"/>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476AE738-62E6-EE45-8DAC-C4A173BBD1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1"/>
          <p:cNvSpPr>
            <a:spLocks noGrp="1"/>
          </p:cNvSpPr>
          <p:nvPr>
            <p:ph type="title"/>
          </p:nvPr>
        </p:nvSpPr>
        <p:spPr>
          <a:xfrm>
            <a:off x="609600" y="274639"/>
            <a:ext cx="7162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7162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573A4C4D-3E6A-324E-AB24-92C8A7217342}"/>
              </a:ext>
            </a:extLst>
          </p:cNvPr>
          <p:cNvSpPr/>
          <p:nvPr userDrawn="1"/>
        </p:nvSpPr>
        <p:spPr>
          <a:xfrm>
            <a:off x="8339544" y="0"/>
            <a:ext cx="201613"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220547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Main Content 2">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940800" cy="1143000"/>
          </a:xfrm>
        </p:spPr>
        <p:txBody>
          <a:bodyPr/>
          <a:lstStyle/>
          <a:p>
            <a:r>
              <a:rPr lang="en-US"/>
              <a:t>Click to edit Master title style</a:t>
            </a:r>
            <a:endParaRPr lang="en-US" dirty="0"/>
          </a:p>
        </p:txBody>
      </p:sp>
      <p:sp>
        <p:nvSpPr>
          <p:cNvPr id="5" name="Text Placeholder 4"/>
          <p:cNvSpPr>
            <a:spLocks noGrp="1"/>
          </p:cNvSpPr>
          <p:nvPr>
            <p:ph type="body" sz="quarter" idx="10"/>
          </p:nvPr>
        </p:nvSpPr>
        <p:spPr>
          <a:xfrm>
            <a:off x="711200" y="1752600"/>
            <a:ext cx="8839200" cy="4267200"/>
          </a:xfrm>
          <a:prstGeom prst="rect">
            <a:avLst/>
          </a:prstGeom>
        </p:spPr>
        <p:txBody>
          <a:bodyPr/>
          <a:lstStyle>
            <a:lvl1pPr marL="0" indent="0">
              <a:buFont typeface="Wingdings" panose="05000000000000000000" pitchFamily="2" charset="2"/>
              <a:buNone/>
              <a:defRPr>
                <a:solidFill>
                  <a:schemeClr val="accent1"/>
                </a:solidFill>
              </a:defRPr>
            </a:lvl1pPr>
            <a:lvl2pPr marL="742950" indent="-285750">
              <a:buFont typeface="Wingdings" panose="05000000000000000000" pitchFamily="2" charset="2"/>
              <a:buChar char="§"/>
              <a:defRPr>
                <a:solidFill>
                  <a:schemeClr val="tx2">
                    <a:lumMod val="50000"/>
                  </a:schemeClr>
                </a:solidFill>
              </a:defRPr>
            </a:lvl2pPr>
            <a:lvl3pPr marL="1143000" indent="-228600">
              <a:buFont typeface="Calibri" panose="020F0502020204030204" pitchFamily="34" charset="0"/>
              <a:buChar char="‒"/>
              <a:defRPr>
                <a:solidFill>
                  <a:schemeClr val="accent1">
                    <a:lumMod val="50000"/>
                  </a:schemeClr>
                </a:solidFill>
              </a:defRPr>
            </a:lvl3pPr>
          </a:lstStyle>
          <a:p>
            <a:pPr lvl="0"/>
            <a:r>
              <a:rPr lang="en-US"/>
              <a:t>Click to edit Master text styles</a:t>
            </a:r>
          </a:p>
          <a:p>
            <a:pPr lvl="1"/>
            <a:r>
              <a:rPr lang="en-US"/>
              <a:t>Second level</a:t>
            </a:r>
          </a:p>
          <a:p>
            <a:pPr lvl="2"/>
            <a:r>
              <a:rPr lang="en-US"/>
              <a:t>Third level</a:t>
            </a:r>
          </a:p>
        </p:txBody>
      </p:sp>
      <p:sp>
        <p:nvSpPr>
          <p:cNvPr id="7" name="TextBox 6"/>
          <p:cNvSpPr txBox="1"/>
          <p:nvPr/>
        </p:nvSpPr>
        <p:spPr>
          <a:xfrm>
            <a:off x="8432800" y="6575193"/>
            <a:ext cx="1625600" cy="230832"/>
          </a:xfrm>
          <a:prstGeom prst="rect">
            <a:avLst/>
          </a:prstGeom>
          <a:noFill/>
        </p:spPr>
        <p:txBody>
          <a:bodyPr wrap="square" rtlCol="0">
            <a:spAutoFit/>
          </a:bodyPr>
          <a:lstStyle/>
          <a:p>
            <a:pPr algn="r"/>
            <a:r>
              <a:rPr lang="en-US" sz="900">
                <a:solidFill>
                  <a:schemeClr val="tx1">
                    <a:lumMod val="65000"/>
                    <a:lumOff val="35000"/>
                  </a:schemeClr>
                </a:solidFill>
                <a:latin typeface="+mn-lt"/>
              </a:rPr>
              <a:t>© 2021 BHWP</a:t>
            </a:r>
          </a:p>
        </p:txBody>
      </p:sp>
      <p:pic>
        <p:nvPicPr>
          <p:cNvPr id="8" name="Picture 7" descr="bhwp-logo-one-line.png">
            <a:extLst>
              <a:ext uri="{FF2B5EF4-FFF2-40B4-BE49-F238E27FC236}">
                <a16:creationId xmlns:a16="http://schemas.microsoft.com/office/drawing/2014/main" id="{E379425B-8BAD-C845-829F-AE75CA7E4C5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E985652A-62B4-5B42-856E-EB5A63ED8035}"/>
              </a:ext>
            </a:extLst>
          </p:cNvPr>
          <p:cNvPicPr>
            <a:picLocks noChangeAspect="1"/>
          </p:cNvPicPr>
          <p:nvPr userDrawn="1"/>
        </p:nvPicPr>
        <p:blipFill>
          <a:blip r:embed="rId3"/>
          <a:srcRect/>
          <a:stretch/>
        </p:blipFill>
        <p:spPr>
          <a:xfrm>
            <a:off x="10431728" y="0"/>
            <a:ext cx="1760271" cy="6858000"/>
          </a:xfrm>
          <a:prstGeom prst="rect">
            <a:avLst/>
          </a:prstGeom>
        </p:spPr>
      </p:pic>
      <p:sp>
        <p:nvSpPr>
          <p:cNvPr id="10" name="Rectangle 9">
            <a:extLst>
              <a:ext uri="{FF2B5EF4-FFF2-40B4-BE49-F238E27FC236}">
                <a16:creationId xmlns:a16="http://schemas.microsoft.com/office/drawing/2014/main" id="{DACC923D-8C08-0D44-AB22-A9C8A5487B60}"/>
              </a:ext>
            </a:extLst>
          </p:cNvPr>
          <p:cNvSpPr/>
          <p:nvPr userDrawn="1"/>
        </p:nvSpPr>
        <p:spPr>
          <a:xfrm>
            <a:off x="10230116" y="0"/>
            <a:ext cx="201613" cy="6858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91174361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FBCAAD8-37D5-D94C-9705-6177E8B3076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893001" y="0"/>
            <a:ext cx="1298999" cy="6863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FFE7C602-8E2F-B54C-B5C5-4C1DB0E6B309}"/>
              </a:ext>
            </a:extLst>
          </p:cNvPr>
          <p:cNvSpPr txBox="1">
            <a:spLocks noChangeArrowheads="1"/>
          </p:cNvSpPr>
          <p:nvPr/>
        </p:nvSpPr>
        <p:spPr bwMode="auto">
          <a:xfrm>
            <a:off x="9144000" y="6536531"/>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7C95CC2F-B4E8-B841-AB2F-D723D10277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25C3DE8F-1985-A64E-B77B-AA22CDEA66DB}"/>
              </a:ext>
            </a:extLst>
          </p:cNvPr>
          <p:cNvSpPr/>
          <p:nvPr/>
        </p:nvSpPr>
        <p:spPr>
          <a:xfrm>
            <a:off x="10691388" y="0"/>
            <a:ext cx="201613"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Placeholder 1"/>
          <p:cNvSpPr>
            <a:spLocks noGrp="1"/>
          </p:cNvSpPr>
          <p:nvPr>
            <p:ph type="title"/>
          </p:nvPr>
        </p:nvSpPr>
        <p:spPr>
          <a:xfrm>
            <a:off x="609600" y="274639"/>
            <a:ext cx="8940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7978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Content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447B53-8ECD-6F4A-B237-F9CB9C12B29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8544128" y="0"/>
            <a:ext cx="3644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E11290D5-F3D3-894A-94C4-6DAF93BB2A7A}"/>
              </a:ext>
            </a:extLst>
          </p:cNvPr>
          <p:cNvSpPr txBox="1">
            <a:spLocks noChangeArrowheads="1"/>
          </p:cNvSpPr>
          <p:nvPr userDrawn="1"/>
        </p:nvSpPr>
        <p:spPr bwMode="auto">
          <a:xfrm>
            <a:off x="6983928" y="6536531"/>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476AE738-62E6-EE45-8DAC-C4A173BBD1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1"/>
          <p:cNvSpPr>
            <a:spLocks noGrp="1"/>
          </p:cNvSpPr>
          <p:nvPr>
            <p:ph type="title"/>
          </p:nvPr>
        </p:nvSpPr>
        <p:spPr>
          <a:xfrm>
            <a:off x="609600" y="274639"/>
            <a:ext cx="7162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7162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573A4C4D-3E6A-324E-AB24-92C8A7217342}"/>
              </a:ext>
            </a:extLst>
          </p:cNvPr>
          <p:cNvSpPr/>
          <p:nvPr userDrawn="1"/>
        </p:nvSpPr>
        <p:spPr>
          <a:xfrm>
            <a:off x="8339544" y="0"/>
            <a:ext cx="201613" cy="6858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97631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Content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03952E8-073F-454B-B251-113CA2F61A1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934700" y="0"/>
            <a:ext cx="1295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BC9E6FB-83DA-0843-8A7F-19341143F42C}"/>
              </a:ext>
            </a:extLst>
          </p:cNvPr>
          <p:cNvSpPr txBox="1">
            <a:spLocks noChangeArrowheads="1"/>
          </p:cNvSpPr>
          <p:nvPr/>
        </p:nvSpPr>
        <p:spPr bwMode="auto">
          <a:xfrm>
            <a:off x="9144000" y="6536531"/>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F775C3C6-B059-D74A-A9FD-B61879F69C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1A223B1F-D428-C348-AEA8-128325294794}"/>
              </a:ext>
            </a:extLst>
          </p:cNvPr>
          <p:cNvSpPr/>
          <p:nvPr/>
        </p:nvSpPr>
        <p:spPr>
          <a:xfrm>
            <a:off x="10734675" y="0"/>
            <a:ext cx="200025" cy="6858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Placeholder 1"/>
          <p:cNvSpPr>
            <a:spLocks noGrp="1"/>
          </p:cNvSpPr>
          <p:nvPr>
            <p:ph type="title"/>
          </p:nvPr>
        </p:nvSpPr>
        <p:spPr>
          <a:xfrm>
            <a:off x="609600" y="274639"/>
            <a:ext cx="8940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79138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_Content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447B53-8ECD-6F4A-B237-F9CB9C12B29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8541157" y="5800"/>
            <a:ext cx="3650843" cy="68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E11290D5-F3D3-894A-94C4-6DAF93BB2A7A}"/>
              </a:ext>
            </a:extLst>
          </p:cNvPr>
          <p:cNvSpPr txBox="1">
            <a:spLocks noChangeArrowheads="1"/>
          </p:cNvSpPr>
          <p:nvPr/>
        </p:nvSpPr>
        <p:spPr bwMode="auto">
          <a:xfrm>
            <a:off x="6917938" y="6536531"/>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476AE738-62E6-EE45-8DAC-C4A173BBD1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1"/>
          <p:cNvSpPr>
            <a:spLocks noGrp="1"/>
          </p:cNvSpPr>
          <p:nvPr>
            <p:ph type="title"/>
          </p:nvPr>
        </p:nvSpPr>
        <p:spPr>
          <a:xfrm>
            <a:off x="609600" y="274639"/>
            <a:ext cx="7162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7162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573A4C4D-3E6A-324E-AB24-92C8A7217342}"/>
              </a:ext>
            </a:extLst>
          </p:cNvPr>
          <p:cNvSpPr/>
          <p:nvPr userDrawn="1"/>
        </p:nvSpPr>
        <p:spPr>
          <a:xfrm>
            <a:off x="8339544" y="0"/>
            <a:ext cx="201613"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67656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_Content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FBCAAD8-37D5-D94C-9705-6177E8B3076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893856" y="0"/>
            <a:ext cx="1297288" cy="6863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FFE7C602-8E2F-B54C-B5C5-4C1DB0E6B309}"/>
              </a:ext>
            </a:extLst>
          </p:cNvPr>
          <p:cNvSpPr txBox="1">
            <a:spLocks noChangeArrowheads="1"/>
          </p:cNvSpPr>
          <p:nvPr/>
        </p:nvSpPr>
        <p:spPr bwMode="auto">
          <a:xfrm>
            <a:off x="9220200" y="6536531"/>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7C95CC2F-B4E8-B841-AB2F-D723D10277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25C3DE8F-1985-A64E-B77B-AA22CDEA66DB}"/>
              </a:ext>
            </a:extLst>
          </p:cNvPr>
          <p:cNvSpPr/>
          <p:nvPr/>
        </p:nvSpPr>
        <p:spPr>
          <a:xfrm>
            <a:off x="10691388" y="0"/>
            <a:ext cx="201613"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Placeholder 1"/>
          <p:cNvSpPr>
            <a:spLocks noGrp="1"/>
          </p:cNvSpPr>
          <p:nvPr>
            <p:ph type="title"/>
          </p:nvPr>
        </p:nvSpPr>
        <p:spPr>
          <a:xfrm>
            <a:off x="609600" y="274639"/>
            <a:ext cx="8940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25397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Content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447B53-8ECD-6F4A-B237-F9CB9C12B29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8544128" y="11906"/>
            <a:ext cx="3644900" cy="683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E11290D5-F3D3-894A-94C4-6DAF93BB2A7A}"/>
              </a:ext>
            </a:extLst>
          </p:cNvPr>
          <p:cNvSpPr txBox="1">
            <a:spLocks noChangeArrowheads="1"/>
          </p:cNvSpPr>
          <p:nvPr/>
        </p:nvSpPr>
        <p:spPr bwMode="auto">
          <a:xfrm>
            <a:off x="6934200" y="6536531"/>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476AE738-62E6-EE45-8DAC-C4A173BBD1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1"/>
          <p:cNvSpPr>
            <a:spLocks noGrp="1"/>
          </p:cNvSpPr>
          <p:nvPr>
            <p:ph type="title"/>
          </p:nvPr>
        </p:nvSpPr>
        <p:spPr>
          <a:xfrm>
            <a:off x="609600" y="274639"/>
            <a:ext cx="7162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7162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573A4C4D-3E6A-324E-AB24-92C8A7217342}"/>
              </a:ext>
            </a:extLst>
          </p:cNvPr>
          <p:cNvSpPr/>
          <p:nvPr userDrawn="1"/>
        </p:nvSpPr>
        <p:spPr>
          <a:xfrm>
            <a:off x="8339544" y="0"/>
            <a:ext cx="201613" cy="6858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790187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_Content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03952E8-073F-454B-B251-113CA2F61A1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934700" y="9144"/>
            <a:ext cx="1295400" cy="68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BC9E6FB-83DA-0843-8A7F-19341143F42C}"/>
              </a:ext>
            </a:extLst>
          </p:cNvPr>
          <p:cNvSpPr txBox="1">
            <a:spLocks noChangeArrowheads="1"/>
          </p:cNvSpPr>
          <p:nvPr/>
        </p:nvSpPr>
        <p:spPr bwMode="auto">
          <a:xfrm>
            <a:off x="9220200" y="6533910"/>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6" name="Picture 5" descr="bhwp-logo-one-line.png">
            <a:extLst>
              <a:ext uri="{FF2B5EF4-FFF2-40B4-BE49-F238E27FC236}">
                <a16:creationId xmlns:a16="http://schemas.microsoft.com/office/drawing/2014/main" id="{F775C3C6-B059-D74A-A9FD-B61879F69C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1A223B1F-D428-C348-AEA8-128325294794}"/>
              </a:ext>
            </a:extLst>
          </p:cNvPr>
          <p:cNvSpPr/>
          <p:nvPr/>
        </p:nvSpPr>
        <p:spPr>
          <a:xfrm>
            <a:off x="10734675" y="0"/>
            <a:ext cx="200025" cy="6858000"/>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Placeholder 1"/>
          <p:cNvSpPr>
            <a:spLocks noGrp="1"/>
          </p:cNvSpPr>
          <p:nvPr>
            <p:ph type="title"/>
          </p:nvPr>
        </p:nvSpPr>
        <p:spPr>
          <a:xfrm>
            <a:off x="609600" y="274639"/>
            <a:ext cx="8940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68803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Content 3">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112C36-EAE6-F944-B728-ACDB22206113}"/>
              </a:ext>
            </a:extLst>
          </p:cNvPr>
          <p:cNvSpPr txBox="1">
            <a:spLocks noChangeArrowheads="1"/>
          </p:cNvSpPr>
          <p:nvPr/>
        </p:nvSpPr>
        <p:spPr bwMode="auto">
          <a:xfrm>
            <a:off x="9423400" y="6533910"/>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5" name="Picture 4" descr="bhwp-logo-one-line.png">
            <a:extLst>
              <a:ext uri="{FF2B5EF4-FFF2-40B4-BE49-F238E27FC236}">
                <a16:creationId xmlns:a16="http://schemas.microsoft.com/office/drawing/2014/main" id="{5FBF7C4A-FC23-604D-83A5-D42C74359E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bject 5">
            <a:extLst>
              <a:ext uri="{FF2B5EF4-FFF2-40B4-BE49-F238E27FC236}">
                <a16:creationId xmlns:a16="http://schemas.microsoft.com/office/drawing/2014/main" id="{9F0F883E-81CF-1F46-93AB-CA27EC9031EF}"/>
              </a:ext>
            </a:extLst>
          </p:cNvPr>
          <p:cNvSpPr>
            <a:spLocks/>
          </p:cNvSpPr>
          <p:nvPr/>
        </p:nvSpPr>
        <p:spPr bwMode="auto">
          <a:xfrm>
            <a:off x="10871200" y="0"/>
            <a:ext cx="254000" cy="6858000"/>
          </a:xfrm>
          <a:custGeom>
            <a:avLst/>
            <a:gdLst>
              <a:gd name="T0" fmla="*/ 0 w 9139555"/>
              <a:gd name="T1" fmla="*/ 6857329 h 1298575"/>
              <a:gd name="T2" fmla="*/ 253402 w 9139555"/>
              <a:gd name="T3" fmla="*/ 6857329 h 1298575"/>
              <a:gd name="T4" fmla="*/ 253402 w 9139555"/>
              <a:gd name="T5" fmla="*/ 0 h 1298575"/>
              <a:gd name="T6" fmla="*/ 0 w 9139555"/>
              <a:gd name="T7" fmla="*/ 0 h 1298575"/>
              <a:gd name="T8" fmla="*/ 0 w 9139555"/>
              <a:gd name="T9" fmla="*/ 6857329 h 12985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39555" h="1298575">
                <a:moveTo>
                  <a:pt x="0" y="1298448"/>
                </a:moveTo>
                <a:lnTo>
                  <a:pt x="9138983" y="1298448"/>
                </a:lnTo>
                <a:lnTo>
                  <a:pt x="9138983" y="0"/>
                </a:lnTo>
                <a:lnTo>
                  <a:pt x="0" y="0"/>
                </a:lnTo>
                <a:lnTo>
                  <a:pt x="0" y="1298448"/>
                </a:ln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7" name="Rectangle 6">
            <a:extLst>
              <a:ext uri="{FF2B5EF4-FFF2-40B4-BE49-F238E27FC236}">
                <a16:creationId xmlns:a16="http://schemas.microsoft.com/office/drawing/2014/main" id="{53B606EF-BCF0-254D-B837-351D238C83B4}"/>
              </a:ext>
            </a:extLst>
          </p:cNvPr>
          <p:cNvSpPr/>
          <p:nvPr/>
        </p:nvSpPr>
        <p:spPr>
          <a:xfrm>
            <a:off x="11125200" y="0"/>
            <a:ext cx="1066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Placeholder 1"/>
          <p:cNvSpPr>
            <a:spLocks noGrp="1"/>
          </p:cNvSpPr>
          <p:nvPr>
            <p:ph type="title"/>
          </p:nvPr>
        </p:nvSpPr>
        <p:spPr>
          <a:xfrm>
            <a:off x="609600" y="274639"/>
            <a:ext cx="8940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091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Content 3">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9B7B95D-7211-AA43-B768-DB03A09CAC09}"/>
              </a:ext>
            </a:extLst>
          </p:cNvPr>
          <p:cNvSpPr txBox="1">
            <a:spLocks noChangeArrowheads="1"/>
          </p:cNvSpPr>
          <p:nvPr/>
        </p:nvSpPr>
        <p:spPr bwMode="auto">
          <a:xfrm>
            <a:off x="9423400" y="6536531"/>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accent1"/>
                </a:solidFill>
              </a:rPr>
              <a:t>©BHWP</a:t>
            </a:r>
            <a:endParaRPr lang="en-US" altLang="en-US">
              <a:solidFill>
                <a:schemeClr val="accent1"/>
              </a:solidFill>
            </a:endParaRPr>
          </a:p>
        </p:txBody>
      </p:sp>
      <p:pic>
        <p:nvPicPr>
          <p:cNvPr id="5" name="Picture 4" descr="bhwp-logo-one-line.png">
            <a:extLst>
              <a:ext uri="{FF2B5EF4-FFF2-40B4-BE49-F238E27FC236}">
                <a16:creationId xmlns:a16="http://schemas.microsoft.com/office/drawing/2014/main" id="{CDC40A6B-141C-7B4C-A26F-AD2C81119D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bject 5">
            <a:extLst>
              <a:ext uri="{FF2B5EF4-FFF2-40B4-BE49-F238E27FC236}">
                <a16:creationId xmlns:a16="http://schemas.microsoft.com/office/drawing/2014/main" id="{64FD596F-5583-E743-A6C3-C1AAA86A14FF}"/>
              </a:ext>
            </a:extLst>
          </p:cNvPr>
          <p:cNvSpPr>
            <a:spLocks/>
          </p:cNvSpPr>
          <p:nvPr/>
        </p:nvSpPr>
        <p:spPr bwMode="auto">
          <a:xfrm>
            <a:off x="10871200" y="0"/>
            <a:ext cx="254000" cy="6858000"/>
          </a:xfrm>
          <a:custGeom>
            <a:avLst/>
            <a:gdLst>
              <a:gd name="T0" fmla="*/ 0 w 9139555"/>
              <a:gd name="T1" fmla="*/ 6857329 h 1298575"/>
              <a:gd name="T2" fmla="*/ 253402 w 9139555"/>
              <a:gd name="T3" fmla="*/ 6857329 h 1298575"/>
              <a:gd name="T4" fmla="*/ 253402 w 9139555"/>
              <a:gd name="T5" fmla="*/ 0 h 1298575"/>
              <a:gd name="T6" fmla="*/ 0 w 9139555"/>
              <a:gd name="T7" fmla="*/ 0 h 1298575"/>
              <a:gd name="T8" fmla="*/ 0 w 9139555"/>
              <a:gd name="T9" fmla="*/ 6857329 h 12985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39555" h="1298575">
                <a:moveTo>
                  <a:pt x="0" y="1298448"/>
                </a:moveTo>
                <a:lnTo>
                  <a:pt x="9138983" y="1298448"/>
                </a:lnTo>
                <a:lnTo>
                  <a:pt x="9138983" y="0"/>
                </a:lnTo>
                <a:lnTo>
                  <a:pt x="0" y="0"/>
                </a:lnTo>
                <a:lnTo>
                  <a:pt x="0" y="1298448"/>
                </a:lnTo>
                <a:close/>
              </a:path>
            </a:pathLst>
          </a:custGeom>
          <a:solidFill>
            <a:schemeClr val="tx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7" name="Rectangle 6">
            <a:extLst>
              <a:ext uri="{FF2B5EF4-FFF2-40B4-BE49-F238E27FC236}">
                <a16:creationId xmlns:a16="http://schemas.microsoft.com/office/drawing/2014/main" id="{26A76801-1FE8-8D45-BA9E-6AA2A15A2EAE}"/>
              </a:ext>
            </a:extLst>
          </p:cNvPr>
          <p:cNvSpPr/>
          <p:nvPr/>
        </p:nvSpPr>
        <p:spPr>
          <a:xfrm>
            <a:off x="11125200" y="0"/>
            <a:ext cx="1066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Placeholder 1"/>
          <p:cNvSpPr>
            <a:spLocks noGrp="1"/>
          </p:cNvSpPr>
          <p:nvPr>
            <p:ph type="title"/>
          </p:nvPr>
        </p:nvSpPr>
        <p:spPr>
          <a:xfrm>
            <a:off x="609600" y="274639"/>
            <a:ext cx="8940800" cy="1143000"/>
          </a:xfrm>
          <a:prstGeom prst="rect">
            <a:avLst/>
          </a:prstGeom>
        </p:spPr>
        <p:txBody>
          <a:bodyPr rtlCol="0">
            <a:normAutofit/>
          </a:bodyPr>
          <a:lstStyle/>
          <a:p>
            <a:r>
              <a:rPr lang="en-US"/>
              <a:t>Click to edit Master title style</a:t>
            </a:r>
            <a:endParaRPr lang="en-US" dirty="0"/>
          </a:p>
        </p:txBody>
      </p:sp>
      <p:sp>
        <p:nvSpPr>
          <p:cNvPr id="12" name="Text Placeholder 11"/>
          <p:cNvSpPr>
            <a:spLocks noGrp="1"/>
          </p:cNvSpPr>
          <p:nvPr>
            <p:ph type="body" sz="quarter" idx="12"/>
          </p:nvPr>
        </p:nvSpPr>
        <p:spPr>
          <a:xfrm>
            <a:off x="609600" y="1676400"/>
            <a:ext cx="8940800" cy="4191000"/>
          </a:xfrm>
        </p:spPr>
        <p:txBody>
          <a:bodyPr/>
          <a:lstStyle>
            <a:lvl2pPr>
              <a:defRPr>
                <a:solidFill>
                  <a:schemeClr val="accent3">
                    <a:lumMod val="75000"/>
                  </a:schemeClr>
                </a:solidFill>
              </a:defRPr>
            </a:lvl2pPr>
            <a:lvl3pPr>
              <a:defRPr>
                <a:solidFill>
                  <a:schemeClr val="tx1">
                    <a:lumMod val="75000"/>
                    <a:lumOff val="25000"/>
                  </a:schemeClr>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56829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lor Background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EAC449-4A43-9E4A-A0F6-AA5BA8C604A6}"/>
              </a:ext>
            </a:extLst>
          </p:cNvPr>
          <p:cNvSpPr txBox="1">
            <a:spLocks noChangeArrowheads="1"/>
          </p:cNvSpPr>
          <p:nvPr/>
        </p:nvSpPr>
        <p:spPr bwMode="auto">
          <a:xfrm>
            <a:off x="10769600" y="6627813"/>
            <a:ext cx="1320800" cy="230187"/>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900">
                <a:solidFill>
                  <a:schemeClr val="bg1"/>
                </a:solidFill>
              </a:rPr>
              <a:t>©BHWP</a:t>
            </a:r>
            <a:endParaRPr lang="en-US" altLang="en-US"/>
          </a:p>
        </p:txBody>
      </p:sp>
      <p:pic>
        <p:nvPicPr>
          <p:cNvPr id="4" name="Picture 4" descr="bhwp-logo-one-line.png">
            <a:extLst>
              <a:ext uri="{FF2B5EF4-FFF2-40B4-BE49-F238E27FC236}">
                <a16:creationId xmlns:a16="http://schemas.microsoft.com/office/drawing/2014/main" id="{2E79DBAA-1E93-5042-B615-9602984E1A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445250"/>
            <a:ext cx="429736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600" y="1752600"/>
            <a:ext cx="10972800" cy="2362200"/>
          </a:xfrm>
        </p:spPr>
        <p:txBody>
          <a:bodyPr/>
          <a:lstStyle>
            <a:lvl1pPr>
              <a:defRPr baseline="0">
                <a:solidFill>
                  <a:schemeClr val="accent2"/>
                </a:solidFill>
              </a:defRPr>
            </a:lvl1pPr>
          </a:lstStyle>
          <a:p>
            <a:r>
              <a:rPr lang="en-US"/>
              <a:t>Click to edit Master title style</a:t>
            </a:r>
            <a:endParaRPr lang="en-US" dirty="0"/>
          </a:p>
        </p:txBody>
      </p:sp>
    </p:spTree>
    <p:extLst>
      <p:ext uri="{BB962C8B-B14F-4D97-AF65-F5344CB8AC3E}">
        <p14:creationId xmlns:p14="http://schemas.microsoft.com/office/powerpoint/2010/main" val="217224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theme" Target="../theme/theme2.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theme" Target="../theme/theme3.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9" Type="http://schemas.openxmlformats.org/officeDocument/2006/relationships/slideLayout" Target="../slideLayouts/slideLayout102.xml"/><Relationship Id="rId21" Type="http://schemas.openxmlformats.org/officeDocument/2006/relationships/slideLayout" Target="../slideLayouts/slideLayout84.xml"/><Relationship Id="rId34" Type="http://schemas.openxmlformats.org/officeDocument/2006/relationships/slideLayout" Target="../slideLayouts/slideLayout97.xml"/><Relationship Id="rId42" Type="http://schemas.openxmlformats.org/officeDocument/2006/relationships/slideLayout" Target="../slideLayouts/slideLayout105.xml"/><Relationship Id="rId47" Type="http://schemas.openxmlformats.org/officeDocument/2006/relationships/slideLayout" Target="../slideLayouts/slideLayout110.xml"/><Relationship Id="rId7" Type="http://schemas.openxmlformats.org/officeDocument/2006/relationships/slideLayout" Target="../slideLayouts/slideLayout7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9" Type="http://schemas.openxmlformats.org/officeDocument/2006/relationships/slideLayout" Target="../slideLayouts/slideLayout92.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32" Type="http://schemas.openxmlformats.org/officeDocument/2006/relationships/slideLayout" Target="../slideLayouts/slideLayout95.xml"/><Relationship Id="rId37" Type="http://schemas.openxmlformats.org/officeDocument/2006/relationships/slideLayout" Target="../slideLayouts/slideLayout100.xml"/><Relationship Id="rId40" Type="http://schemas.openxmlformats.org/officeDocument/2006/relationships/slideLayout" Target="../slideLayouts/slideLayout103.xml"/><Relationship Id="rId45" Type="http://schemas.openxmlformats.org/officeDocument/2006/relationships/slideLayout" Target="../slideLayouts/slideLayout108.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28" Type="http://schemas.openxmlformats.org/officeDocument/2006/relationships/slideLayout" Target="../slideLayouts/slideLayout91.xml"/><Relationship Id="rId36" Type="http://schemas.openxmlformats.org/officeDocument/2006/relationships/slideLayout" Target="../slideLayouts/slideLayout99.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31" Type="http://schemas.openxmlformats.org/officeDocument/2006/relationships/slideLayout" Target="../slideLayouts/slideLayout94.xml"/><Relationship Id="rId44" Type="http://schemas.openxmlformats.org/officeDocument/2006/relationships/slideLayout" Target="../slideLayouts/slideLayout107.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slideLayout" Target="../slideLayouts/slideLayout90.xml"/><Relationship Id="rId30" Type="http://schemas.openxmlformats.org/officeDocument/2006/relationships/slideLayout" Target="../slideLayouts/slideLayout93.xml"/><Relationship Id="rId35" Type="http://schemas.openxmlformats.org/officeDocument/2006/relationships/slideLayout" Target="../slideLayouts/slideLayout98.xml"/><Relationship Id="rId43" Type="http://schemas.openxmlformats.org/officeDocument/2006/relationships/slideLayout" Target="../slideLayouts/slideLayout106.xml"/><Relationship Id="rId48" Type="http://schemas.openxmlformats.org/officeDocument/2006/relationships/theme" Target="../theme/theme4.xml"/><Relationship Id="rId8" Type="http://schemas.openxmlformats.org/officeDocument/2006/relationships/slideLayout" Target="../slideLayouts/slideLayout71.xml"/><Relationship Id="rId3" Type="http://schemas.openxmlformats.org/officeDocument/2006/relationships/slideLayout" Target="../slideLayouts/slideLayout66.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33" Type="http://schemas.openxmlformats.org/officeDocument/2006/relationships/slideLayout" Target="../slideLayouts/slideLayout96.xml"/><Relationship Id="rId38" Type="http://schemas.openxmlformats.org/officeDocument/2006/relationships/slideLayout" Target="../slideLayouts/slideLayout101.xml"/><Relationship Id="rId46" Type="http://schemas.openxmlformats.org/officeDocument/2006/relationships/slideLayout" Target="../slideLayouts/slideLayout109.xml"/><Relationship Id="rId20" Type="http://schemas.openxmlformats.org/officeDocument/2006/relationships/slideLayout" Target="../slideLayouts/slideLayout83.xml"/><Relationship Id="rId41" Type="http://schemas.openxmlformats.org/officeDocument/2006/relationships/slideLayout" Target="../slideLayouts/slideLayout10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17" Type="http://schemas.openxmlformats.org/officeDocument/2006/relationships/theme" Target="../theme/theme5.xml"/><Relationship Id="rId2" Type="http://schemas.openxmlformats.org/officeDocument/2006/relationships/slideLayout" Target="../slideLayouts/slideLayout112.xml"/><Relationship Id="rId16" Type="http://schemas.openxmlformats.org/officeDocument/2006/relationships/slideLayout" Target="../slideLayouts/slideLayout126.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slideLayout" Target="../slideLayouts/slideLayout12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41.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5" Type="http://schemas.openxmlformats.org/officeDocument/2006/relationships/slideLayout" Target="../slideLayouts/slideLayout138.xml"/><Relationship Id="rId10" Type="http://schemas.openxmlformats.org/officeDocument/2006/relationships/theme" Target="../theme/theme7.xml"/><Relationship Id="rId4" Type="http://schemas.openxmlformats.org/officeDocument/2006/relationships/slideLayout" Target="../slideLayouts/slideLayout137.xml"/><Relationship Id="rId9" Type="http://schemas.openxmlformats.org/officeDocument/2006/relationships/slideLayout" Target="../slideLayouts/slideLayout142.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64.wmf"/><Relationship Id="rId3" Type="http://schemas.openxmlformats.org/officeDocument/2006/relationships/slideLayout" Target="../slideLayouts/slideLayout145.xml"/><Relationship Id="rId7" Type="http://schemas.openxmlformats.org/officeDocument/2006/relationships/theme" Target="../theme/theme8.xml"/><Relationship Id="rId2" Type="http://schemas.openxmlformats.org/officeDocument/2006/relationships/slideLayout" Target="../slideLayouts/slideLayout144.xml"/><Relationship Id="rId1" Type="http://schemas.openxmlformats.org/officeDocument/2006/relationships/slideLayout" Target="../slideLayouts/slideLayout143.xml"/><Relationship Id="rId6" Type="http://schemas.openxmlformats.org/officeDocument/2006/relationships/slideLayout" Target="../slideLayouts/slideLayout148.xml"/><Relationship Id="rId5" Type="http://schemas.openxmlformats.org/officeDocument/2006/relationships/slideLayout" Target="../slideLayouts/slideLayout147.xml"/><Relationship Id="rId10" Type="http://schemas.openxmlformats.org/officeDocument/2006/relationships/image" Target="../media/image66.png"/><Relationship Id="rId4" Type="http://schemas.openxmlformats.org/officeDocument/2006/relationships/slideLayout" Target="../slideLayouts/slideLayout146.xml"/><Relationship Id="rId9" Type="http://schemas.openxmlformats.org/officeDocument/2006/relationships/image" Target="../media/image65.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6" name="Text Placeholder 5"/>
          <p:cNvSpPr>
            <a:spLocks noGrp="1"/>
          </p:cNvSpPr>
          <p:nvPr>
            <p:ph type="body" idx="1"/>
          </p:nvPr>
        </p:nvSpPr>
        <p:spPr>
          <a:xfrm>
            <a:off x="609600" y="16764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701773986"/>
      </p:ext>
    </p:extLst>
  </p:cSld>
  <p:clrMap bg1="lt1" tx1="dk1" bg2="lt2" tx2="dk2" accent1="accent1" accent2="accent2" accent3="accent3" accent4="accent4" accent5="accent5" accent6="accent6" hlink="hlink" folHlink="folHlink"/>
  <p:sldLayoutIdLst>
    <p:sldLayoutId id="2147484157" r:id="rId1"/>
    <p:sldLayoutId id="2147484158" r:id="rId2"/>
    <p:sldLayoutId id="2147484159" r:id="rId3"/>
    <p:sldLayoutId id="2147484160" r:id="rId4"/>
    <p:sldLayoutId id="2147484161" r:id="rId5"/>
    <p:sldLayoutId id="2147484162" r:id="rId6"/>
    <p:sldLayoutId id="2147484163" r:id="rId7"/>
    <p:sldLayoutId id="2147484164" r:id="rId8"/>
    <p:sldLayoutId id="2147484165" r:id="rId9"/>
    <p:sldLayoutId id="2147484166" r:id="rId10"/>
    <p:sldLayoutId id="2147484167" r:id="rId11"/>
    <p:sldLayoutId id="2147484168" r:id="rId12"/>
    <p:sldLayoutId id="2147484169" r:id="rId13"/>
    <p:sldLayoutId id="2147484170" r:id="rId14"/>
    <p:sldLayoutId id="2147484171" r:id="rId15"/>
    <p:sldLayoutId id="2147484172" r:id="rId16"/>
    <p:sldLayoutId id="2147484173" r:id="rId17"/>
    <p:sldLayoutId id="2147484174" r:id="rId18"/>
    <p:sldLayoutId id="2147484175" r:id="rId19"/>
    <p:sldLayoutId id="2147484176" r:id="rId20"/>
    <p:sldLayoutId id="2147484177" r:id="rId21"/>
    <p:sldLayoutId id="2147484178" r:id="rId22"/>
    <p:sldLayoutId id="2147484179" r:id="rId23"/>
    <p:sldLayoutId id="2147484180" r:id="rId24"/>
    <p:sldLayoutId id="2147484181" r:id="rId25"/>
  </p:sldLayoutIdLst>
  <p:txStyles>
    <p:titleStyle>
      <a:lvl1pPr algn="ctr" defTabSz="914400" rtl="0" eaLnBrk="1" latinLnBrk="0" hangingPunct="1">
        <a:spcBef>
          <a:spcPct val="0"/>
        </a:spcBef>
        <a:buNone/>
        <a:defRPr sz="4000" kern="1200">
          <a:solidFill>
            <a:schemeClr val="tx2"/>
          </a:solidFill>
          <a:latin typeface="+mj-lt"/>
          <a:ea typeface="+mj-ea"/>
          <a:cs typeface="+mj-cs"/>
        </a:defRPr>
      </a:lvl1pPr>
    </p:titleStyle>
    <p:bodyStyle>
      <a:lvl1pPr marL="0" indent="0" algn="l" defTabSz="914400" rtl="0" eaLnBrk="1" latinLnBrk="0" hangingPunct="1">
        <a:spcBef>
          <a:spcPct val="20000"/>
        </a:spcBef>
        <a:buFont typeface="Arial" pitchFamily="34" charset="0"/>
        <a:buNone/>
        <a:defRPr sz="3200" kern="1200">
          <a:solidFill>
            <a:schemeClr val="accent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800" kern="1200">
          <a:solidFill>
            <a:schemeClr val="tx2">
              <a:lumMod val="50000"/>
            </a:schemeClr>
          </a:solidFill>
          <a:latin typeface="+mn-lt"/>
          <a:ea typeface="+mn-ea"/>
          <a:cs typeface="+mn-cs"/>
        </a:defRPr>
      </a:lvl2pPr>
      <a:lvl3pPr marL="1143000" indent="-228600" algn="l" defTabSz="914400" rtl="0" eaLnBrk="1" latinLnBrk="0" hangingPunct="1">
        <a:spcBef>
          <a:spcPct val="20000"/>
        </a:spcBef>
        <a:buFont typeface="Calibri" panose="020F0502020204030204" pitchFamily="34" charset="0"/>
        <a:buChar char="‒"/>
        <a:defRPr sz="2400" kern="1200">
          <a:solidFill>
            <a:schemeClr val="accent1">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6DD607E-659E-5544-8C56-4F19168FE6FD}"/>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US" altLang="en-US" dirty="0"/>
          </a:p>
        </p:txBody>
      </p:sp>
      <p:sp>
        <p:nvSpPr>
          <p:cNvPr id="1027" name="Text Placeholder 5">
            <a:extLst>
              <a:ext uri="{FF2B5EF4-FFF2-40B4-BE49-F238E27FC236}">
                <a16:creationId xmlns:a16="http://schemas.microsoft.com/office/drawing/2014/main" id="{05E44094-6B61-7243-9F87-6A6DA8EB7F59}"/>
              </a:ext>
            </a:extLst>
          </p:cNvPr>
          <p:cNvSpPr>
            <a:spLocks noGrp="1" noChangeArrowheads="1"/>
          </p:cNvSpPr>
          <p:nvPr>
            <p:ph type="body" idx="1"/>
          </p:nvPr>
        </p:nvSpPr>
        <p:spPr bwMode="auto">
          <a:xfrm>
            <a:off x="609600" y="1676400"/>
            <a:ext cx="10972800" cy="45259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Tree>
    <p:extLst>
      <p:ext uri="{BB962C8B-B14F-4D97-AF65-F5344CB8AC3E}">
        <p14:creationId xmlns:p14="http://schemas.microsoft.com/office/powerpoint/2010/main" val="2715251081"/>
      </p:ext>
    </p:extLst>
  </p:cSld>
  <p:clrMap bg1="lt1" tx1="dk1" bg2="lt2" tx2="dk2" accent1="accent1" accent2="accent2" accent3="accent3" accent4="accent4" accent5="accent5" accent6="accent6" hlink="hlink" folHlink="folHlink"/>
  <p:sldLayoutIdLst>
    <p:sldLayoutId id="2147484183" r:id="rId1"/>
    <p:sldLayoutId id="2147484184" r:id="rId2"/>
    <p:sldLayoutId id="2147484185" r:id="rId3"/>
    <p:sldLayoutId id="2147484186" r:id="rId4"/>
    <p:sldLayoutId id="2147484187" r:id="rId5"/>
    <p:sldLayoutId id="2147484188" r:id="rId6"/>
    <p:sldLayoutId id="2147484189" r:id="rId7"/>
    <p:sldLayoutId id="2147484190" r:id="rId8"/>
    <p:sldLayoutId id="2147484191" r:id="rId9"/>
    <p:sldLayoutId id="2147484192" r:id="rId10"/>
    <p:sldLayoutId id="2147484193" r:id="rId11"/>
    <p:sldLayoutId id="2147484194" r:id="rId12"/>
    <p:sldLayoutId id="2147484195" r:id="rId13"/>
    <p:sldLayoutId id="2147484196" r:id="rId14"/>
    <p:sldLayoutId id="2147484197" r:id="rId15"/>
    <p:sldLayoutId id="2147484198" r:id="rId16"/>
    <p:sldLayoutId id="2147484199" r:id="rId17"/>
    <p:sldLayoutId id="2147484200" r:id="rId18"/>
    <p:sldLayoutId id="2147484201" r:id="rId19"/>
    <p:sldLayoutId id="2147484202" r:id="rId20"/>
    <p:sldLayoutId id="2147484203" r:id="rId21"/>
    <p:sldLayoutId id="2147484204" r:id="rId22"/>
    <p:sldLayoutId id="2147484205" r:id="rId23"/>
    <p:sldLayoutId id="2147484206" r:id="rId24"/>
    <p:sldLayoutId id="2147484207" r:id="rId25"/>
    <p:sldLayoutId id="2147484224" r:id="rId26"/>
    <p:sldLayoutId id="2147484388" r:id="rId27"/>
    <p:sldLayoutId id="2147484390" r:id="rId28"/>
  </p:sldLayoutIdLst>
  <p:txStyles>
    <p:titleStyle>
      <a:lvl1pPr algn="ctr" rtl="0" eaLnBrk="1" fontAlgn="base" hangingPunct="1">
        <a:spcBef>
          <a:spcPct val="0"/>
        </a:spcBef>
        <a:spcAft>
          <a:spcPct val="0"/>
        </a:spcAft>
        <a:defRPr sz="4000" kern="1200">
          <a:solidFill>
            <a:srgbClr val="DE7A3F"/>
          </a:solidFill>
          <a:latin typeface="+mj-lt"/>
          <a:ea typeface="+mj-ea"/>
          <a:cs typeface="+mj-cs"/>
        </a:defRPr>
      </a:lvl1pPr>
      <a:lvl2pPr algn="ctr" rtl="0" eaLnBrk="1" fontAlgn="base" hangingPunct="1">
        <a:spcBef>
          <a:spcPct val="0"/>
        </a:spcBef>
        <a:spcAft>
          <a:spcPct val="0"/>
        </a:spcAft>
        <a:defRPr sz="4000">
          <a:solidFill>
            <a:srgbClr val="F58F33"/>
          </a:solidFill>
          <a:latin typeface="Calibri" panose="020F0502020204030204" pitchFamily="34" charset="0"/>
        </a:defRPr>
      </a:lvl2pPr>
      <a:lvl3pPr algn="ctr" rtl="0" eaLnBrk="1" fontAlgn="base" hangingPunct="1">
        <a:spcBef>
          <a:spcPct val="0"/>
        </a:spcBef>
        <a:spcAft>
          <a:spcPct val="0"/>
        </a:spcAft>
        <a:defRPr sz="4000">
          <a:solidFill>
            <a:srgbClr val="F58F33"/>
          </a:solidFill>
          <a:latin typeface="Calibri" panose="020F0502020204030204" pitchFamily="34" charset="0"/>
        </a:defRPr>
      </a:lvl3pPr>
      <a:lvl4pPr algn="ctr" rtl="0" eaLnBrk="1" fontAlgn="base" hangingPunct="1">
        <a:spcBef>
          <a:spcPct val="0"/>
        </a:spcBef>
        <a:spcAft>
          <a:spcPct val="0"/>
        </a:spcAft>
        <a:defRPr sz="4000">
          <a:solidFill>
            <a:srgbClr val="F58F33"/>
          </a:solidFill>
          <a:latin typeface="Calibri" panose="020F0502020204030204" pitchFamily="34" charset="0"/>
        </a:defRPr>
      </a:lvl4pPr>
      <a:lvl5pPr algn="ctr" rtl="0" eaLnBrk="1" fontAlgn="base" hangingPunct="1">
        <a:spcBef>
          <a:spcPct val="0"/>
        </a:spcBef>
        <a:spcAft>
          <a:spcPct val="0"/>
        </a:spcAft>
        <a:defRPr sz="4000">
          <a:solidFill>
            <a:srgbClr val="F58F33"/>
          </a:solidFill>
          <a:latin typeface="Calibri" panose="020F0502020204030204" pitchFamily="34" charset="0"/>
        </a:defRPr>
      </a:lvl5pPr>
      <a:lvl6pPr marL="457200" algn="ctr" rtl="0" eaLnBrk="1" fontAlgn="base" hangingPunct="1">
        <a:spcBef>
          <a:spcPct val="0"/>
        </a:spcBef>
        <a:spcAft>
          <a:spcPct val="0"/>
        </a:spcAft>
        <a:defRPr sz="4000">
          <a:solidFill>
            <a:srgbClr val="F58F33"/>
          </a:solidFill>
          <a:latin typeface="Calibri" panose="020F0502020204030204" pitchFamily="34" charset="0"/>
        </a:defRPr>
      </a:lvl6pPr>
      <a:lvl7pPr marL="914400" algn="ctr" rtl="0" eaLnBrk="1" fontAlgn="base" hangingPunct="1">
        <a:spcBef>
          <a:spcPct val="0"/>
        </a:spcBef>
        <a:spcAft>
          <a:spcPct val="0"/>
        </a:spcAft>
        <a:defRPr sz="4000">
          <a:solidFill>
            <a:srgbClr val="F58F33"/>
          </a:solidFill>
          <a:latin typeface="Calibri" panose="020F0502020204030204" pitchFamily="34" charset="0"/>
        </a:defRPr>
      </a:lvl7pPr>
      <a:lvl8pPr marL="1371600" algn="ctr" rtl="0" eaLnBrk="1" fontAlgn="base" hangingPunct="1">
        <a:spcBef>
          <a:spcPct val="0"/>
        </a:spcBef>
        <a:spcAft>
          <a:spcPct val="0"/>
        </a:spcAft>
        <a:defRPr sz="4000">
          <a:solidFill>
            <a:srgbClr val="F58F33"/>
          </a:solidFill>
          <a:latin typeface="Calibri" panose="020F0502020204030204" pitchFamily="34" charset="0"/>
        </a:defRPr>
      </a:lvl8pPr>
      <a:lvl9pPr marL="1828800" algn="ctr" rtl="0" eaLnBrk="1" fontAlgn="base" hangingPunct="1">
        <a:spcBef>
          <a:spcPct val="0"/>
        </a:spcBef>
        <a:spcAft>
          <a:spcPct val="0"/>
        </a:spcAft>
        <a:defRPr sz="4000">
          <a:solidFill>
            <a:srgbClr val="F58F33"/>
          </a:solidFill>
          <a:latin typeface="Calibri" panose="020F0502020204030204" pitchFamily="34" charset="0"/>
        </a:defRPr>
      </a:lvl9pPr>
    </p:titleStyle>
    <p:bodyStyle>
      <a:lvl1pPr algn="l" rtl="0" eaLnBrk="1" fontAlgn="base" hangingPunct="1">
        <a:spcBef>
          <a:spcPct val="20000"/>
        </a:spcBef>
        <a:spcAft>
          <a:spcPct val="0"/>
        </a:spcAft>
        <a:buFont typeface="Arial" panose="020B0604020202020204" pitchFamily="34" charset="0"/>
        <a:defRPr sz="3200" kern="1200">
          <a:solidFill>
            <a:srgbClr val="414042"/>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800" kern="1200">
          <a:solidFill>
            <a:srgbClr val="424142"/>
          </a:solidFill>
          <a:latin typeface="+mn-lt"/>
          <a:ea typeface="+mn-ea"/>
          <a:cs typeface="+mn-cs"/>
        </a:defRPr>
      </a:lvl2pPr>
      <a:lvl3pPr marL="1143000" indent="-228600" algn="l" rtl="0" eaLnBrk="1" fontAlgn="base" hangingPunct="1">
        <a:spcBef>
          <a:spcPct val="20000"/>
        </a:spcBef>
        <a:spcAft>
          <a:spcPct val="0"/>
        </a:spcAft>
        <a:buFont typeface="Calibri" panose="020F0502020204030204" pitchFamily="34" charset="0"/>
        <a:buChar char="‒"/>
        <a:defRPr sz="2400" kern="1200">
          <a:solidFill>
            <a:srgbClr val="7EBA59"/>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6" name="Text Placeholder 5"/>
          <p:cNvSpPr>
            <a:spLocks noGrp="1"/>
          </p:cNvSpPr>
          <p:nvPr>
            <p:ph type="body" idx="1"/>
          </p:nvPr>
        </p:nvSpPr>
        <p:spPr>
          <a:xfrm>
            <a:off x="609600" y="16764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793204373"/>
      </p:ext>
    </p:extLst>
  </p:cSld>
  <p:clrMap bg1="lt1" tx1="dk1" bg2="lt2" tx2="dk2" accent1="accent1" accent2="accent2" accent3="accent3" accent4="accent4" accent5="accent5" accent6="accent6" hlink="hlink" folHlink="folHlink"/>
  <p:sldLayoutIdLst>
    <p:sldLayoutId id="2147484214"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Lst>
  <p:txStyles>
    <p:titleStyle>
      <a:lvl1pPr algn="ctr" defTabSz="914400" rtl="0" eaLnBrk="1" latinLnBrk="0" hangingPunct="1">
        <a:spcBef>
          <a:spcPct val="0"/>
        </a:spcBef>
        <a:buNone/>
        <a:defRPr sz="4000" kern="1200">
          <a:solidFill>
            <a:schemeClr val="tx2"/>
          </a:solidFill>
          <a:latin typeface="+mj-lt"/>
          <a:ea typeface="+mj-ea"/>
          <a:cs typeface="+mj-cs"/>
        </a:defRPr>
      </a:lvl1pPr>
    </p:titleStyle>
    <p:bodyStyle>
      <a:lvl1pPr marL="0" indent="0" algn="l" defTabSz="914400" rtl="0" eaLnBrk="1" latinLnBrk="0" hangingPunct="1">
        <a:spcBef>
          <a:spcPct val="20000"/>
        </a:spcBef>
        <a:buFont typeface="Arial" pitchFamily="34" charset="0"/>
        <a:buNone/>
        <a:defRPr sz="3200" kern="1200">
          <a:solidFill>
            <a:schemeClr val="accent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800" kern="1200">
          <a:solidFill>
            <a:schemeClr val="tx2">
              <a:lumMod val="50000"/>
            </a:schemeClr>
          </a:solidFill>
          <a:latin typeface="+mn-lt"/>
          <a:ea typeface="+mn-ea"/>
          <a:cs typeface="+mn-cs"/>
        </a:defRPr>
      </a:lvl2pPr>
      <a:lvl3pPr marL="1143000" indent="-228600" algn="l" defTabSz="914400" rtl="0" eaLnBrk="1" latinLnBrk="0" hangingPunct="1">
        <a:spcBef>
          <a:spcPct val="20000"/>
        </a:spcBef>
        <a:buFont typeface="Calibri" panose="020F0502020204030204" pitchFamily="34" charset="0"/>
        <a:buChar char="‒"/>
        <a:defRPr sz="2400" kern="1200">
          <a:solidFill>
            <a:schemeClr val="accent1">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337BF5B-5B73-5D49-BF4F-8B555D28F158}"/>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9D6E8739-A44E-6944-B1EF-485BAF93FD51}"/>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Tree>
    <p:extLst>
      <p:ext uri="{BB962C8B-B14F-4D97-AF65-F5344CB8AC3E}">
        <p14:creationId xmlns:p14="http://schemas.microsoft.com/office/powerpoint/2010/main" val="855563673"/>
      </p:ext>
    </p:extLst>
  </p:cSld>
  <p:clrMap bg1="lt1" tx1="dk1" bg2="lt2" tx2="dk2" accent1="accent1" accent2="accent2" accent3="accent3" accent4="accent4" accent5="accent5" accent6="accent6" hlink="hlink" folHlink="folHlink"/>
  <p:sldLayoutIdLst>
    <p:sldLayoutId id="2147484268" r:id="rId1"/>
    <p:sldLayoutId id="2147484269" r:id="rId2"/>
    <p:sldLayoutId id="2147484270" r:id="rId3"/>
    <p:sldLayoutId id="2147484271" r:id="rId4"/>
    <p:sldLayoutId id="2147484272" r:id="rId5"/>
    <p:sldLayoutId id="2147484273" r:id="rId6"/>
    <p:sldLayoutId id="2147484274" r:id="rId7"/>
    <p:sldLayoutId id="2147484275" r:id="rId8"/>
    <p:sldLayoutId id="2147484276" r:id="rId9"/>
    <p:sldLayoutId id="2147484277" r:id="rId10"/>
    <p:sldLayoutId id="2147484278" r:id="rId11"/>
    <p:sldLayoutId id="2147484279" r:id="rId12"/>
    <p:sldLayoutId id="2147484280" r:id="rId13"/>
    <p:sldLayoutId id="2147484281" r:id="rId14"/>
    <p:sldLayoutId id="2147484282" r:id="rId15"/>
    <p:sldLayoutId id="2147484283" r:id="rId16"/>
    <p:sldLayoutId id="2147484284" r:id="rId17"/>
    <p:sldLayoutId id="2147484285" r:id="rId18"/>
    <p:sldLayoutId id="2147484286" r:id="rId19"/>
    <p:sldLayoutId id="2147484287" r:id="rId20"/>
    <p:sldLayoutId id="2147484288" r:id="rId21"/>
    <p:sldLayoutId id="2147484289" r:id="rId22"/>
    <p:sldLayoutId id="2147484290" r:id="rId23"/>
    <p:sldLayoutId id="2147484291" r:id="rId24"/>
    <p:sldLayoutId id="2147484292" r:id="rId25"/>
    <p:sldLayoutId id="2147484293" r:id="rId26"/>
    <p:sldLayoutId id="2147484294" r:id="rId27"/>
    <p:sldLayoutId id="2147484295" r:id="rId28"/>
    <p:sldLayoutId id="2147484296" r:id="rId29"/>
    <p:sldLayoutId id="2147484297" r:id="rId30"/>
    <p:sldLayoutId id="2147484298" r:id="rId31"/>
    <p:sldLayoutId id="2147484299" r:id="rId32"/>
    <p:sldLayoutId id="2147484300" r:id="rId33"/>
    <p:sldLayoutId id="2147484301" r:id="rId34"/>
    <p:sldLayoutId id="2147484302" r:id="rId35"/>
    <p:sldLayoutId id="2147484303" r:id="rId36"/>
    <p:sldLayoutId id="2147484304" r:id="rId37"/>
    <p:sldLayoutId id="2147484305" r:id="rId38"/>
    <p:sldLayoutId id="2147484306" r:id="rId39"/>
    <p:sldLayoutId id="2147484307" r:id="rId40"/>
    <p:sldLayoutId id="2147484308" r:id="rId41"/>
    <p:sldLayoutId id="2147484309" r:id="rId42"/>
    <p:sldLayoutId id="2147484310" r:id="rId43"/>
    <p:sldLayoutId id="2147484311" r:id="rId44"/>
    <p:sldLayoutId id="2147484312" r:id="rId45"/>
    <p:sldLayoutId id="2147484313" r:id="rId46"/>
    <p:sldLayoutId id="2147484331" r:id="rId4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2813" rtl="0" eaLnBrk="1" fontAlgn="base" hangingPunct="1">
        <a:spcBef>
          <a:spcPct val="0"/>
        </a:spcBef>
        <a:spcAft>
          <a:spcPct val="0"/>
        </a:spcAft>
        <a:defRPr sz="4000" kern="1200">
          <a:solidFill>
            <a:srgbClr val="23572A"/>
          </a:solidFill>
          <a:latin typeface="+mj-lt"/>
          <a:ea typeface="+mj-ea"/>
          <a:cs typeface="+mj-cs"/>
        </a:defRPr>
      </a:lvl1pPr>
      <a:lvl2pPr algn="ctr" defTabSz="912813" rtl="0" eaLnBrk="1" fontAlgn="base" hangingPunct="1">
        <a:spcBef>
          <a:spcPct val="0"/>
        </a:spcBef>
        <a:spcAft>
          <a:spcPct val="0"/>
        </a:spcAft>
        <a:defRPr sz="4000">
          <a:solidFill>
            <a:srgbClr val="23572A"/>
          </a:solidFill>
          <a:latin typeface="Calibri" panose="020F0502020204030204" pitchFamily="34" charset="0"/>
        </a:defRPr>
      </a:lvl2pPr>
      <a:lvl3pPr algn="ctr" defTabSz="912813" rtl="0" eaLnBrk="1" fontAlgn="base" hangingPunct="1">
        <a:spcBef>
          <a:spcPct val="0"/>
        </a:spcBef>
        <a:spcAft>
          <a:spcPct val="0"/>
        </a:spcAft>
        <a:defRPr sz="4000">
          <a:solidFill>
            <a:srgbClr val="23572A"/>
          </a:solidFill>
          <a:latin typeface="Calibri" panose="020F0502020204030204" pitchFamily="34" charset="0"/>
        </a:defRPr>
      </a:lvl3pPr>
      <a:lvl4pPr algn="ctr" defTabSz="912813" rtl="0" eaLnBrk="1" fontAlgn="base" hangingPunct="1">
        <a:spcBef>
          <a:spcPct val="0"/>
        </a:spcBef>
        <a:spcAft>
          <a:spcPct val="0"/>
        </a:spcAft>
        <a:defRPr sz="4000">
          <a:solidFill>
            <a:srgbClr val="23572A"/>
          </a:solidFill>
          <a:latin typeface="Calibri" panose="020F0502020204030204" pitchFamily="34" charset="0"/>
        </a:defRPr>
      </a:lvl4pPr>
      <a:lvl5pPr algn="ctr" defTabSz="912813" rtl="0" eaLnBrk="1" fontAlgn="base" hangingPunct="1">
        <a:spcBef>
          <a:spcPct val="0"/>
        </a:spcBef>
        <a:spcAft>
          <a:spcPct val="0"/>
        </a:spcAft>
        <a:defRPr sz="4000">
          <a:solidFill>
            <a:srgbClr val="23572A"/>
          </a:solidFill>
          <a:latin typeface="Calibri" panose="020F0502020204030204" pitchFamily="34" charset="0"/>
        </a:defRPr>
      </a:lvl5pPr>
      <a:lvl6pPr marL="457200" algn="ctr" defTabSz="912813" rtl="0" eaLnBrk="1" fontAlgn="base" hangingPunct="1">
        <a:spcBef>
          <a:spcPct val="0"/>
        </a:spcBef>
        <a:spcAft>
          <a:spcPct val="0"/>
        </a:spcAft>
        <a:defRPr sz="4000">
          <a:solidFill>
            <a:srgbClr val="23572A"/>
          </a:solidFill>
          <a:latin typeface="Calibri" panose="020F0502020204030204" pitchFamily="34" charset="0"/>
        </a:defRPr>
      </a:lvl6pPr>
      <a:lvl7pPr marL="914400" algn="ctr" defTabSz="912813" rtl="0" eaLnBrk="1" fontAlgn="base" hangingPunct="1">
        <a:spcBef>
          <a:spcPct val="0"/>
        </a:spcBef>
        <a:spcAft>
          <a:spcPct val="0"/>
        </a:spcAft>
        <a:defRPr sz="4000">
          <a:solidFill>
            <a:srgbClr val="23572A"/>
          </a:solidFill>
          <a:latin typeface="Calibri" panose="020F0502020204030204" pitchFamily="34" charset="0"/>
        </a:defRPr>
      </a:lvl7pPr>
      <a:lvl8pPr marL="1371600" algn="ctr" defTabSz="912813" rtl="0" eaLnBrk="1" fontAlgn="base" hangingPunct="1">
        <a:spcBef>
          <a:spcPct val="0"/>
        </a:spcBef>
        <a:spcAft>
          <a:spcPct val="0"/>
        </a:spcAft>
        <a:defRPr sz="4000">
          <a:solidFill>
            <a:srgbClr val="23572A"/>
          </a:solidFill>
          <a:latin typeface="Calibri" panose="020F0502020204030204" pitchFamily="34" charset="0"/>
        </a:defRPr>
      </a:lvl8pPr>
      <a:lvl9pPr marL="1828800" algn="ctr" defTabSz="912813" rtl="0" eaLnBrk="1" fontAlgn="base" hangingPunct="1">
        <a:spcBef>
          <a:spcPct val="0"/>
        </a:spcBef>
        <a:spcAft>
          <a:spcPct val="0"/>
        </a:spcAft>
        <a:defRPr sz="4000">
          <a:solidFill>
            <a:srgbClr val="23572A"/>
          </a:solidFill>
          <a:latin typeface="Calibri" panose="020F0502020204030204" pitchFamily="34" charset="0"/>
        </a:defRPr>
      </a:lvl9pPr>
    </p:titleStyle>
    <p:bodyStyle>
      <a:lvl1pPr algn="l" defTabSz="912813" rtl="0" eaLnBrk="1" fontAlgn="base" hangingPunct="1">
        <a:spcBef>
          <a:spcPct val="20000"/>
        </a:spcBef>
        <a:spcAft>
          <a:spcPct val="0"/>
        </a:spcAft>
        <a:buFont typeface="Arial" panose="020B0604020202020204" pitchFamily="34" charset="0"/>
        <a:defRPr sz="3200" kern="1200">
          <a:solidFill>
            <a:schemeClr val="accent2"/>
          </a:solidFill>
          <a:latin typeface="+mn-lt"/>
          <a:ea typeface="+mn-ea"/>
          <a:cs typeface="+mn-cs"/>
        </a:defRPr>
      </a:lvl1pPr>
      <a:lvl2pPr marL="741363" indent="-284163" algn="l" defTabSz="912813" rtl="0" eaLnBrk="1" fontAlgn="base" hangingPunct="1">
        <a:spcBef>
          <a:spcPct val="20000"/>
        </a:spcBef>
        <a:spcAft>
          <a:spcPct val="0"/>
        </a:spcAft>
        <a:buFont typeface="Wingdings" pitchFamily="2" charset="2"/>
        <a:buChar char="§"/>
        <a:defRPr sz="2800" kern="1200">
          <a:solidFill>
            <a:srgbClr val="9A590B"/>
          </a:solidFill>
          <a:latin typeface="+mn-lt"/>
          <a:ea typeface="+mn-ea"/>
          <a:cs typeface="+mn-cs"/>
        </a:defRPr>
      </a:lvl2pPr>
      <a:lvl3pPr marL="1141413" indent="-227013" algn="l" defTabSz="912813" rtl="0" eaLnBrk="1" fontAlgn="base" hangingPunct="1">
        <a:spcBef>
          <a:spcPct val="20000"/>
        </a:spcBef>
        <a:spcAft>
          <a:spcPct val="0"/>
        </a:spcAft>
        <a:buFont typeface="Calibri" panose="020F0502020204030204" pitchFamily="34" charset="0"/>
        <a:buChar char="‒"/>
        <a:defRPr sz="2400" kern="1200">
          <a:solidFill>
            <a:srgbClr val="3F3F3F"/>
          </a:solidFill>
          <a:latin typeface="+mn-lt"/>
          <a:ea typeface="+mn-ea"/>
          <a:cs typeface="+mn-cs"/>
        </a:defRPr>
      </a:lvl3pPr>
      <a:lvl4pPr marL="1598613" indent="-227013" algn="l" defTabSz="912813"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5813" indent="-227013" algn="l" defTabSz="912813"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1795869468"/>
      </p:ext>
    </p:extLst>
  </p:cSld>
  <p:clrMap bg1="lt1" tx1="dk1" bg2="lt2" tx2="dk2" accent1="accent1" accent2="accent2" accent3="accent3" accent4="accent4" accent5="accent5" accent6="accent6" hlink="hlink" folHlink="folHlink"/>
  <p:sldLayoutIdLst>
    <p:sldLayoutId id="2147484315" r:id="rId1"/>
    <p:sldLayoutId id="2147484316" r:id="rId2"/>
    <p:sldLayoutId id="2147484317" r:id="rId3"/>
    <p:sldLayoutId id="2147484318" r:id="rId4"/>
    <p:sldLayoutId id="2147484319" r:id="rId5"/>
    <p:sldLayoutId id="2147484320" r:id="rId6"/>
    <p:sldLayoutId id="2147484321" r:id="rId7"/>
    <p:sldLayoutId id="2147484322" r:id="rId8"/>
    <p:sldLayoutId id="2147484324" r:id="rId9"/>
    <p:sldLayoutId id="2147484325" r:id="rId10"/>
    <p:sldLayoutId id="2147484326" r:id="rId11"/>
    <p:sldLayoutId id="2147484327" r:id="rId12"/>
    <p:sldLayoutId id="2147484328" r:id="rId13"/>
    <p:sldLayoutId id="2147484329" r:id="rId14"/>
    <p:sldLayoutId id="2147484330" r:id="rId15"/>
    <p:sldLayoutId id="2147484389" r:id="rId16"/>
  </p:sldLayoutIdLst>
  <p:txStyles>
    <p:titleStyle>
      <a:lvl1pPr algn="ctr" defTabSz="914400" rtl="0" eaLnBrk="1" latinLnBrk="0" hangingPunct="1">
        <a:spcBef>
          <a:spcPct val="0"/>
        </a:spcBef>
        <a:buNone/>
        <a:defRPr sz="40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402210903"/>
      </p:ext>
    </p:extLst>
  </p:cSld>
  <p:clrMap bg1="lt1" tx1="dk1" bg2="lt2" tx2="dk2" accent1="accent1" accent2="accent2" accent3="accent3" accent4="accent4" accent5="accent5" accent6="accent6" hlink="hlink" folHlink="folHlink"/>
  <p:sldLayoutIdLst>
    <p:sldLayoutId id="2147484363" r:id="rId1"/>
    <p:sldLayoutId id="2147484364" r:id="rId2"/>
    <p:sldLayoutId id="2147484365" r:id="rId3"/>
    <p:sldLayoutId id="2147484366" r:id="rId4"/>
    <p:sldLayoutId id="2147484367" r:id="rId5"/>
    <p:sldLayoutId id="2147484369" r:id="rId6"/>
    <p:sldLayoutId id="2147484391" r:id="rId7"/>
  </p:sldLayoutIdLst>
  <p:txStyles>
    <p:titleStyle>
      <a:lvl1pPr algn="ctr" defTabSz="914400" rtl="0" eaLnBrk="1" latinLnBrk="0" hangingPunct="1">
        <a:spcBef>
          <a:spcPct val="0"/>
        </a:spcBef>
        <a:buNone/>
        <a:defRPr sz="40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929355829"/>
      </p:ext>
    </p:extLst>
  </p:cSld>
  <p:clrMap bg1="lt1" tx1="dk1" bg2="lt2" tx2="dk2" accent1="accent1" accent2="accent2" accent3="accent3" accent4="accent4" accent5="accent5" accent6="accent6" hlink="hlink" folHlink="folHlink"/>
  <p:sldLayoutIdLst>
    <p:sldLayoutId id="2147484371" r:id="rId1"/>
    <p:sldLayoutId id="2147484372" r:id="rId2"/>
    <p:sldLayoutId id="2147484373" r:id="rId3"/>
    <p:sldLayoutId id="2147484374" r:id="rId4"/>
    <p:sldLayoutId id="2147484376" r:id="rId5"/>
    <p:sldLayoutId id="2147484377" r:id="rId6"/>
    <p:sldLayoutId id="2147484378" r:id="rId7"/>
    <p:sldLayoutId id="2147484379" r:id="rId8"/>
    <p:sldLayoutId id="2147484380" r:id="rId9"/>
  </p:sldLayoutIdLst>
  <p:txStyles>
    <p:titleStyle>
      <a:lvl1pPr algn="ctr" defTabSz="914400" rtl="0" eaLnBrk="1" latinLnBrk="0" hangingPunct="1">
        <a:spcBef>
          <a:spcPct val="0"/>
        </a:spcBef>
        <a:buNone/>
        <a:defRPr sz="40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 descr="NBHN_ppt_temp_footer.wmf"/>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0" y="6251576"/>
            <a:ext cx="121920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588433" y="704850"/>
            <a:ext cx="1100666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588433" y="1835150"/>
            <a:ext cx="11006667"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11719984" y="6488114"/>
            <a:ext cx="472016" cy="287337"/>
          </a:xfrm>
          <a:prstGeom prst="rect">
            <a:avLst/>
          </a:prstGeom>
        </p:spPr>
        <p:txBody>
          <a:bodyPr vert="horz" wrap="square" lIns="91440" tIns="45720" rIns="91440" bIns="45720" numCol="1" anchor="ctr" anchorCtr="0" compatLnSpc="1">
            <a:prstTxWarp prst="textNoShape">
              <a:avLst/>
            </a:prstTxWarp>
          </a:bodyPr>
          <a:lstStyle>
            <a:lvl1pPr algn="ctr">
              <a:defRPr sz="800" b="1" smtClean="0">
                <a:solidFill>
                  <a:schemeClr val="bg1"/>
                </a:solidFill>
              </a:defRPr>
            </a:lvl1pPr>
          </a:lstStyle>
          <a:p>
            <a:pPr>
              <a:defRPr/>
            </a:pPr>
            <a:fld id="{C7A38FD4-833A-4D87-B9F0-870308113F6E}" type="slidenum">
              <a:rPr lang="en-US" altLang="en-US"/>
              <a:pPr>
                <a:defRPr/>
              </a:pPr>
              <a:t>‹#›</a:t>
            </a:fld>
            <a:endParaRPr lang="en-US" altLang="en-US"/>
          </a:p>
        </p:txBody>
      </p:sp>
      <p:pic>
        <p:nvPicPr>
          <p:cNvPr id="1030" name="Picture 1"/>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120650"/>
            <a:ext cx="12192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1159715"/>
      </p:ext>
    </p:extLst>
  </p:cSld>
  <p:clrMap bg1="lt1" tx1="dk1" bg2="lt2" tx2="dk2" accent1="accent1" accent2="accent2" accent3="accent3" accent4="accent4" accent5="accent5" accent6="accent6" hlink="hlink" folHlink="folHlink"/>
  <p:sldLayoutIdLst>
    <p:sldLayoutId id="2147484382" r:id="rId1"/>
    <p:sldLayoutId id="2147484383" r:id="rId2"/>
    <p:sldLayoutId id="2147484384" r:id="rId3"/>
    <p:sldLayoutId id="2147484385" r:id="rId4"/>
    <p:sldLayoutId id="2147484386" r:id="rId5"/>
    <p:sldLayoutId id="2147484387" r:id="rId6"/>
  </p:sldLayoutIdLst>
  <p:hf hdr="0" ftr="0" dt="0"/>
  <p:txStyles>
    <p:titleStyle>
      <a:lvl1pPr algn="l" defTabSz="457200" rtl="0" eaLnBrk="1" fontAlgn="base" hangingPunct="1">
        <a:lnSpc>
          <a:spcPct val="90000"/>
        </a:lnSpc>
        <a:spcBef>
          <a:spcPct val="0"/>
        </a:spcBef>
        <a:spcAft>
          <a:spcPct val="0"/>
        </a:spcAft>
        <a:defRPr sz="3200" b="1" kern="1200">
          <a:solidFill>
            <a:srgbClr val="0854A2"/>
          </a:solidFill>
          <a:latin typeface="+mj-lt"/>
          <a:ea typeface="MS PGothic" pitchFamily="34" charset="-128"/>
          <a:cs typeface="ＭＳ Ｐゴシック" charset="0"/>
        </a:defRPr>
      </a:lvl1pPr>
      <a:lvl2pPr algn="l" defTabSz="457200" rtl="0" eaLnBrk="1" fontAlgn="base" hangingPunct="1">
        <a:lnSpc>
          <a:spcPct val="90000"/>
        </a:lnSpc>
        <a:spcBef>
          <a:spcPct val="0"/>
        </a:spcBef>
        <a:spcAft>
          <a:spcPct val="0"/>
        </a:spcAft>
        <a:defRPr sz="3200" b="1">
          <a:solidFill>
            <a:srgbClr val="0854A2"/>
          </a:solidFill>
          <a:latin typeface="Calibri" charset="0"/>
          <a:ea typeface="MS PGothic" pitchFamily="34" charset="-128"/>
          <a:cs typeface="ＭＳ Ｐゴシック" charset="0"/>
        </a:defRPr>
      </a:lvl2pPr>
      <a:lvl3pPr algn="l" defTabSz="457200" rtl="0" eaLnBrk="1" fontAlgn="base" hangingPunct="1">
        <a:lnSpc>
          <a:spcPct val="90000"/>
        </a:lnSpc>
        <a:spcBef>
          <a:spcPct val="0"/>
        </a:spcBef>
        <a:spcAft>
          <a:spcPct val="0"/>
        </a:spcAft>
        <a:defRPr sz="3200" b="1">
          <a:solidFill>
            <a:srgbClr val="0854A2"/>
          </a:solidFill>
          <a:latin typeface="Calibri" charset="0"/>
          <a:ea typeface="MS PGothic" pitchFamily="34" charset="-128"/>
          <a:cs typeface="ＭＳ Ｐゴシック" charset="0"/>
        </a:defRPr>
      </a:lvl3pPr>
      <a:lvl4pPr algn="l" defTabSz="457200" rtl="0" eaLnBrk="1" fontAlgn="base" hangingPunct="1">
        <a:lnSpc>
          <a:spcPct val="90000"/>
        </a:lnSpc>
        <a:spcBef>
          <a:spcPct val="0"/>
        </a:spcBef>
        <a:spcAft>
          <a:spcPct val="0"/>
        </a:spcAft>
        <a:defRPr sz="3200" b="1">
          <a:solidFill>
            <a:srgbClr val="0854A2"/>
          </a:solidFill>
          <a:latin typeface="Calibri" charset="0"/>
          <a:ea typeface="MS PGothic" pitchFamily="34" charset="-128"/>
          <a:cs typeface="ＭＳ Ｐゴシック" charset="0"/>
        </a:defRPr>
      </a:lvl4pPr>
      <a:lvl5pPr algn="l" defTabSz="457200" rtl="0" eaLnBrk="1" fontAlgn="base" hangingPunct="1">
        <a:lnSpc>
          <a:spcPct val="90000"/>
        </a:lnSpc>
        <a:spcBef>
          <a:spcPct val="0"/>
        </a:spcBef>
        <a:spcAft>
          <a:spcPct val="0"/>
        </a:spcAft>
        <a:defRPr sz="3200" b="1">
          <a:solidFill>
            <a:srgbClr val="0854A2"/>
          </a:solidFill>
          <a:latin typeface="Calibri" charset="0"/>
          <a:ea typeface="MS PGothic" pitchFamily="34" charset="-128"/>
          <a:cs typeface="ＭＳ Ｐゴシック" charset="0"/>
        </a:defRPr>
      </a:lvl5pPr>
      <a:lvl6pPr marL="457200" algn="l" defTabSz="457200" rtl="0" eaLnBrk="1" fontAlgn="base" hangingPunct="1">
        <a:lnSpc>
          <a:spcPct val="90000"/>
        </a:lnSpc>
        <a:spcBef>
          <a:spcPct val="0"/>
        </a:spcBef>
        <a:spcAft>
          <a:spcPct val="0"/>
        </a:spcAft>
        <a:defRPr sz="3200" b="1">
          <a:solidFill>
            <a:srgbClr val="609BCD"/>
          </a:solidFill>
          <a:latin typeface="Calibri" charset="0"/>
          <a:ea typeface="ＭＳ Ｐゴシック" charset="0"/>
          <a:cs typeface="ＭＳ Ｐゴシック" charset="0"/>
        </a:defRPr>
      </a:lvl6pPr>
      <a:lvl7pPr marL="914400" algn="l" defTabSz="457200" rtl="0" eaLnBrk="1" fontAlgn="base" hangingPunct="1">
        <a:lnSpc>
          <a:spcPct val="90000"/>
        </a:lnSpc>
        <a:spcBef>
          <a:spcPct val="0"/>
        </a:spcBef>
        <a:spcAft>
          <a:spcPct val="0"/>
        </a:spcAft>
        <a:defRPr sz="3200" b="1">
          <a:solidFill>
            <a:srgbClr val="609BCD"/>
          </a:solidFill>
          <a:latin typeface="Calibri" charset="0"/>
          <a:ea typeface="ＭＳ Ｐゴシック" charset="0"/>
          <a:cs typeface="ＭＳ Ｐゴシック" charset="0"/>
        </a:defRPr>
      </a:lvl7pPr>
      <a:lvl8pPr marL="1371600" algn="l" defTabSz="457200" rtl="0" eaLnBrk="1" fontAlgn="base" hangingPunct="1">
        <a:lnSpc>
          <a:spcPct val="90000"/>
        </a:lnSpc>
        <a:spcBef>
          <a:spcPct val="0"/>
        </a:spcBef>
        <a:spcAft>
          <a:spcPct val="0"/>
        </a:spcAft>
        <a:defRPr sz="3200" b="1">
          <a:solidFill>
            <a:srgbClr val="609BCD"/>
          </a:solidFill>
          <a:latin typeface="Calibri" charset="0"/>
          <a:ea typeface="ＭＳ Ｐゴシック" charset="0"/>
          <a:cs typeface="ＭＳ Ｐゴシック" charset="0"/>
        </a:defRPr>
      </a:lvl8pPr>
      <a:lvl9pPr marL="1828800" algn="l" defTabSz="457200" rtl="0" eaLnBrk="1" fontAlgn="base" hangingPunct="1">
        <a:lnSpc>
          <a:spcPct val="90000"/>
        </a:lnSpc>
        <a:spcBef>
          <a:spcPct val="0"/>
        </a:spcBef>
        <a:spcAft>
          <a:spcPct val="0"/>
        </a:spcAft>
        <a:defRPr sz="3200" b="1">
          <a:solidFill>
            <a:srgbClr val="609BCD"/>
          </a:solidFill>
          <a:latin typeface="Calibri" charset="0"/>
          <a:ea typeface="ＭＳ Ｐゴシック" charset="0"/>
          <a:cs typeface="ＭＳ Ｐゴシック" charset="0"/>
        </a:defRPr>
      </a:lvl9pPr>
    </p:titleStyle>
    <p:bodyStyle>
      <a:lvl1pPr marL="403225" indent="-400050" algn="l" defTabSz="457200" rtl="0" eaLnBrk="1" fontAlgn="base" hangingPunct="1">
        <a:spcBef>
          <a:spcPct val="20000"/>
        </a:spcBef>
        <a:spcAft>
          <a:spcPct val="0"/>
        </a:spcAft>
        <a:buClr>
          <a:srgbClr val="0854A2"/>
        </a:buClr>
        <a:buSzPct val="100000"/>
        <a:buBlip>
          <a:blip r:embed="rId10"/>
        </a:buBlip>
        <a:defRPr sz="2400" kern="1200">
          <a:solidFill>
            <a:schemeClr val="tx1"/>
          </a:solidFill>
          <a:latin typeface="+mn-lt"/>
          <a:ea typeface="MS PGothic" pitchFamily="34" charset="-128"/>
          <a:cs typeface="ＭＳ Ｐゴシック" charset="0"/>
        </a:defRPr>
      </a:lvl1pPr>
      <a:lvl2pPr marL="688975" indent="-231775" algn="l" defTabSz="457200" rtl="0" eaLnBrk="1" fontAlgn="base" hangingPunct="1">
        <a:spcBef>
          <a:spcPct val="20000"/>
        </a:spcBef>
        <a:spcAft>
          <a:spcPct val="0"/>
        </a:spcAft>
        <a:buClr>
          <a:srgbClr val="0854A2"/>
        </a:buClr>
        <a:buFont typeface="Lucida Grande" charset="0"/>
        <a:buChar char="&gt;"/>
        <a:defRPr sz="20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Clr>
          <a:srgbClr val="0854A2"/>
        </a:buClr>
        <a:buFont typeface="Lucida Grande" charset="0"/>
        <a:buChar char="●"/>
        <a:defRPr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Clr>
          <a:srgbClr val="0854A2"/>
        </a:buClr>
        <a:buFont typeface="Courier New" pitchFamily="49" charset="0"/>
        <a:buChar char="o"/>
        <a:defRPr sz="16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Clr>
          <a:srgbClr val="0854A2"/>
        </a:buClr>
        <a:buFont typeface="Arial" pitchFamily="34" charset="0"/>
        <a:buChar char="•"/>
        <a:defRPr sz="16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0.xml"/></Relationships>
</file>

<file path=ppt/slides/_rels/slide10.xml.rels><?xml version="1.0" encoding="UTF-8" standalone="yes"?>
<Relationships xmlns="http://schemas.openxmlformats.org/package/2006/relationships"><Relationship Id="rId3" Type="http://schemas.openxmlformats.org/officeDocument/2006/relationships/image" Target="../media/image85.tiff"/><Relationship Id="rId2" Type="http://schemas.openxmlformats.org/officeDocument/2006/relationships/notesSlide" Target="../notesSlides/notesSlide10.xml"/><Relationship Id="rId1" Type="http://schemas.openxmlformats.org/officeDocument/2006/relationships/slideLayout" Target="../slideLayouts/slideLayout50.xml"/><Relationship Id="rId4" Type="http://schemas.openxmlformats.org/officeDocument/2006/relationships/hyperlink" Target="http://www.bhwellness.org/resources/toolkit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6.tiff"/><Relationship Id="rId2" Type="http://schemas.openxmlformats.org/officeDocument/2006/relationships/notesSlide" Target="../notesSlides/notesSlide11.xml"/><Relationship Id="rId1" Type="http://schemas.openxmlformats.org/officeDocument/2006/relationships/slideLayout" Target="../slideLayouts/slideLayout123.xml"/></Relationships>
</file>

<file path=ppt/slides/_rels/slide1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52.xml"/><Relationship Id="rId5" Type="http://schemas.openxmlformats.org/officeDocument/2006/relationships/hyperlink" Target="https://www.bhwellness.org/wp-content/uploads/OHE-Playbook-FINAL-6.14.18.pdf" TargetMode="External"/><Relationship Id="rId4" Type="http://schemas.openxmlformats.org/officeDocument/2006/relationships/hyperlink" Target="https://www.bhwellness.org/wp-content/uploads/RSS-Program-Playbook-8.1.18-COMPLETE.pdf"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0.tiff"/><Relationship Id="rId2" Type="http://schemas.openxmlformats.org/officeDocument/2006/relationships/notesSlide" Target="../notesSlides/notesSlide13.xml"/><Relationship Id="rId1" Type="http://schemas.openxmlformats.org/officeDocument/2006/relationships/slideLayout" Target="../slideLayouts/slideLayout53.xml"/><Relationship Id="rId4" Type="http://schemas.openxmlformats.org/officeDocument/2006/relationships/image" Target="../media/image91.emf"/></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4.xml"/><Relationship Id="rId1" Type="http://schemas.openxmlformats.org/officeDocument/2006/relationships/slideLayout" Target="../slideLayouts/slideLayout5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6.xml"/><Relationship Id="rId1" Type="http://schemas.openxmlformats.org/officeDocument/2006/relationships/slideLayout" Target="../slideLayouts/slideLayout137.xml"/></Relationships>
</file>

<file path=ppt/slides/_rels/slide1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7.xml"/><Relationship Id="rId1" Type="http://schemas.openxmlformats.org/officeDocument/2006/relationships/slideLayout" Target="../slideLayouts/slideLayout137.xml"/><Relationship Id="rId4" Type="http://schemas.openxmlformats.org/officeDocument/2006/relationships/image" Target="../media/image95.jpg"/></Relationships>
</file>

<file path=ppt/slides/_rels/slide1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8.xml"/><Relationship Id="rId1" Type="http://schemas.openxmlformats.org/officeDocument/2006/relationships/slideLayout" Target="../slideLayouts/slideLayout133.xml"/></Relationships>
</file>

<file path=ppt/slides/_rels/slide2.xml.rels><?xml version="1.0" encoding="UTF-8" standalone="yes"?>
<Relationships xmlns="http://schemas.openxmlformats.org/package/2006/relationships"><Relationship Id="rId3" Type="http://schemas.openxmlformats.org/officeDocument/2006/relationships/image" Target="../media/image68.tiff"/><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image" Target="../media/image97.png"/><Relationship Id="rId18" Type="http://schemas.microsoft.com/office/2007/relationships/hdphoto" Target="../media/hdphoto5.wdp"/><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openxmlformats.org/officeDocument/2006/relationships/image" Target="../media/image99.png"/><Relationship Id="rId2" Type="http://schemas.openxmlformats.org/officeDocument/2006/relationships/notesSlide" Target="../notesSlides/notesSlide19.xml"/><Relationship Id="rId16" Type="http://schemas.microsoft.com/office/2007/relationships/hdphoto" Target="../media/hdphoto4.wdp"/><Relationship Id="rId1" Type="http://schemas.openxmlformats.org/officeDocument/2006/relationships/slideLayout" Target="../slideLayouts/slideLayout133.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image" Target="../media/image98.png"/><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microsoft.com/office/2007/relationships/hdphoto" Target="../media/hdphoto3.wdp"/></Relationships>
</file>

<file path=ppt/slides/_rels/slide2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0.xml"/><Relationship Id="rId1" Type="http://schemas.openxmlformats.org/officeDocument/2006/relationships/slideLayout" Target="../slideLayouts/slideLayout56.xml"/><Relationship Id="rId4" Type="http://schemas.openxmlformats.org/officeDocument/2006/relationships/image" Target="../media/image101.png"/></Relationships>
</file>

<file path=ppt/slides/_rels/slide3.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123.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xml"/><Relationship Id="rId1" Type="http://schemas.openxmlformats.org/officeDocument/2006/relationships/slideLayout" Target="../slideLayouts/slideLayout1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3.xml"/></Relationships>
</file>

<file path=ppt/slides/_rels/slide8.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1.jpg"/><Relationship Id="rId7" Type="http://schemas.openxmlformats.org/officeDocument/2006/relationships/image" Target="../media/image74.jpg"/><Relationship Id="rId2" Type="http://schemas.openxmlformats.org/officeDocument/2006/relationships/notesSlide" Target="../notesSlides/notesSlide8.xml"/><Relationship Id="rId1" Type="http://schemas.openxmlformats.org/officeDocument/2006/relationships/slideLayout" Target="../slideLayouts/slideLayout126.xml"/><Relationship Id="rId6" Type="http://schemas.openxmlformats.org/officeDocument/2006/relationships/hyperlink" Target="http://www.bhthechange.org/" TargetMode="External"/><Relationship Id="rId5" Type="http://schemas.openxmlformats.org/officeDocument/2006/relationships/image" Target="../media/image73.jpg"/><Relationship Id="rId4" Type="http://schemas.openxmlformats.org/officeDocument/2006/relationships/image" Target="../media/image72.jpg"/></Relationships>
</file>

<file path=ppt/slides/_rels/slide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9.xml"/><Relationship Id="rId1" Type="http://schemas.openxmlformats.org/officeDocument/2006/relationships/slideLayout" Target="../slideLayouts/slideLayout114.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76200" y="1905000"/>
            <a:ext cx="5435601" cy="2339975"/>
          </a:xfrm>
          <a:prstGeom prst="rect">
            <a:avLst/>
          </a:prstGeom>
        </p:spPr>
        <p:txBody>
          <a:bodyPr>
            <a:noAutofit/>
          </a:bodyPr>
          <a:lstStyle/>
          <a:p>
            <a:pPr marL="0" indent="0" algn="ctr">
              <a:buNone/>
            </a:pPr>
            <a:r>
              <a:rPr lang="en-US" sz="6000" dirty="0">
                <a:solidFill>
                  <a:schemeClr val="bg1"/>
                </a:solidFill>
              </a:rPr>
              <a:t>Accelerate Health Systems Change</a:t>
            </a:r>
          </a:p>
        </p:txBody>
      </p:sp>
      <p:sp>
        <p:nvSpPr>
          <p:cNvPr id="3" name="TextBox 2"/>
          <p:cNvSpPr txBox="1"/>
          <p:nvPr/>
        </p:nvSpPr>
        <p:spPr>
          <a:xfrm>
            <a:off x="457200" y="5105400"/>
            <a:ext cx="4405312" cy="954107"/>
          </a:xfrm>
          <a:prstGeom prst="rect">
            <a:avLst/>
          </a:prstGeom>
          <a:noFill/>
        </p:spPr>
        <p:txBody>
          <a:bodyPr wrap="square" rtlCol="0">
            <a:spAutoFit/>
          </a:bodyPr>
          <a:lstStyle/>
          <a:p>
            <a:r>
              <a:rPr lang="en-US" sz="2800" dirty="0">
                <a:solidFill>
                  <a:schemeClr val="bg1"/>
                </a:solidFill>
              </a:rPr>
              <a:t>Chad Morris, PhD</a:t>
            </a:r>
          </a:p>
          <a:p>
            <a:r>
              <a:rPr lang="en-US" sz="2800" dirty="0">
                <a:solidFill>
                  <a:schemeClr val="bg1"/>
                </a:solidFill>
              </a:rPr>
              <a:t>June 4, 2025</a:t>
            </a:r>
          </a:p>
        </p:txBody>
      </p:sp>
      <p:sp>
        <p:nvSpPr>
          <p:cNvPr id="5" name="TextBox 4">
            <a:extLst>
              <a:ext uri="{FF2B5EF4-FFF2-40B4-BE49-F238E27FC236}">
                <a16:creationId xmlns:a16="http://schemas.microsoft.com/office/drawing/2014/main" id="{D77A045D-D819-4451-9B67-1FCE7933A6F1}"/>
              </a:ext>
            </a:extLst>
          </p:cNvPr>
          <p:cNvSpPr txBox="1"/>
          <p:nvPr/>
        </p:nvSpPr>
        <p:spPr>
          <a:xfrm>
            <a:off x="7391400" y="4244974"/>
            <a:ext cx="4405312" cy="1754326"/>
          </a:xfrm>
          <a:prstGeom prst="rect">
            <a:avLst/>
          </a:prstGeom>
          <a:noFill/>
        </p:spPr>
        <p:txBody>
          <a:bodyPr wrap="square">
            <a:spAutoFit/>
          </a:bodyPr>
          <a:lstStyle/>
          <a:p>
            <a:r>
              <a:rPr lang="en-US" sz="5400" b="1" dirty="0"/>
              <a:t>PICTURE</a:t>
            </a:r>
          </a:p>
          <a:p>
            <a:r>
              <a:rPr lang="en-US" sz="5400" b="1" dirty="0"/>
              <a:t>REDACTED</a:t>
            </a:r>
            <a:endParaRPr lang="en-US" b="1" dirty="0"/>
          </a:p>
        </p:txBody>
      </p:sp>
    </p:spTree>
    <p:extLst>
      <p:ext uri="{BB962C8B-B14F-4D97-AF65-F5344CB8AC3E}">
        <p14:creationId xmlns:p14="http://schemas.microsoft.com/office/powerpoint/2010/main" val="1940400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62E92-2418-C9E7-D4EB-0EE29FFAFF98}"/>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3EFB59DC-545A-96F2-A4C4-98D363144058}"/>
              </a:ext>
            </a:extLst>
          </p:cNvPr>
          <p:cNvSpPr>
            <a:spLocks noGrp="1"/>
          </p:cNvSpPr>
          <p:nvPr>
            <p:ph type="title" idx="4294967295"/>
          </p:nvPr>
        </p:nvSpPr>
        <p:spPr>
          <a:xfrm>
            <a:off x="323850" y="53929"/>
            <a:ext cx="6096000" cy="1143000"/>
          </a:xfrm>
          <a:ln>
            <a:noFill/>
          </a:ln>
        </p:spPr>
        <p:txBody>
          <a:bodyPr>
            <a:normAutofit/>
          </a:bodyPr>
          <a:lstStyle/>
          <a:p>
            <a:r>
              <a:rPr lang="en-US" altLang="en-US" sz="6000">
                <a:solidFill>
                  <a:schemeClr val="tx2"/>
                </a:solidFill>
                <a:latin typeface="+mj-lt"/>
                <a:cs typeface="Arial" pitchFamily="34" charset="0"/>
              </a:rPr>
              <a:t>Peer Support</a:t>
            </a:r>
          </a:p>
        </p:txBody>
      </p:sp>
      <p:sp>
        <p:nvSpPr>
          <p:cNvPr id="21507" name="Content Placeholder 2">
            <a:extLst>
              <a:ext uri="{FF2B5EF4-FFF2-40B4-BE49-F238E27FC236}">
                <a16:creationId xmlns:a16="http://schemas.microsoft.com/office/drawing/2014/main" id="{D1258356-2326-6C99-5168-7E54DCAE59F5}"/>
              </a:ext>
            </a:extLst>
          </p:cNvPr>
          <p:cNvSpPr>
            <a:spLocks noGrp="1"/>
          </p:cNvSpPr>
          <p:nvPr>
            <p:ph idx="4294967295"/>
          </p:nvPr>
        </p:nvSpPr>
        <p:spPr>
          <a:xfrm>
            <a:off x="43656" y="1217612"/>
            <a:ext cx="6656388" cy="4422775"/>
          </a:xfrm>
          <a:ln>
            <a:noFill/>
          </a:ln>
        </p:spPr>
        <p:txBody>
          <a:bodyPr>
            <a:noAutofit/>
          </a:bodyPr>
          <a:lstStyle/>
          <a:p>
            <a:pPr marL="0" indent="0" algn="ctr">
              <a:buNone/>
            </a:pPr>
            <a:r>
              <a:rPr lang="en-US" sz="4000">
                <a:solidFill>
                  <a:schemeClr val="accent4"/>
                </a:solidFill>
              </a:rPr>
              <a:t>A peer provider is a person who uses his or her lived experience, plus skills learned in formal training, to deliver services in health and public health settings to promote mind-body recovery and resiliency. </a:t>
            </a:r>
          </a:p>
          <a:p>
            <a:pPr marL="0" indent="0">
              <a:spcAft>
                <a:spcPts val="600"/>
              </a:spcAft>
              <a:buNone/>
            </a:pPr>
            <a:endParaRPr lang="en-US" altLang="en-US" sz="4000">
              <a:solidFill>
                <a:schemeClr val="accent4"/>
              </a:solidFill>
              <a:latin typeface="Arial" pitchFamily="34" charset="0"/>
              <a:cs typeface="Arial" pitchFamily="34" charset="0"/>
            </a:endParaRPr>
          </a:p>
          <a:p>
            <a:pPr marL="0" indent="0">
              <a:spcAft>
                <a:spcPts val="600"/>
              </a:spcAft>
              <a:buNone/>
            </a:pPr>
            <a:endParaRPr lang="en-US" altLang="en-US" sz="4000">
              <a:solidFill>
                <a:schemeClr val="accent4"/>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44D50AA5-0F8F-69E1-C632-11037D0EC3C4}"/>
              </a:ext>
            </a:extLst>
          </p:cNvPr>
          <p:cNvPicPr>
            <a:picLocks noChangeAspect="1"/>
          </p:cNvPicPr>
          <p:nvPr/>
        </p:nvPicPr>
        <p:blipFill rotWithShape="1">
          <a:blip r:embed="rId3"/>
          <a:srcRect b="10462"/>
          <a:stretch/>
        </p:blipFill>
        <p:spPr>
          <a:xfrm>
            <a:off x="6934200" y="152400"/>
            <a:ext cx="5105400" cy="6341109"/>
          </a:xfrm>
          <a:prstGeom prst="rect">
            <a:avLst/>
          </a:prstGeom>
        </p:spPr>
      </p:pic>
      <p:sp>
        <p:nvSpPr>
          <p:cNvPr id="6" name="Text Placeholder 6">
            <a:extLst>
              <a:ext uri="{FF2B5EF4-FFF2-40B4-BE49-F238E27FC236}">
                <a16:creationId xmlns:a16="http://schemas.microsoft.com/office/drawing/2014/main" id="{83960838-E20C-9C2F-F506-BB893255E28E}"/>
              </a:ext>
            </a:extLst>
          </p:cNvPr>
          <p:cNvSpPr txBox="1">
            <a:spLocks/>
          </p:cNvSpPr>
          <p:nvPr/>
        </p:nvSpPr>
        <p:spPr>
          <a:xfrm>
            <a:off x="5010593" y="6514192"/>
            <a:ext cx="5105400" cy="400110"/>
          </a:xfrm>
          <a:prstGeom prst="rect">
            <a:avLst/>
          </a:prstGeom>
          <a:noFill/>
        </p:spPr>
        <p:txBody>
          <a:bodyPr wrap="square" rtlCol="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a:ln>
                  <a:noFill/>
                </a:ln>
                <a:solidFill>
                  <a:prstClr val="black"/>
                </a:solidFill>
                <a:effectLst/>
                <a:uLnTx/>
                <a:uFillTx/>
                <a:latin typeface="Calibri"/>
                <a:ea typeface="+mn-ea"/>
                <a:cs typeface="+mn-cs"/>
                <a:hlinkClick r:id="rId4"/>
              </a:rPr>
              <a:t>http://www.bhwellness.org/resources/toolkits/</a:t>
            </a:r>
            <a:endParaRPr kumimoji="0" lang="en-US" sz="20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29464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781E5DE-9630-B24D-A1A8-6E7D948F1E92}"/>
              </a:ext>
            </a:extLst>
          </p:cNvPr>
          <p:cNvPicPr>
            <a:picLocks noChangeAspect="1"/>
          </p:cNvPicPr>
          <p:nvPr/>
        </p:nvPicPr>
        <p:blipFill>
          <a:blip r:embed="rId3"/>
          <a:stretch>
            <a:fillRect/>
          </a:stretch>
        </p:blipFill>
        <p:spPr>
          <a:xfrm>
            <a:off x="6952237" y="385620"/>
            <a:ext cx="4656046" cy="6086759"/>
          </a:xfrm>
          <a:prstGeom prst="rect">
            <a:avLst/>
          </a:prstGeom>
        </p:spPr>
      </p:pic>
      <p:sp>
        <p:nvSpPr>
          <p:cNvPr id="10" name="Content Placeholder 2">
            <a:extLst>
              <a:ext uri="{FF2B5EF4-FFF2-40B4-BE49-F238E27FC236}">
                <a16:creationId xmlns:a16="http://schemas.microsoft.com/office/drawing/2014/main" id="{EF421C1C-0AE1-8D4D-B75A-556546CDF8B3}"/>
              </a:ext>
            </a:extLst>
          </p:cNvPr>
          <p:cNvSpPr txBox="1">
            <a:spLocks/>
          </p:cNvSpPr>
          <p:nvPr/>
        </p:nvSpPr>
        <p:spPr>
          <a:xfrm>
            <a:off x="423327" y="1452251"/>
            <a:ext cx="5991774" cy="4267200"/>
          </a:xfr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Arial" pitchFamily="34" charset="0"/>
              <a:buNone/>
              <a:tabLst/>
              <a:defRPr/>
            </a:pPr>
            <a:r>
              <a:rPr kumimoji="0" lang="en-US" sz="6000" b="0" i="0" u="none" strike="noStrike" kern="1200" cap="none" spc="0" normalizeH="0" baseline="0" noProof="0" dirty="0">
                <a:ln>
                  <a:noFill/>
                </a:ln>
                <a:solidFill>
                  <a:prstClr val="black"/>
                </a:solidFill>
                <a:effectLst/>
                <a:uLnTx/>
                <a:uFillTx/>
                <a:latin typeface="Calibri"/>
                <a:ea typeface="+mn-ea"/>
                <a:cs typeface="+mn-cs"/>
              </a:rPr>
              <a:t>Co-treatment is the </a:t>
            </a:r>
          </a:p>
          <a:p>
            <a:pPr marL="0" marR="0" lvl="0" indent="0" algn="ctr" defTabSz="914400" rtl="0" eaLnBrk="1" fontAlgn="auto" latinLnBrk="0" hangingPunct="1">
              <a:lnSpc>
                <a:spcPct val="100000"/>
              </a:lnSpc>
              <a:spcBef>
                <a:spcPts val="0"/>
              </a:spcBef>
              <a:spcAft>
                <a:spcPts val="1200"/>
              </a:spcAft>
              <a:buClrTx/>
              <a:buSzTx/>
              <a:buFont typeface="Arial" pitchFamily="34" charset="0"/>
              <a:buNone/>
              <a:tabLst/>
              <a:defRPr/>
            </a:pPr>
            <a:r>
              <a:rPr kumimoji="0" lang="en-US" sz="6000" b="0" i="0" u="none" strike="noStrike" kern="1200" cap="none" spc="0" normalizeH="0" baseline="0" noProof="0" dirty="0">
                <a:ln>
                  <a:noFill/>
                </a:ln>
                <a:solidFill>
                  <a:prstClr val="black"/>
                </a:solidFill>
                <a:effectLst/>
                <a:uLnTx/>
                <a:uFillTx/>
                <a:latin typeface="Calibri"/>
                <a:ea typeface="+mn-ea"/>
                <a:cs typeface="+mn-cs"/>
              </a:rPr>
              <a:t>Standard of Care</a:t>
            </a:r>
          </a:p>
        </p:txBody>
      </p:sp>
      <p:sp>
        <p:nvSpPr>
          <p:cNvPr id="3" name="TextBox 2">
            <a:extLst>
              <a:ext uri="{FF2B5EF4-FFF2-40B4-BE49-F238E27FC236}">
                <a16:creationId xmlns:a16="http://schemas.microsoft.com/office/drawing/2014/main" id="{61D4FFC6-368D-1709-4EDE-E24E199CBBA1}"/>
              </a:ext>
            </a:extLst>
          </p:cNvPr>
          <p:cNvSpPr txBox="1"/>
          <p:nvPr/>
        </p:nvSpPr>
        <p:spPr>
          <a:xfrm rot="10236900" flipV="1">
            <a:off x="8534400" y="3756480"/>
            <a:ext cx="3234272" cy="646331"/>
          </a:xfrm>
          <a:prstGeom prst="rect">
            <a:avLst/>
          </a:prstGeom>
          <a:noFill/>
        </p:spPr>
        <p:txBody>
          <a:bodyPr wrap="square">
            <a:spAutoFit/>
          </a:bodyPr>
          <a:lstStyle/>
          <a:p>
            <a:r>
              <a:rPr lang="en-US" sz="1800" b="1" dirty="0"/>
              <a:t>PICTURE</a:t>
            </a:r>
          </a:p>
          <a:p>
            <a:r>
              <a:rPr lang="en-US" sz="1800" b="1" dirty="0"/>
              <a:t>REDACTED</a:t>
            </a:r>
            <a:endParaRPr lang="en-US" dirty="0"/>
          </a:p>
        </p:txBody>
      </p:sp>
    </p:spTree>
    <p:extLst>
      <p:ext uri="{BB962C8B-B14F-4D97-AF65-F5344CB8AC3E}">
        <p14:creationId xmlns:p14="http://schemas.microsoft.com/office/powerpoint/2010/main" val="35934709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D1AC6-2B5C-0E59-6D46-B76BA2A891BB}"/>
            </a:ext>
          </a:extLst>
        </p:cNvPr>
        <p:cNvGrpSpPr/>
        <p:nvPr/>
      </p:nvGrpSpPr>
      <p:grpSpPr>
        <a:xfrm>
          <a:off x="0" y="0"/>
          <a:ext cx="0" cy="0"/>
          <a:chOff x="0" y="0"/>
          <a:chExt cx="0" cy="0"/>
        </a:xfrm>
      </p:grpSpPr>
      <p:sp>
        <p:nvSpPr>
          <p:cNvPr id="32769" name="Title 1">
            <a:extLst>
              <a:ext uri="{FF2B5EF4-FFF2-40B4-BE49-F238E27FC236}">
                <a16:creationId xmlns:a16="http://schemas.microsoft.com/office/drawing/2014/main" id="{4C07BEEC-A7D6-B609-8641-5A173E788882}"/>
              </a:ext>
            </a:extLst>
          </p:cNvPr>
          <p:cNvSpPr>
            <a:spLocks noGrp="1"/>
          </p:cNvSpPr>
          <p:nvPr>
            <p:ph type="title"/>
          </p:nvPr>
        </p:nvSpPr>
        <p:spPr>
          <a:xfrm>
            <a:off x="609600" y="4763"/>
            <a:ext cx="10972800" cy="1143000"/>
          </a:xfrm>
        </p:spPr>
        <p:txBody>
          <a:bodyPr/>
          <a:lstStyle/>
          <a:p>
            <a:pPr eaLnBrk="1" hangingPunct="1">
              <a:defRPr/>
            </a:pPr>
            <a:r>
              <a:rPr lang="en-US" sz="6000">
                <a:solidFill>
                  <a:schemeClr val="accent1"/>
                </a:solidFill>
                <a:latin typeface="+mj-lt"/>
                <a:ea typeface="ＭＳ Ｐゴシック" charset="0"/>
              </a:rPr>
              <a:t>Dimensions of Wellness</a:t>
            </a:r>
          </a:p>
        </p:txBody>
      </p:sp>
      <p:pic>
        <p:nvPicPr>
          <p:cNvPr id="43010" name="Content Placeholder 5">
            <a:extLst>
              <a:ext uri="{FF2B5EF4-FFF2-40B4-BE49-F238E27FC236}">
                <a16:creationId xmlns:a16="http://schemas.microsoft.com/office/drawing/2014/main" id="{8FC8DEB0-2BE9-C9D6-FAF0-473480C7D13C}"/>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963069" y="1147763"/>
            <a:ext cx="6265862" cy="5202237"/>
          </a:xfrm>
          <a:ln>
            <a:noFill/>
          </a:ln>
        </p:spPr>
      </p:pic>
    </p:spTree>
    <p:extLst>
      <p:ext uri="{BB962C8B-B14F-4D97-AF65-F5344CB8AC3E}">
        <p14:creationId xmlns:p14="http://schemas.microsoft.com/office/powerpoint/2010/main" val="3694664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CBE2A-BD2F-7B2A-2ABC-7BE6A9954D60}"/>
              </a:ext>
            </a:extLst>
          </p:cNvPr>
          <p:cNvSpPr>
            <a:spLocks noGrp="1"/>
          </p:cNvSpPr>
          <p:nvPr>
            <p:ph type="title"/>
          </p:nvPr>
        </p:nvSpPr>
        <p:spPr>
          <a:xfrm>
            <a:off x="1134255" y="0"/>
            <a:ext cx="8940800" cy="1143000"/>
          </a:xfrm>
        </p:spPr>
        <p:txBody>
          <a:bodyPr>
            <a:normAutofit/>
          </a:bodyPr>
          <a:lstStyle/>
          <a:p>
            <a:r>
              <a:rPr lang="en-US" sz="6000">
                <a:solidFill>
                  <a:srgbClr val="0070C0"/>
                </a:solidFill>
              </a:rPr>
              <a:t>Innovative Partnerships</a:t>
            </a:r>
          </a:p>
        </p:txBody>
      </p:sp>
      <p:pic>
        <p:nvPicPr>
          <p:cNvPr id="5" name="Picture 4" descr="A picture containing website&#10;&#10;Description automatically generated">
            <a:extLst>
              <a:ext uri="{FF2B5EF4-FFF2-40B4-BE49-F238E27FC236}">
                <a16:creationId xmlns:a16="http://schemas.microsoft.com/office/drawing/2014/main" id="{0646306A-1756-61E8-E7D9-6A48A286A6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5843" y="1156144"/>
            <a:ext cx="3695462" cy="4486988"/>
          </a:xfrm>
          <a:prstGeom prst="rect">
            <a:avLst/>
          </a:prstGeom>
          <a:ln>
            <a:solidFill>
              <a:schemeClr val="tx1"/>
            </a:solidFill>
          </a:ln>
        </p:spPr>
      </p:pic>
      <p:pic>
        <p:nvPicPr>
          <p:cNvPr id="7" name="Picture 6" descr="Graphical user interface&#10;&#10;Description automatically generated">
            <a:extLst>
              <a:ext uri="{FF2B5EF4-FFF2-40B4-BE49-F238E27FC236}">
                <a16:creationId xmlns:a16="http://schemas.microsoft.com/office/drawing/2014/main" id="{FAE92744-EFF6-8A11-88F6-7AD555DD62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459" y="1143000"/>
            <a:ext cx="3695462" cy="4472662"/>
          </a:xfrm>
          <a:prstGeom prst="rect">
            <a:avLst/>
          </a:prstGeom>
          <a:ln>
            <a:solidFill>
              <a:schemeClr val="tx1"/>
            </a:solidFill>
          </a:ln>
        </p:spPr>
      </p:pic>
      <p:sp>
        <p:nvSpPr>
          <p:cNvPr id="6" name="TextBox 5">
            <a:extLst>
              <a:ext uri="{FF2B5EF4-FFF2-40B4-BE49-F238E27FC236}">
                <a16:creationId xmlns:a16="http://schemas.microsoft.com/office/drawing/2014/main" id="{5C7EA2AA-FCDA-4365-1BA0-FC5071F2EC54}"/>
              </a:ext>
            </a:extLst>
          </p:cNvPr>
          <p:cNvSpPr txBox="1"/>
          <p:nvPr/>
        </p:nvSpPr>
        <p:spPr>
          <a:xfrm>
            <a:off x="352269" y="5715000"/>
            <a:ext cx="6100996"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F6DB2"/>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https://www.bhwellness.org/wp-content/uploads/RSS-Program-Playbook-8.1.18-COMPLETE.pdf</a:t>
            </a:r>
            <a:endParaRPr kumimoji="0" lang="en-US" sz="1800" b="0" i="0" u="none" strike="noStrike" kern="1200" cap="none" spc="0" normalizeH="0" baseline="0" noProof="0">
              <a:ln>
                <a:noFill/>
              </a:ln>
              <a:solidFill>
                <a:srgbClr val="2F6DB2"/>
              </a:solidFill>
              <a:effectLst/>
              <a:uLnTx/>
              <a:uFillTx/>
              <a:latin typeface="Calibri"/>
              <a:ea typeface="+mn-ea"/>
              <a:cs typeface="+mn-cs"/>
            </a:endParaRPr>
          </a:p>
        </p:txBody>
      </p:sp>
      <p:sp>
        <p:nvSpPr>
          <p:cNvPr id="8" name="TextBox 7">
            <a:extLst>
              <a:ext uri="{FF2B5EF4-FFF2-40B4-BE49-F238E27FC236}">
                <a16:creationId xmlns:a16="http://schemas.microsoft.com/office/drawing/2014/main" id="{56774B04-042A-23CF-4AFE-F850E584BBAA}"/>
              </a:ext>
            </a:extLst>
          </p:cNvPr>
          <p:cNvSpPr txBox="1"/>
          <p:nvPr/>
        </p:nvSpPr>
        <p:spPr>
          <a:xfrm>
            <a:off x="5918617" y="5701856"/>
            <a:ext cx="5174104"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F6DB2"/>
                </a:solidFill>
                <a:effectLst/>
                <a:uLnTx/>
                <a:uFillTx/>
                <a:latin typeface="Calibri"/>
                <a:ea typeface="+mn-ea"/>
                <a:cs typeface="+mn-cs"/>
                <a:hlinkClick r:id="rId5">
                  <a:extLst>
                    <a:ext uri="{A12FA001-AC4F-418D-AE19-62706E023703}">
                      <ahyp:hlinkClr xmlns:ahyp="http://schemas.microsoft.com/office/drawing/2018/hyperlinkcolor" val="tx"/>
                    </a:ext>
                  </a:extLst>
                </a:hlinkClick>
              </a:rPr>
              <a:t>https://www.bhwellness.org/wp-content/uploads/OHE-Playbook-FINAL-6.14.18.pdf</a:t>
            </a: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
        <p:nvSpPr>
          <p:cNvPr id="3" name="TextBox 2">
            <a:extLst>
              <a:ext uri="{FF2B5EF4-FFF2-40B4-BE49-F238E27FC236}">
                <a16:creationId xmlns:a16="http://schemas.microsoft.com/office/drawing/2014/main" id="{F1C9E3AC-99CD-49E0-8E2A-F72CFC917704}"/>
              </a:ext>
            </a:extLst>
          </p:cNvPr>
          <p:cNvSpPr txBox="1"/>
          <p:nvPr/>
        </p:nvSpPr>
        <p:spPr>
          <a:xfrm>
            <a:off x="4419600" y="3276600"/>
            <a:ext cx="2033664" cy="646331"/>
          </a:xfrm>
          <a:prstGeom prst="rect">
            <a:avLst/>
          </a:prstGeom>
          <a:noFill/>
        </p:spPr>
        <p:txBody>
          <a:bodyPr wrap="square">
            <a:spAutoFit/>
          </a:bodyPr>
          <a:lstStyle/>
          <a:p>
            <a:r>
              <a:rPr lang="en-US" sz="1800" b="1" dirty="0"/>
              <a:t>PICTURE</a:t>
            </a:r>
          </a:p>
          <a:p>
            <a:r>
              <a:rPr lang="en-US" sz="1800" b="1" dirty="0"/>
              <a:t>REDACTED</a:t>
            </a:r>
            <a:endParaRPr lang="en-US" dirty="0"/>
          </a:p>
        </p:txBody>
      </p:sp>
    </p:spTree>
    <p:extLst>
      <p:ext uri="{BB962C8B-B14F-4D97-AF65-F5344CB8AC3E}">
        <p14:creationId xmlns:p14="http://schemas.microsoft.com/office/powerpoint/2010/main" val="1229734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7F6A-6560-3646-8B93-77217441A18A}"/>
              </a:ext>
            </a:extLst>
          </p:cNvPr>
          <p:cNvSpPr>
            <a:spLocks noGrp="1"/>
          </p:cNvSpPr>
          <p:nvPr>
            <p:ph type="title"/>
          </p:nvPr>
        </p:nvSpPr>
        <p:spPr>
          <a:xfrm>
            <a:off x="609600" y="106362"/>
            <a:ext cx="10972800" cy="1143000"/>
          </a:xfrm>
        </p:spPr>
        <p:txBody>
          <a:bodyPr>
            <a:normAutofit/>
          </a:bodyPr>
          <a:lstStyle/>
          <a:p>
            <a:r>
              <a:rPr lang="en-US" sz="6000">
                <a:solidFill>
                  <a:schemeClr val="tx2"/>
                </a:solidFill>
                <a:latin typeface="+mj-lt"/>
              </a:rPr>
              <a:t>Well Body &amp; RAISE Programs</a:t>
            </a:r>
          </a:p>
        </p:txBody>
      </p:sp>
      <p:pic>
        <p:nvPicPr>
          <p:cNvPr id="4" name="Content Placeholder 3">
            <a:extLst>
              <a:ext uri="{FF2B5EF4-FFF2-40B4-BE49-F238E27FC236}">
                <a16:creationId xmlns:a16="http://schemas.microsoft.com/office/drawing/2014/main" id="{7CABC220-EA15-914F-A3AC-7730E533271B}"/>
              </a:ext>
            </a:extLst>
          </p:cNvPr>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310489" y="1417638"/>
            <a:ext cx="3718811" cy="4754896"/>
          </a:xfrm>
          <a:prstGeom prst="rect">
            <a:avLst/>
          </a:prstGeom>
        </p:spPr>
      </p:pic>
      <p:sp>
        <p:nvSpPr>
          <p:cNvPr id="5" name="TextBox 4">
            <a:extLst>
              <a:ext uri="{FF2B5EF4-FFF2-40B4-BE49-F238E27FC236}">
                <a16:creationId xmlns:a16="http://schemas.microsoft.com/office/drawing/2014/main" id="{19382AFD-A345-F647-A8EB-FE34E8F2C89F}"/>
              </a:ext>
            </a:extLst>
          </p:cNvPr>
          <p:cNvSpPr txBox="1"/>
          <p:nvPr/>
        </p:nvSpPr>
        <p:spPr>
          <a:xfrm>
            <a:off x="4419600" y="1155776"/>
            <a:ext cx="4191000" cy="5016758"/>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Arial" charset="0"/>
              <a:buChar char="•"/>
              <a:tabLst/>
              <a:defRPr/>
            </a:pPr>
            <a:r>
              <a:rPr kumimoji="0" lang="en-US" sz="3200" b="0" i="0" u="none" strike="noStrike" kern="1200" cap="none" spc="0" normalizeH="0" baseline="0" noProof="0" dirty="0">
                <a:ln>
                  <a:noFill/>
                </a:ln>
                <a:solidFill>
                  <a:srgbClr val="2F6DB2"/>
                </a:solidFill>
                <a:effectLst/>
                <a:uLnTx/>
                <a:uFillTx/>
                <a:latin typeface="Calibri"/>
                <a:ea typeface="+mn-ea"/>
                <a:cs typeface="+mn-cs"/>
              </a:rPr>
              <a:t>Healthy eating</a:t>
            </a:r>
          </a:p>
          <a:p>
            <a:pPr marL="457200" marR="0" lvl="0" indent="-457200" algn="l" defTabSz="914400" rtl="0" eaLnBrk="1" fontAlgn="auto" latinLnBrk="0" hangingPunct="1">
              <a:lnSpc>
                <a:spcPct val="100000"/>
              </a:lnSpc>
              <a:spcBef>
                <a:spcPts val="0"/>
              </a:spcBef>
              <a:spcAft>
                <a:spcPts val="0"/>
              </a:spcAft>
              <a:buClrTx/>
              <a:buSzTx/>
              <a:buFont typeface="Arial" charset="0"/>
              <a:buChar char="•"/>
              <a:tabLst/>
              <a:defRPr/>
            </a:pPr>
            <a:r>
              <a:rPr kumimoji="0" lang="en-US" sz="3200" b="0" i="0" u="none" strike="noStrike" kern="1200" cap="none" spc="0" normalizeH="0" baseline="0" noProof="0" dirty="0">
                <a:ln>
                  <a:noFill/>
                </a:ln>
                <a:solidFill>
                  <a:srgbClr val="2F6DB2"/>
                </a:solidFill>
                <a:effectLst/>
                <a:uLnTx/>
                <a:uFillTx/>
                <a:latin typeface="Calibri"/>
                <a:ea typeface="+mn-ea"/>
                <a:cs typeface="+mn-cs"/>
              </a:rPr>
              <a:t>Physical activity</a:t>
            </a:r>
          </a:p>
          <a:p>
            <a:pPr marL="457200" marR="0" lvl="0" indent="-457200" algn="l" defTabSz="914400" rtl="0" eaLnBrk="1" fontAlgn="auto" latinLnBrk="0" hangingPunct="1">
              <a:lnSpc>
                <a:spcPct val="100000"/>
              </a:lnSpc>
              <a:spcBef>
                <a:spcPts val="0"/>
              </a:spcBef>
              <a:spcAft>
                <a:spcPts val="0"/>
              </a:spcAft>
              <a:buClrTx/>
              <a:buSzTx/>
              <a:buFont typeface="Arial" charset="0"/>
              <a:buChar char="•"/>
              <a:tabLst/>
              <a:defRPr/>
            </a:pPr>
            <a:r>
              <a:rPr kumimoji="0" lang="en-US" sz="3200" b="0" i="0" u="none" strike="noStrike" kern="1200" cap="none" spc="0" normalizeH="0" baseline="0" noProof="0" dirty="0">
                <a:ln>
                  <a:noFill/>
                </a:ln>
                <a:solidFill>
                  <a:srgbClr val="2F6DB2"/>
                </a:solidFill>
                <a:effectLst/>
                <a:uLnTx/>
                <a:uFillTx/>
                <a:latin typeface="Calibri"/>
                <a:ea typeface="+mn-ea"/>
                <a:cs typeface="+mn-cs"/>
              </a:rPr>
              <a:t>Stress reduction </a:t>
            </a:r>
          </a:p>
          <a:p>
            <a:pPr marL="457200" marR="0" lvl="0" indent="-457200" algn="l" defTabSz="914400" rtl="0" eaLnBrk="1" fontAlgn="auto" latinLnBrk="0" hangingPunct="1">
              <a:lnSpc>
                <a:spcPct val="100000"/>
              </a:lnSpc>
              <a:spcBef>
                <a:spcPts val="0"/>
              </a:spcBef>
              <a:spcAft>
                <a:spcPts val="0"/>
              </a:spcAft>
              <a:buClrTx/>
              <a:buSzTx/>
              <a:buFont typeface="Arial" charset="0"/>
              <a:buChar char="•"/>
              <a:tabLst/>
              <a:defRPr/>
            </a:pPr>
            <a:r>
              <a:rPr kumimoji="0" lang="en-US" sz="3200" b="0" i="0" u="none" strike="noStrike" kern="1200" cap="none" spc="0" normalizeH="0" baseline="0" noProof="0" dirty="0">
                <a:ln>
                  <a:noFill/>
                </a:ln>
                <a:solidFill>
                  <a:srgbClr val="2F6DB2"/>
                </a:solidFill>
                <a:effectLst/>
                <a:uLnTx/>
                <a:uFillTx/>
                <a:latin typeface="Calibri"/>
                <a:ea typeface="+mn-ea"/>
                <a:cs typeface="+mn-cs"/>
              </a:rPr>
              <a:t>Sleep</a:t>
            </a:r>
          </a:p>
          <a:p>
            <a:pPr marL="457200" marR="0" lvl="0" indent="-457200" algn="l" defTabSz="914400" rtl="0" eaLnBrk="1" fontAlgn="auto" latinLnBrk="0" hangingPunct="1">
              <a:lnSpc>
                <a:spcPct val="100000"/>
              </a:lnSpc>
              <a:spcBef>
                <a:spcPts val="0"/>
              </a:spcBef>
              <a:spcAft>
                <a:spcPts val="0"/>
              </a:spcAft>
              <a:buClrTx/>
              <a:buSzTx/>
              <a:buFont typeface="Arial" charset="0"/>
              <a:buChar char="•"/>
              <a:tabLst/>
              <a:defRPr/>
            </a:pPr>
            <a:r>
              <a:rPr lang="en-US" sz="3200" dirty="0">
                <a:solidFill>
                  <a:srgbClr val="2F6DB2"/>
                </a:solidFill>
                <a:latin typeface="Calibri"/>
              </a:rPr>
              <a:t>SUD treatment</a:t>
            </a:r>
          </a:p>
          <a:p>
            <a:pPr marL="457200" marR="0" lvl="0" indent="-457200" algn="l" defTabSz="914400" rtl="0" eaLnBrk="1" fontAlgn="auto" latinLnBrk="0" hangingPunct="1">
              <a:lnSpc>
                <a:spcPct val="100000"/>
              </a:lnSpc>
              <a:spcBef>
                <a:spcPts val="0"/>
              </a:spcBef>
              <a:spcAft>
                <a:spcPts val="0"/>
              </a:spcAft>
              <a:buClrTx/>
              <a:buSzTx/>
              <a:buFont typeface="Arial" charset="0"/>
              <a:buChar char="•"/>
              <a:tabLst/>
              <a:defRPr/>
            </a:pPr>
            <a:r>
              <a:rPr kumimoji="0" lang="en-US" sz="3200" b="0" i="0" u="none" strike="noStrike" kern="1200" cap="none" spc="0" normalizeH="0" baseline="0" noProof="0" dirty="0">
                <a:ln>
                  <a:noFill/>
                </a:ln>
                <a:solidFill>
                  <a:srgbClr val="2F6DB2"/>
                </a:solidFill>
                <a:effectLst/>
                <a:uLnTx/>
                <a:uFillTx/>
                <a:latin typeface="Calibri"/>
                <a:ea typeface="+mn-ea"/>
                <a:cs typeface="+mn-cs"/>
              </a:rPr>
              <a:t>Safe environments </a:t>
            </a:r>
          </a:p>
          <a:p>
            <a:pPr marL="457200" marR="0" lvl="0" indent="-457200" algn="l" defTabSz="914400" rtl="0" eaLnBrk="1" fontAlgn="auto" latinLnBrk="0" hangingPunct="1">
              <a:lnSpc>
                <a:spcPct val="100000"/>
              </a:lnSpc>
              <a:spcBef>
                <a:spcPts val="0"/>
              </a:spcBef>
              <a:spcAft>
                <a:spcPts val="0"/>
              </a:spcAft>
              <a:buClrTx/>
              <a:buSzTx/>
              <a:buFont typeface="Arial" charset="0"/>
              <a:buChar char="•"/>
              <a:tabLst/>
              <a:defRPr/>
            </a:pPr>
            <a:endParaRPr kumimoji="0" lang="en-US" sz="3200" b="0" i="0" u="none" strike="noStrike" kern="1200" cap="none" spc="0" normalizeH="0" baseline="0" noProof="0" dirty="0">
              <a:ln>
                <a:noFill/>
              </a:ln>
              <a:solidFill>
                <a:srgbClr val="000000"/>
              </a:solidFill>
              <a:effectLst/>
              <a:uLnTx/>
              <a:uFillTx/>
              <a:latin typeface="Calibri"/>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charset="0"/>
              <a:buChar char="•"/>
              <a:tabLst/>
              <a:defRPr/>
            </a:pPr>
            <a:r>
              <a:rPr kumimoji="0" lang="en-US" sz="3200" b="0" i="0" u="none" strike="noStrike" kern="1200" cap="none" spc="0" normalizeH="0" baseline="0" noProof="0" dirty="0">
                <a:ln>
                  <a:noFill/>
                </a:ln>
                <a:solidFill>
                  <a:srgbClr val="FFFFFF"/>
                </a:solidFill>
                <a:effectLst/>
                <a:uLnTx/>
                <a:uFillTx/>
                <a:latin typeface="Calibri"/>
                <a:ea typeface="+mn-ea"/>
                <a:cs typeface="+mn-cs"/>
              </a:rPr>
              <a:t>Motivational interviewing skills </a:t>
            </a:r>
          </a:p>
          <a:p>
            <a:pPr marL="457200" marR="0" lvl="0" indent="-457200" algn="l" defTabSz="914400" rtl="0" eaLnBrk="1" fontAlgn="auto" latinLnBrk="0" hangingPunct="1">
              <a:lnSpc>
                <a:spcPct val="100000"/>
              </a:lnSpc>
              <a:spcBef>
                <a:spcPts val="0"/>
              </a:spcBef>
              <a:spcAft>
                <a:spcPts val="0"/>
              </a:spcAft>
              <a:buClrTx/>
              <a:buSzTx/>
              <a:buFont typeface="Arial" charset="0"/>
              <a:buChar char="•"/>
              <a:tabLst/>
              <a:defRPr/>
            </a:pPr>
            <a:r>
              <a:rPr kumimoji="0" lang="en-US" sz="3200" b="0" i="0" u="none" strike="noStrike" kern="1200" cap="none" spc="0" normalizeH="0" baseline="0" noProof="0" dirty="0">
                <a:ln>
                  <a:noFill/>
                </a:ln>
                <a:solidFill>
                  <a:srgbClr val="FFFFFF"/>
                </a:solidFill>
                <a:effectLst/>
                <a:uLnTx/>
                <a:uFillTx/>
                <a:latin typeface="Calibri"/>
                <a:ea typeface="+mn-ea"/>
                <a:cs typeface="+mn-cs"/>
              </a:rPr>
              <a:t>Manualized groups  </a:t>
            </a:r>
          </a:p>
        </p:txBody>
      </p:sp>
      <p:pic>
        <p:nvPicPr>
          <p:cNvPr id="3" name="Picture 2">
            <a:extLst>
              <a:ext uri="{FF2B5EF4-FFF2-40B4-BE49-F238E27FC236}">
                <a16:creationId xmlns:a16="http://schemas.microsoft.com/office/drawing/2014/main" id="{3EABBC9C-0F20-98E2-33F3-229652A97D87}"/>
              </a:ext>
            </a:extLst>
          </p:cNvPr>
          <p:cNvPicPr>
            <a:picLocks noChangeAspect="1"/>
          </p:cNvPicPr>
          <p:nvPr/>
        </p:nvPicPr>
        <p:blipFill>
          <a:blip r:embed="rId4"/>
          <a:stretch>
            <a:fillRect/>
          </a:stretch>
        </p:blipFill>
        <p:spPr>
          <a:xfrm>
            <a:off x="8000167" y="1417638"/>
            <a:ext cx="4191000" cy="4191000"/>
          </a:xfrm>
          <a:prstGeom prst="rect">
            <a:avLst/>
          </a:prstGeom>
        </p:spPr>
      </p:pic>
    </p:spTree>
    <p:extLst>
      <p:ext uri="{BB962C8B-B14F-4D97-AF65-F5344CB8AC3E}">
        <p14:creationId xmlns:p14="http://schemas.microsoft.com/office/powerpoint/2010/main" val="887297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FAA9-BED5-3AE3-E365-6893B04714F1}"/>
              </a:ext>
            </a:extLst>
          </p:cNvPr>
          <p:cNvSpPr>
            <a:spLocks noGrp="1"/>
          </p:cNvSpPr>
          <p:nvPr>
            <p:ph type="title"/>
          </p:nvPr>
        </p:nvSpPr>
        <p:spPr>
          <a:xfrm>
            <a:off x="889000" y="193317"/>
            <a:ext cx="10414000" cy="1143000"/>
          </a:xfrm>
        </p:spPr>
        <p:txBody>
          <a:bodyPr>
            <a:normAutofit/>
          </a:bodyPr>
          <a:lstStyle/>
          <a:p>
            <a:r>
              <a:rPr lang="en-US" sz="6000">
                <a:solidFill>
                  <a:schemeClr val="tx2"/>
                </a:solidFill>
              </a:rPr>
              <a:t>Digital Health</a:t>
            </a:r>
          </a:p>
        </p:txBody>
      </p:sp>
      <p:graphicFrame>
        <p:nvGraphicFramePr>
          <p:cNvPr id="3" name="Diagram 2">
            <a:extLst>
              <a:ext uri="{FF2B5EF4-FFF2-40B4-BE49-F238E27FC236}">
                <a16:creationId xmlns:a16="http://schemas.microsoft.com/office/drawing/2014/main" id="{BA30119F-CA27-3E89-8ACE-DD05130A0F9C}"/>
              </a:ext>
            </a:extLst>
          </p:cNvPr>
          <p:cNvGraphicFramePr/>
          <p:nvPr>
            <p:extLst>
              <p:ext uri="{D42A27DB-BD31-4B8C-83A1-F6EECF244321}">
                <p14:modId xmlns:p14="http://schemas.microsoft.com/office/powerpoint/2010/main" val="586713889"/>
              </p:ext>
            </p:extLst>
          </p:nvPr>
        </p:nvGraphicFramePr>
        <p:xfrm>
          <a:off x="3266098" y="1512170"/>
          <a:ext cx="5659804" cy="4598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AAB9F6D3-DF05-5144-95BB-D3863A32BB28}"/>
              </a:ext>
            </a:extLst>
          </p:cNvPr>
          <p:cNvSpPr txBox="1"/>
          <p:nvPr/>
        </p:nvSpPr>
        <p:spPr>
          <a:xfrm>
            <a:off x="290146" y="1806684"/>
            <a:ext cx="3789484" cy="3970318"/>
          </a:xfrm>
          <a:prstGeom prst="rect">
            <a:avLst/>
          </a:prstGeom>
          <a:noFill/>
        </p:spPr>
        <p:txBody>
          <a:bodyPr wrap="square" rtlCol="0">
            <a:spAutoFit/>
          </a:bodyPr>
          <a:lstStyle/>
          <a:p>
            <a:pPr marL="285750" indent="-285750">
              <a:buFont typeface="Arial" panose="020B0604020202020204" pitchFamily="34" charset="0"/>
              <a:buChar char="•"/>
            </a:pPr>
            <a:r>
              <a:rPr lang="en-US" sz="2800">
                <a:solidFill>
                  <a:schemeClr val="tx2"/>
                </a:solidFill>
                <a:effectLst/>
              </a:rPr>
              <a:t>Accessibility</a:t>
            </a:r>
          </a:p>
          <a:p>
            <a:pPr marL="285750" indent="-285750">
              <a:buFont typeface="Arial" panose="020B0604020202020204" pitchFamily="34" charset="0"/>
              <a:buChar char="•"/>
            </a:pPr>
            <a:r>
              <a:rPr lang="en-US" sz="2800">
                <a:solidFill>
                  <a:schemeClr val="tx2"/>
                </a:solidFill>
              </a:rPr>
              <a:t>Engagement</a:t>
            </a:r>
          </a:p>
          <a:p>
            <a:pPr marL="285750" indent="-285750">
              <a:buFont typeface="Arial" panose="020B0604020202020204" pitchFamily="34" charset="0"/>
              <a:buChar char="•"/>
            </a:pPr>
            <a:r>
              <a:rPr lang="en-US" sz="2800">
                <a:solidFill>
                  <a:schemeClr val="tx2"/>
                </a:solidFill>
                <a:effectLst/>
              </a:rPr>
              <a:t>Tailored Communication</a:t>
            </a:r>
          </a:p>
          <a:p>
            <a:pPr marL="285750" indent="-285750">
              <a:buFont typeface="Arial" panose="020B0604020202020204" pitchFamily="34" charset="0"/>
              <a:buChar char="•"/>
            </a:pPr>
            <a:r>
              <a:rPr lang="en-US" sz="2800">
                <a:solidFill>
                  <a:schemeClr val="tx2"/>
                </a:solidFill>
              </a:rPr>
              <a:t>On-Demand</a:t>
            </a:r>
          </a:p>
          <a:p>
            <a:pPr marL="285750" indent="-285750">
              <a:buFont typeface="Arial" panose="020B0604020202020204" pitchFamily="34" charset="0"/>
              <a:buChar char="•"/>
            </a:pPr>
            <a:r>
              <a:rPr lang="en-US" sz="2800">
                <a:solidFill>
                  <a:schemeClr val="tx2"/>
                </a:solidFill>
              </a:rPr>
              <a:t>C</a:t>
            </a:r>
            <a:r>
              <a:rPr lang="en-US" sz="2800">
                <a:solidFill>
                  <a:schemeClr val="tx2"/>
                </a:solidFill>
                <a:effectLst/>
              </a:rPr>
              <a:t>ost</a:t>
            </a:r>
          </a:p>
          <a:p>
            <a:pPr marL="285750" indent="-285750">
              <a:buFont typeface="Arial" panose="020B0604020202020204" pitchFamily="34" charset="0"/>
              <a:buChar char="•"/>
            </a:pPr>
            <a:r>
              <a:rPr lang="en-US" sz="2800">
                <a:solidFill>
                  <a:schemeClr val="tx2"/>
                </a:solidFill>
              </a:rPr>
              <a:t>Individualized </a:t>
            </a:r>
            <a:r>
              <a:rPr lang="en-US" sz="2800">
                <a:solidFill>
                  <a:schemeClr val="tx2"/>
                </a:solidFill>
                <a:effectLst/>
              </a:rPr>
              <a:t>Content</a:t>
            </a:r>
          </a:p>
          <a:p>
            <a:pPr marL="285750" indent="-285750">
              <a:buFont typeface="Arial" panose="020B0604020202020204" pitchFamily="34" charset="0"/>
              <a:buChar char="•"/>
            </a:pPr>
            <a:r>
              <a:rPr lang="en-US" sz="2800">
                <a:solidFill>
                  <a:schemeClr val="tx2"/>
                </a:solidFill>
              </a:rPr>
              <a:t>S</a:t>
            </a:r>
            <a:r>
              <a:rPr lang="en-US" sz="2800">
                <a:solidFill>
                  <a:schemeClr val="tx2"/>
                </a:solidFill>
                <a:effectLst/>
              </a:rPr>
              <a:t>ocial </a:t>
            </a:r>
            <a:r>
              <a:rPr lang="en-US" sz="2800">
                <a:solidFill>
                  <a:schemeClr val="tx2"/>
                </a:solidFill>
              </a:rPr>
              <a:t>S</a:t>
            </a:r>
            <a:r>
              <a:rPr lang="en-US" sz="2800">
                <a:solidFill>
                  <a:schemeClr val="tx2"/>
                </a:solidFill>
                <a:effectLst/>
              </a:rPr>
              <a:t>upport  </a:t>
            </a:r>
          </a:p>
          <a:p>
            <a:pPr marL="285750" indent="-285750">
              <a:buFont typeface="Arial" panose="020B0604020202020204" pitchFamily="34" charset="0"/>
              <a:buChar char="•"/>
            </a:pPr>
            <a:r>
              <a:rPr lang="en-US" sz="2800">
                <a:solidFill>
                  <a:schemeClr val="tx2"/>
                </a:solidFill>
              </a:rPr>
              <a:t>Privacy/Security</a:t>
            </a:r>
          </a:p>
        </p:txBody>
      </p:sp>
      <p:sp>
        <p:nvSpPr>
          <p:cNvPr id="6" name="TextBox 5">
            <a:extLst>
              <a:ext uri="{FF2B5EF4-FFF2-40B4-BE49-F238E27FC236}">
                <a16:creationId xmlns:a16="http://schemas.microsoft.com/office/drawing/2014/main" id="{432AF3CD-AEF4-FA4E-D5D1-5AEE12A4B82F}"/>
              </a:ext>
            </a:extLst>
          </p:cNvPr>
          <p:cNvSpPr txBox="1"/>
          <p:nvPr/>
        </p:nvSpPr>
        <p:spPr>
          <a:xfrm>
            <a:off x="8925902" y="1806684"/>
            <a:ext cx="2975952" cy="3970318"/>
          </a:xfrm>
          <a:prstGeom prst="rect">
            <a:avLst/>
          </a:prstGeom>
          <a:noFill/>
        </p:spPr>
        <p:txBody>
          <a:bodyPr wrap="square" rtlCol="0">
            <a:spAutoFit/>
          </a:bodyPr>
          <a:lstStyle/>
          <a:p>
            <a:pPr marL="285750" indent="-285750">
              <a:buFont typeface="Arial" panose="020B0604020202020204" pitchFamily="34" charset="0"/>
              <a:buChar char="•"/>
            </a:pPr>
            <a:r>
              <a:rPr lang="en-US" sz="2800">
                <a:solidFill>
                  <a:schemeClr val="accent5"/>
                </a:solidFill>
                <a:effectLst/>
              </a:rPr>
              <a:t>Accessibility</a:t>
            </a:r>
          </a:p>
          <a:p>
            <a:pPr marL="285750" indent="-285750">
              <a:buFont typeface="Arial" panose="020B0604020202020204" pitchFamily="34" charset="0"/>
              <a:buChar char="•"/>
            </a:pPr>
            <a:r>
              <a:rPr lang="en-US" sz="2800">
                <a:solidFill>
                  <a:schemeClr val="accent5"/>
                </a:solidFill>
              </a:rPr>
              <a:t>Engagement</a:t>
            </a:r>
          </a:p>
          <a:p>
            <a:pPr marL="285750" indent="-285750">
              <a:buFont typeface="Arial" panose="020B0604020202020204" pitchFamily="34" charset="0"/>
              <a:buChar char="•"/>
            </a:pPr>
            <a:r>
              <a:rPr lang="en-US" sz="2800">
                <a:solidFill>
                  <a:schemeClr val="accent5"/>
                </a:solidFill>
              </a:rPr>
              <a:t>C</a:t>
            </a:r>
            <a:r>
              <a:rPr lang="en-US" sz="2800">
                <a:solidFill>
                  <a:schemeClr val="accent5"/>
                </a:solidFill>
                <a:effectLst/>
              </a:rPr>
              <a:t>ost</a:t>
            </a:r>
          </a:p>
          <a:p>
            <a:pPr marL="285750" indent="-285750">
              <a:buFont typeface="Arial" panose="020B0604020202020204" pitchFamily="34" charset="0"/>
              <a:buChar char="•"/>
            </a:pPr>
            <a:r>
              <a:rPr lang="en-US" sz="2800">
                <a:solidFill>
                  <a:schemeClr val="accent5"/>
                </a:solidFill>
              </a:rPr>
              <a:t>Individualized </a:t>
            </a:r>
            <a:r>
              <a:rPr lang="en-US" sz="2800">
                <a:solidFill>
                  <a:schemeClr val="accent5"/>
                </a:solidFill>
                <a:effectLst/>
              </a:rPr>
              <a:t>Content</a:t>
            </a:r>
            <a:endParaRPr lang="en-US" sz="2800">
              <a:solidFill>
                <a:schemeClr val="accent5"/>
              </a:solidFill>
            </a:endParaRPr>
          </a:p>
          <a:p>
            <a:pPr marL="285750" indent="-285750">
              <a:buFont typeface="Arial" panose="020B0604020202020204" pitchFamily="34" charset="0"/>
              <a:buChar char="•"/>
            </a:pPr>
            <a:r>
              <a:rPr lang="en-US" sz="2800">
                <a:solidFill>
                  <a:schemeClr val="accent5"/>
                </a:solidFill>
              </a:rPr>
              <a:t>Privacy/ Security</a:t>
            </a:r>
          </a:p>
          <a:p>
            <a:pPr marL="285750" indent="-285750">
              <a:buFont typeface="Arial" panose="020B0604020202020204" pitchFamily="34" charset="0"/>
              <a:buChar char="•"/>
            </a:pPr>
            <a:r>
              <a:rPr lang="en-US" sz="2800">
                <a:solidFill>
                  <a:schemeClr val="accent5"/>
                </a:solidFill>
              </a:rPr>
              <a:t>Misleading Information</a:t>
            </a:r>
          </a:p>
          <a:p>
            <a:pPr marL="285750" indent="-285750">
              <a:buFont typeface="Arial" panose="020B0604020202020204" pitchFamily="34" charset="0"/>
              <a:buChar char="•"/>
            </a:pPr>
            <a:r>
              <a:rPr lang="en-US" sz="2800">
                <a:solidFill>
                  <a:schemeClr val="accent5"/>
                </a:solidFill>
                <a:effectLst/>
              </a:rPr>
              <a:t>Lack of Evidence</a:t>
            </a:r>
          </a:p>
        </p:txBody>
      </p:sp>
      <p:sp>
        <p:nvSpPr>
          <p:cNvPr id="8" name="TextBox 7">
            <a:extLst>
              <a:ext uri="{FF2B5EF4-FFF2-40B4-BE49-F238E27FC236}">
                <a16:creationId xmlns:a16="http://schemas.microsoft.com/office/drawing/2014/main" id="{9354FBD0-E60C-5C6C-43E2-C2D8C52C09C5}"/>
              </a:ext>
            </a:extLst>
          </p:cNvPr>
          <p:cNvSpPr txBox="1"/>
          <p:nvPr/>
        </p:nvSpPr>
        <p:spPr>
          <a:xfrm>
            <a:off x="7539159" y="6247369"/>
            <a:ext cx="360948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chemeClr val="tx1">
                    <a:lumMod val="65000"/>
                    <a:lumOff val="35000"/>
                  </a:schemeClr>
                </a:solidFill>
                <a:effectLst/>
                <a:uLnTx/>
                <a:uFillTx/>
                <a:ea typeface="+mn-ea"/>
                <a:cs typeface="+mn-cs"/>
              </a:rPr>
              <a:t>(e.g., Barroso-Hurtado et al., 2021)</a:t>
            </a:r>
            <a:endParaRPr kumimoji="0" lang="en-US" sz="1800" b="0" i="0" u="none" strike="noStrike" kern="1200" cap="none" spc="0" normalizeH="0" baseline="0" noProof="0">
              <a:ln>
                <a:noFill/>
              </a:ln>
              <a:solidFill>
                <a:schemeClr val="tx1">
                  <a:lumMod val="65000"/>
                  <a:lumOff val="35000"/>
                </a:schemeClr>
              </a:solidFill>
              <a:effectLst/>
              <a:uLnTx/>
              <a:uFillTx/>
              <a:ea typeface="+mn-ea"/>
              <a:cs typeface="+mn-cs"/>
            </a:endParaRPr>
          </a:p>
        </p:txBody>
      </p:sp>
    </p:spTree>
    <p:extLst>
      <p:ext uri="{BB962C8B-B14F-4D97-AF65-F5344CB8AC3E}">
        <p14:creationId xmlns:p14="http://schemas.microsoft.com/office/powerpoint/2010/main" val="3744485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68ADE-1622-A05E-A69F-474AF8DF8D09}"/>
              </a:ext>
            </a:extLst>
          </p:cNvPr>
          <p:cNvSpPr>
            <a:spLocks noGrp="1"/>
          </p:cNvSpPr>
          <p:nvPr>
            <p:ph type="title"/>
          </p:nvPr>
        </p:nvSpPr>
        <p:spPr/>
        <p:txBody>
          <a:bodyPr>
            <a:normAutofit/>
          </a:bodyPr>
          <a:lstStyle/>
          <a:p>
            <a:r>
              <a:rPr lang="en-US" sz="6000">
                <a:solidFill>
                  <a:schemeClr val="tx2"/>
                </a:solidFill>
              </a:rPr>
              <a:t>mHealth Evaluation Toolkit</a:t>
            </a:r>
          </a:p>
        </p:txBody>
      </p:sp>
      <p:pic>
        <p:nvPicPr>
          <p:cNvPr id="4" name="Picture 3" descr="A qr code on a white background&#10;&#10;Description automatically generated">
            <a:extLst>
              <a:ext uri="{FF2B5EF4-FFF2-40B4-BE49-F238E27FC236}">
                <a16:creationId xmlns:a16="http://schemas.microsoft.com/office/drawing/2014/main" id="{19021981-097F-9958-3C09-FCFDC0B7AF5B}"/>
              </a:ext>
            </a:extLst>
          </p:cNvPr>
          <p:cNvPicPr>
            <a:picLocks noChangeAspect="1"/>
          </p:cNvPicPr>
          <p:nvPr/>
        </p:nvPicPr>
        <p:blipFill rotWithShape="1">
          <a:blip r:embed="rId3">
            <a:extLst>
              <a:ext uri="{28A0092B-C50C-407E-A947-70E740481C1C}">
                <a14:useLocalDpi xmlns:a14="http://schemas.microsoft.com/office/drawing/2010/main" val="0"/>
              </a:ext>
            </a:extLst>
          </a:blip>
          <a:srcRect l="10000" t="10000" r="10000" b="10000"/>
          <a:stretch/>
        </p:blipFill>
        <p:spPr>
          <a:xfrm>
            <a:off x="4572000" y="2057400"/>
            <a:ext cx="3048000" cy="3048000"/>
          </a:xfrm>
          <a:prstGeom prst="rect">
            <a:avLst/>
          </a:prstGeom>
        </p:spPr>
      </p:pic>
    </p:spTree>
    <p:extLst>
      <p:ext uri="{BB962C8B-B14F-4D97-AF65-F5344CB8AC3E}">
        <p14:creationId xmlns:p14="http://schemas.microsoft.com/office/powerpoint/2010/main" val="3279724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creenshot&#10;&#10;Description automatically generated">
            <a:extLst>
              <a:ext uri="{FF2B5EF4-FFF2-40B4-BE49-F238E27FC236}">
                <a16:creationId xmlns:a16="http://schemas.microsoft.com/office/drawing/2014/main" id="{F7EBCF3B-6FB3-A940-AE6C-AD1E9BDC3959}"/>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924800" y="0"/>
            <a:ext cx="4253582" cy="6858000"/>
          </a:xfrm>
          <a:prstGeom prst="rect">
            <a:avLst/>
          </a:prstGeom>
          <a:solidFill>
            <a:schemeClr val="bg1">
              <a:lumMod val="85000"/>
            </a:schemeClr>
          </a:solidFill>
          <a:ln w="57150">
            <a:solidFill>
              <a:schemeClr val="tx1"/>
            </a:solidFill>
          </a:ln>
        </p:spPr>
      </p:pic>
      <p:sp>
        <p:nvSpPr>
          <p:cNvPr id="4" name="TextBox 3">
            <a:extLst>
              <a:ext uri="{FF2B5EF4-FFF2-40B4-BE49-F238E27FC236}">
                <a16:creationId xmlns:a16="http://schemas.microsoft.com/office/drawing/2014/main" id="{82D5FD47-4CDD-0540-A8C2-B293E1B691CE}"/>
              </a:ext>
            </a:extLst>
          </p:cNvPr>
          <p:cNvSpPr txBox="1"/>
          <p:nvPr/>
        </p:nvSpPr>
        <p:spPr>
          <a:xfrm>
            <a:off x="8001000" y="228600"/>
            <a:ext cx="32004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Avenir Book" panose="02000503020000020003" pitchFamily="2" charset="0"/>
                <a:ea typeface="+mn-ea"/>
                <a:cs typeface="+mn-cs"/>
              </a:rPr>
              <a:t>Quitline Growth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a:ea typeface="+mn-ea"/>
                <a:cs typeface="+mn-cs"/>
              </a:rPr>
              <a:t>(1992-2006)</a:t>
            </a:r>
            <a:br>
              <a:rPr kumimoji="0" lang="en-US" sz="1800" b="0" i="0" u="none" strike="noStrike" kern="1200" cap="none" spc="0" normalizeH="0" baseline="0" noProof="0">
                <a:ln>
                  <a:noFill/>
                </a:ln>
                <a:solidFill>
                  <a:prstClr val="black"/>
                </a:solidFill>
                <a:effectLst/>
                <a:uLnTx/>
                <a:uFillTx/>
                <a:latin typeface="Calibri"/>
                <a:ea typeface="+mn-ea"/>
                <a:cs typeface="+mn-cs"/>
              </a:rPr>
            </a:b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4">
            <a:extLst>
              <a:ext uri="{FF2B5EF4-FFF2-40B4-BE49-F238E27FC236}">
                <a16:creationId xmlns:a16="http://schemas.microsoft.com/office/drawing/2014/main" id="{8B7482DB-74C9-6848-B3FE-4B351E93EEB9}"/>
              </a:ext>
            </a:extLst>
          </p:cNvPr>
          <p:cNvSpPr txBox="1"/>
          <p:nvPr/>
        </p:nvSpPr>
        <p:spPr>
          <a:xfrm>
            <a:off x="2705100" y="0"/>
            <a:ext cx="678180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err="1">
                <a:ln>
                  <a:noFill/>
                </a:ln>
                <a:solidFill>
                  <a:srgbClr val="2F6DB2"/>
                </a:solidFill>
                <a:effectLst/>
                <a:uLnTx/>
                <a:uFillTx/>
                <a:latin typeface="Calibri"/>
                <a:ea typeface="+mn-ea"/>
                <a:cs typeface="+mn-cs"/>
              </a:rPr>
              <a:t>Quitlines</a:t>
            </a:r>
            <a:endParaRPr kumimoji="0" lang="en-US" sz="6000" b="0" i="0" u="none" strike="noStrike" kern="1200" cap="none" spc="0" normalizeH="0" baseline="0" noProof="0" dirty="0">
              <a:ln>
                <a:noFill/>
              </a:ln>
              <a:solidFill>
                <a:srgbClr val="2F6DB2"/>
              </a:solidFill>
              <a:effectLst/>
              <a:uLnTx/>
              <a:uFillTx/>
              <a:latin typeface="Calibri"/>
              <a:ea typeface="+mn-ea"/>
              <a:cs typeface="+mn-cs"/>
            </a:endParaRPr>
          </a:p>
        </p:txBody>
      </p:sp>
      <p:sp>
        <p:nvSpPr>
          <p:cNvPr id="7" name="Content Placeholder 2">
            <a:extLst>
              <a:ext uri="{FF2B5EF4-FFF2-40B4-BE49-F238E27FC236}">
                <a16:creationId xmlns:a16="http://schemas.microsoft.com/office/drawing/2014/main" id="{A9E8CF44-DDE2-A540-97BE-D572903AD0B6}"/>
              </a:ext>
            </a:extLst>
          </p:cNvPr>
          <p:cNvSpPr txBox="1">
            <a:spLocks/>
          </p:cNvSpPr>
          <p:nvPr/>
        </p:nvSpPr>
        <p:spPr>
          <a:xfrm>
            <a:off x="723901" y="1305818"/>
            <a:ext cx="7086600" cy="42672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800" b="0" i="0" u="none" strike="noStrike" kern="1200" cap="none" spc="0" normalizeH="0" baseline="0" noProof="0">
                <a:ln>
                  <a:noFill/>
                </a:ln>
                <a:solidFill>
                  <a:srgbClr val="3F9B4C"/>
                </a:solidFill>
                <a:effectLst/>
                <a:uLnTx/>
                <a:uFillTx/>
                <a:latin typeface="Calibri"/>
                <a:ea typeface="+mn-ea"/>
                <a:cs typeface="+mn-cs"/>
              </a:rPr>
              <a:t>Free or subsidized cessation coaching and medications</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800" b="0" i="0" u="none" strike="noStrike" kern="1200" cap="none" spc="0" normalizeH="0" baseline="0" noProof="0">
                <a:ln>
                  <a:noFill/>
                </a:ln>
                <a:solidFill>
                  <a:srgbClr val="3F9B4C"/>
                </a:solidFill>
                <a:effectLst/>
                <a:uLnTx/>
                <a:uFillTx/>
                <a:latin typeface="Calibri"/>
                <a:ea typeface="+mn-ea"/>
                <a:cs typeface="+mn-cs"/>
              </a:rPr>
              <a:t>Coaching delivered primarily by telephone</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800" b="0" i="0" u="none" strike="noStrike" kern="1200" cap="none" spc="0" normalizeH="0" baseline="0" noProof="0">
                <a:ln>
                  <a:noFill/>
                </a:ln>
                <a:solidFill>
                  <a:srgbClr val="3F9B4C"/>
                </a:solidFill>
                <a:effectLst/>
                <a:uLnTx/>
                <a:uFillTx/>
                <a:latin typeface="Calibri"/>
                <a:ea typeface="+mn-ea"/>
                <a:cs typeface="+mn-cs"/>
              </a:rPr>
              <a:t>Expanding into web, chat, texting etc. </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800" b="0" i="0" u="none" strike="noStrike" kern="1200" cap="none" spc="0" normalizeH="0" baseline="0" noProof="0">
                <a:ln>
                  <a:noFill/>
                </a:ln>
                <a:solidFill>
                  <a:srgbClr val="3F9B4C"/>
                </a:solidFill>
                <a:effectLst/>
                <a:uLnTx/>
                <a:uFillTx/>
                <a:latin typeface="Calibri"/>
                <a:ea typeface="+mn-ea"/>
                <a:cs typeface="+mn-cs"/>
              </a:rPr>
              <a:t>Quitlines are funded by various methods: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a:ln>
                  <a:noFill/>
                </a:ln>
                <a:solidFill>
                  <a:srgbClr val="2F6DB2"/>
                </a:solidFill>
                <a:effectLst/>
                <a:uLnTx/>
                <a:uFillTx/>
                <a:latin typeface="Calibri"/>
                <a:ea typeface="+mn-ea"/>
                <a:cs typeface="+mn-cs"/>
              </a:rPr>
              <a:t>State or local funds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a:ln>
                  <a:noFill/>
                </a:ln>
                <a:solidFill>
                  <a:srgbClr val="2F6DB2"/>
                </a:solidFill>
                <a:effectLst/>
                <a:uLnTx/>
                <a:uFillTx/>
                <a:latin typeface="Calibri"/>
                <a:ea typeface="+mn-ea"/>
                <a:cs typeface="+mn-cs"/>
              </a:rPr>
              <a:t>CDC grants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a:ln>
                  <a:noFill/>
                </a:ln>
                <a:solidFill>
                  <a:srgbClr val="2F6DB2"/>
                </a:solidFill>
                <a:effectLst/>
                <a:uLnTx/>
                <a:uFillTx/>
                <a:latin typeface="Calibri"/>
                <a:ea typeface="+mn-ea"/>
                <a:cs typeface="+mn-cs"/>
              </a:rPr>
              <a:t>Tobacco taxes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a:ln>
                  <a:noFill/>
                </a:ln>
                <a:solidFill>
                  <a:srgbClr val="2F6DB2"/>
                </a:solidFill>
                <a:effectLst/>
                <a:uLnTx/>
                <a:uFillTx/>
                <a:latin typeface="Calibri"/>
                <a:ea typeface="+mn-ea"/>
                <a:cs typeface="+mn-cs"/>
              </a:rPr>
              <a:t>Master Settlement Agreement (MSA) </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a:ln>
                  <a:noFill/>
                </a:ln>
                <a:solidFill>
                  <a:srgbClr val="2F6DB2"/>
                </a:solidFill>
                <a:effectLst/>
                <a:uLnTx/>
                <a:uFillTx/>
                <a:latin typeface="Calibri"/>
                <a:ea typeface="+mn-ea"/>
                <a:cs typeface="+mn-cs"/>
              </a:rPr>
              <a:t>Public-private agreements</a:t>
            </a:r>
            <a:endParaRPr kumimoji="0" lang="en-US" sz="2800" b="0" i="0" u="none" strike="noStrike" kern="1200" cap="none" spc="0" normalizeH="0" baseline="0" noProof="0">
              <a:ln>
                <a:noFill/>
              </a:ln>
              <a:solidFill>
                <a:srgbClr val="2F6DB2"/>
              </a:solidFill>
              <a:effectLst/>
              <a:uLnTx/>
              <a:uFillTx/>
              <a:latin typeface="Calibri"/>
              <a:ea typeface="+mn-ea"/>
              <a:cs typeface="Arial" pitchFamily="34" charset="0"/>
            </a:endParaRPr>
          </a:p>
        </p:txBody>
      </p:sp>
    </p:spTree>
    <p:extLst>
      <p:ext uri="{BB962C8B-B14F-4D97-AF65-F5344CB8AC3E}">
        <p14:creationId xmlns:p14="http://schemas.microsoft.com/office/powerpoint/2010/main" val="1602259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w-SES Report Cover Page 2.pd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6192" y="304800"/>
            <a:ext cx="4411481" cy="5708975"/>
          </a:xfrm>
          <a:prstGeom prst="rect">
            <a:avLst/>
          </a:prstGeom>
          <a:ln>
            <a:solidFill>
              <a:schemeClr val="tx1"/>
            </a:solid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D8C21D71-EDD7-544C-8B78-0FE853BEDB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00" y="789004"/>
            <a:ext cx="4343400" cy="5626166"/>
          </a:xfrm>
          <a:prstGeom prst="rect">
            <a:avLst/>
          </a:prstGeom>
          <a:ln>
            <a:solidFill>
              <a:schemeClr val="tx1"/>
            </a:solid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BF386995-3A3A-D8AD-DA33-E6EA4FFEB3CE}"/>
              </a:ext>
            </a:extLst>
          </p:cNvPr>
          <p:cNvSpPr txBox="1"/>
          <p:nvPr/>
        </p:nvSpPr>
        <p:spPr>
          <a:xfrm>
            <a:off x="3049438" y="3110149"/>
            <a:ext cx="4037162" cy="646331"/>
          </a:xfrm>
          <a:prstGeom prst="rect">
            <a:avLst/>
          </a:prstGeom>
          <a:noFill/>
        </p:spPr>
        <p:txBody>
          <a:bodyPr wrap="square">
            <a:spAutoFit/>
          </a:bodyPr>
          <a:lstStyle/>
          <a:p>
            <a:pPr algn="ctr"/>
            <a:r>
              <a:rPr lang="en-US" sz="1800" b="1" dirty="0"/>
              <a:t>PICTURE</a:t>
            </a:r>
          </a:p>
          <a:p>
            <a:pPr algn="ctr"/>
            <a:r>
              <a:rPr lang="en-US" sz="1800" b="1" dirty="0"/>
              <a:t>REDACTED</a:t>
            </a:r>
            <a:endParaRPr lang="en-US" dirty="0"/>
          </a:p>
        </p:txBody>
      </p:sp>
    </p:spTree>
    <p:extLst>
      <p:ext uri="{BB962C8B-B14F-4D97-AF65-F5344CB8AC3E}">
        <p14:creationId xmlns:p14="http://schemas.microsoft.com/office/powerpoint/2010/main" val="14030500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6000">
                <a:solidFill>
                  <a:srgbClr val="0070C0"/>
                </a:solidFill>
                <a:latin typeface="+mj-lt"/>
              </a:rPr>
              <a:t>Real Time Example: </a:t>
            </a:r>
            <a:br>
              <a:rPr lang="en-US" sz="6000">
                <a:solidFill>
                  <a:srgbClr val="0070C0"/>
                </a:solidFill>
                <a:latin typeface="+mj-lt"/>
              </a:rPr>
            </a:br>
            <a:r>
              <a:rPr lang="en-US" sz="6000">
                <a:solidFill>
                  <a:srgbClr val="0070C0"/>
                </a:solidFill>
                <a:latin typeface="+mj-lt"/>
              </a:rPr>
              <a:t>Criminal Justice Partnerships</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1" y="1880081"/>
            <a:ext cx="10972799" cy="3704492"/>
          </a:xfrm>
          <a:prstGeom prst="rect">
            <a:avLst/>
          </a:prstGeom>
        </p:spPr>
      </p:pic>
    </p:spTree>
    <p:extLst>
      <p:ext uri="{BB962C8B-B14F-4D97-AF65-F5344CB8AC3E}">
        <p14:creationId xmlns:p14="http://schemas.microsoft.com/office/powerpoint/2010/main" val="2958775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C1ED6F-9865-9D4F-A679-95E98EB305ED}"/>
              </a:ext>
            </a:extLst>
          </p:cNvPr>
          <p:cNvPicPr>
            <a:picLocks noChangeAspect="1"/>
          </p:cNvPicPr>
          <p:nvPr/>
        </p:nvPicPr>
        <p:blipFill rotWithShape="1">
          <a:blip r:embed="rId3"/>
          <a:srcRect t="33349" b="24464"/>
          <a:stretch/>
        </p:blipFill>
        <p:spPr>
          <a:xfrm>
            <a:off x="20" y="10"/>
            <a:ext cx="12191980" cy="6857990"/>
          </a:xfrm>
          <a:prstGeom prst="rect">
            <a:avLst/>
          </a:prstGeom>
          <a:noFill/>
        </p:spPr>
      </p:pic>
      <p:sp>
        <p:nvSpPr>
          <p:cNvPr id="4" name="TextBox 3">
            <a:extLst>
              <a:ext uri="{FF2B5EF4-FFF2-40B4-BE49-F238E27FC236}">
                <a16:creationId xmlns:a16="http://schemas.microsoft.com/office/drawing/2014/main" id="{42283555-C544-20E8-109D-AA279A9EEFA8}"/>
              </a:ext>
            </a:extLst>
          </p:cNvPr>
          <p:cNvSpPr txBox="1"/>
          <p:nvPr/>
        </p:nvSpPr>
        <p:spPr>
          <a:xfrm>
            <a:off x="10464800" y="6583680"/>
            <a:ext cx="1625600" cy="2308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a:ea typeface="+mn-ea"/>
                <a:cs typeface="+mn-cs"/>
              </a:rPr>
              <a:t>© BHWP</a:t>
            </a:r>
          </a:p>
        </p:txBody>
      </p:sp>
      <p:sp>
        <p:nvSpPr>
          <p:cNvPr id="5" name="TextBox 4">
            <a:extLst>
              <a:ext uri="{FF2B5EF4-FFF2-40B4-BE49-F238E27FC236}">
                <a16:creationId xmlns:a16="http://schemas.microsoft.com/office/drawing/2014/main" id="{1B0CAB82-8A3B-2B49-A411-BE3183D7DD97}"/>
              </a:ext>
            </a:extLst>
          </p:cNvPr>
          <p:cNvSpPr txBox="1"/>
          <p:nvPr/>
        </p:nvSpPr>
        <p:spPr>
          <a:xfrm>
            <a:off x="1143000" y="2601190"/>
            <a:ext cx="8091576" cy="646331"/>
          </a:xfrm>
          <a:prstGeom prst="rect">
            <a:avLst/>
          </a:prstGeom>
          <a:noFill/>
        </p:spPr>
        <p:txBody>
          <a:bodyPr wrap="square">
            <a:spAutoFit/>
          </a:bodyPr>
          <a:lstStyle/>
          <a:p>
            <a:r>
              <a:rPr lang="en-US" sz="1800" b="1" dirty="0"/>
              <a:t>PICTURE</a:t>
            </a:r>
          </a:p>
          <a:p>
            <a:r>
              <a:rPr lang="en-US" sz="1800" b="1" dirty="0"/>
              <a:t>REDACTED</a:t>
            </a:r>
            <a:endParaRPr lang="en-US" dirty="0"/>
          </a:p>
        </p:txBody>
      </p:sp>
    </p:spTree>
    <p:extLst>
      <p:ext uri="{BB962C8B-B14F-4D97-AF65-F5344CB8AC3E}">
        <p14:creationId xmlns:p14="http://schemas.microsoft.com/office/powerpoint/2010/main" val="4047726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8C4DE1-BD6A-4843-9200-977BABD6F10B}"/>
              </a:ext>
            </a:extLst>
          </p:cNvPr>
          <p:cNvSpPr>
            <a:spLocks noGrp="1"/>
          </p:cNvSpPr>
          <p:nvPr>
            <p:ph type="title"/>
          </p:nvPr>
        </p:nvSpPr>
        <p:spPr>
          <a:xfrm>
            <a:off x="684907" y="351121"/>
            <a:ext cx="11507093" cy="1143000"/>
          </a:xfrm>
        </p:spPr>
        <p:txBody>
          <a:bodyPr anchor="ctr">
            <a:normAutofit fontScale="90000"/>
          </a:bodyPr>
          <a:lstStyle/>
          <a:p>
            <a:r>
              <a:rPr lang="en-US" sz="6000" dirty="0">
                <a:solidFill>
                  <a:schemeClr val="tx2"/>
                </a:solidFill>
                <a:latin typeface="+mj-lt"/>
              </a:rPr>
              <a:t>Real Time Example: </a:t>
            </a:r>
            <a:br>
              <a:rPr lang="en-US" sz="6000" dirty="0">
                <a:solidFill>
                  <a:schemeClr val="tx2"/>
                </a:solidFill>
                <a:latin typeface="+mj-lt"/>
              </a:rPr>
            </a:br>
            <a:r>
              <a:rPr lang="en-US" sz="6000" dirty="0">
                <a:solidFill>
                  <a:schemeClr val="tx2"/>
                </a:solidFill>
                <a:latin typeface="+mj-lt"/>
              </a:rPr>
              <a:t>Co-Treatment of Cannabis and Nicotine</a:t>
            </a:r>
          </a:p>
        </p:txBody>
      </p:sp>
      <p:graphicFrame>
        <p:nvGraphicFramePr>
          <p:cNvPr id="7" name="Content Placeholder 4">
            <a:extLst>
              <a:ext uri="{FF2B5EF4-FFF2-40B4-BE49-F238E27FC236}">
                <a16:creationId xmlns:a16="http://schemas.microsoft.com/office/drawing/2014/main" id="{0918369E-E3AD-4B4F-893C-39694A6BE2CA}"/>
              </a:ext>
            </a:extLst>
          </p:cNvPr>
          <p:cNvGraphicFramePr>
            <a:graphicFrameLocks noGrp="1"/>
          </p:cNvGraphicFramePr>
          <p:nvPr>
            <p:ph idx="1"/>
            <p:extLst>
              <p:ext uri="{D42A27DB-BD31-4B8C-83A1-F6EECF244321}">
                <p14:modId xmlns:p14="http://schemas.microsoft.com/office/powerpoint/2010/main" val="824839251"/>
              </p:ext>
            </p:extLst>
          </p:nvPr>
        </p:nvGraphicFramePr>
        <p:xfrm>
          <a:off x="5435406" y="1869154"/>
          <a:ext cx="6398301"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Diagram 1">
            <a:extLst>
              <a:ext uri="{FF2B5EF4-FFF2-40B4-BE49-F238E27FC236}">
                <a16:creationId xmlns:a16="http://schemas.microsoft.com/office/drawing/2014/main" id="{3B30FC4D-8D4F-D3D0-B45D-8022686E7084}"/>
              </a:ext>
            </a:extLst>
          </p:cNvPr>
          <p:cNvGraphicFramePr/>
          <p:nvPr>
            <p:extLst>
              <p:ext uri="{D42A27DB-BD31-4B8C-83A1-F6EECF244321}">
                <p14:modId xmlns:p14="http://schemas.microsoft.com/office/powerpoint/2010/main" val="2505706251"/>
              </p:ext>
            </p:extLst>
          </p:nvPr>
        </p:nvGraphicFramePr>
        <p:xfrm>
          <a:off x="-838200" y="1869154"/>
          <a:ext cx="7200900" cy="428625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 name="Picture 2">
            <a:extLst>
              <a:ext uri="{FF2B5EF4-FFF2-40B4-BE49-F238E27FC236}">
                <a16:creationId xmlns:a16="http://schemas.microsoft.com/office/drawing/2014/main" id="{C2AC8B75-3E4F-0482-61E7-61B34989CDAF}"/>
              </a:ext>
            </a:extLst>
          </p:cNvPr>
          <p:cNvPicPr>
            <a:picLocks noChangeAspect="1"/>
          </p:cNvPicPr>
          <p:nvPr/>
        </p:nvPicPr>
        <p:blipFill>
          <a:blip r:embed="rId13" cstate="print">
            <a:biLevel thresh="75000"/>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814183" y="2221935"/>
            <a:ext cx="1732492" cy="1732492"/>
          </a:xfrm>
          <a:prstGeom prst="rect">
            <a:avLst/>
          </a:prstGeom>
        </p:spPr>
      </p:pic>
      <p:pic>
        <p:nvPicPr>
          <p:cNvPr id="5" name="Picture 4">
            <a:extLst>
              <a:ext uri="{FF2B5EF4-FFF2-40B4-BE49-F238E27FC236}">
                <a16:creationId xmlns:a16="http://schemas.microsoft.com/office/drawing/2014/main" id="{A360F755-9E81-0480-656E-3515E685D0AA}"/>
              </a:ext>
            </a:extLst>
          </p:cNvPr>
          <p:cNvPicPr>
            <a:picLocks noChangeAspect="1"/>
          </p:cNvPicPr>
          <p:nvPr/>
        </p:nvPicPr>
        <p:blipFill>
          <a:blip r:embed="rId15" cstate="print">
            <a:extLst>
              <a:ext uri="{BEBA8EAE-BF5A-486C-A8C5-ECC9F3942E4B}">
                <a14:imgProps xmlns:a14="http://schemas.microsoft.com/office/drawing/2010/main">
                  <a14:imgLayer r:embed="rId1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2320256">
            <a:off x="3020723" y="3901232"/>
            <a:ext cx="1933457" cy="1933457"/>
          </a:xfrm>
          <a:prstGeom prst="rect">
            <a:avLst/>
          </a:prstGeom>
        </p:spPr>
      </p:pic>
      <p:pic>
        <p:nvPicPr>
          <p:cNvPr id="8" name="Picture 7">
            <a:extLst>
              <a:ext uri="{FF2B5EF4-FFF2-40B4-BE49-F238E27FC236}">
                <a16:creationId xmlns:a16="http://schemas.microsoft.com/office/drawing/2014/main" id="{8FF9566E-9798-BE96-AA07-8F739AEC0710}"/>
              </a:ext>
            </a:extLst>
          </p:cNvPr>
          <p:cNvPicPr>
            <a:picLocks noChangeAspect="1"/>
          </p:cNvPicPr>
          <p:nvPr/>
        </p:nvPicPr>
        <p:blipFill rotWithShape="1">
          <a:blip r:embed="rId17" cstate="print">
            <a:biLevel thresh="75000"/>
            <a:extLst>
              <a:ext uri="{BEBA8EAE-BF5A-486C-A8C5-ECC9F3942E4B}">
                <a14:imgProps xmlns:a14="http://schemas.microsoft.com/office/drawing/2010/main">
                  <a14:imgLayer r:embed="rId18">
                    <a14:imgEffect>
                      <a14:backgroundRemoval t="10000" b="90000" l="10000" r="90000">
                        <a14:foregroundMark x1="30598" y1="44705" x2="30598" y2="44705"/>
                        <a14:foregroundMark x1="28941" y1="48343" x2="28941" y2="48343"/>
                        <a14:foregroundMark x1="32134" y1="48343" x2="32134" y2="48343"/>
                      </a14:backgroundRemoval>
                    </a14:imgEffect>
                  </a14:imgLayer>
                </a14:imgProps>
              </a:ext>
              <a:ext uri="{28A0092B-C50C-407E-A947-70E740481C1C}">
                <a14:useLocalDpi xmlns:a14="http://schemas.microsoft.com/office/drawing/2010/main" val="0"/>
              </a:ext>
            </a:extLst>
          </a:blip>
          <a:srcRect l="25379" t="40454" r="21591" b="39091"/>
          <a:stretch/>
        </p:blipFill>
        <p:spPr>
          <a:xfrm rot="999533">
            <a:off x="744438" y="4501773"/>
            <a:ext cx="1735528" cy="669418"/>
          </a:xfrm>
          <a:prstGeom prst="rect">
            <a:avLst/>
          </a:prstGeom>
        </p:spPr>
      </p:pic>
    </p:spTree>
    <p:extLst>
      <p:ext uri="{BB962C8B-B14F-4D97-AF65-F5344CB8AC3E}">
        <p14:creationId xmlns:p14="http://schemas.microsoft.com/office/powerpoint/2010/main" val="3238896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793672" y="1002268"/>
            <a:ext cx="6477000" cy="3505200"/>
          </a:xfrm>
        </p:spPr>
        <p:txBody>
          <a:bodyPr>
            <a:noAutofit/>
          </a:bodyPr>
          <a:lstStyle/>
          <a:p>
            <a:pPr>
              <a:lnSpc>
                <a:spcPct val="90000"/>
              </a:lnSpc>
              <a:spcBef>
                <a:spcPts val="888"/>
              </a:spcBef>
            </a:pPr>
            <a:r>
              <a:rPr lang="en-US" sz="6000" dirty="0">
                <a:latin typeface="+mj-lt"/>
              </a:rPr>
              <a:t>Behavioral Health &amp; </a:t>
            </a:r>
            <a:br>
              <a:rPr lang="en-US" sz="6000" dirty="0">
                <a:latin typeface="+mj-lt"/>
              </a:rPr>
            </a:br>
            <a:r>
              <a:rPr lang="en-US" sz="6000" dirty="0">
                <a:latin typeface="+mj-lt"/>
              </a:rPr>
              <a:t>Wellness Program</a:t>
            </a:r>
          </a:p>
          <a:p>
            <a:pPr>
              <a:lnSpc>
                <a:spcPct val="90000"/>
              </a:lnSpc>
              <a:spcBef>
                <a:spcPts val="2400"/>
              </a:spcBef>
            </a:pPr>
            <a:r>
              <a:rPr lang="en-US" sz="3700" dirty="0">
                <a:latin typeface="+mj-lt"/>
              </a:rPr>
              <a:t>303.724.3713</a:t>
            </a:r>
          </a:p>
          <a:p>
            <a:pPr>
              <a:lnSpc>
                <a:spcPct val="90000"/>
              </a:lnSpc>
              <a:spcBef>
                <a:spcPts val="888"/>
              </a:spcBef>
            </a:pPr>
            <a:r>
              <a:rPr lang="en-US" sz="3700" u="sng" dirty="0">
                <a:solidFill>
                  <a:srgbClr val="2F6DB2"/>
                </a:solidFill>
                <a:latin typeface="+mj-lt"/>
              </a:rPr>
              <a:t>bh.wellness@ucdenver.edu</a:t>
            </a:r>
          </a:p>
          <a:p>
            <a:pPr>
              <a:lnSpc>
                <a:spcPct val="90000"/>
              </a:lnSpc>
              <a:spcBef>
                <a:spcPts val="888"/>
              </a:spcBef>
            </a:pPr>
            <a:r>
              <a:rPr lang="en-US" sz="3700" u="sng" dirty="0">
                <a:solidFill>
                  <a:srgbClr val="2F6DB2"/>
                </a:solidFill>
                <a:latin typeface="+mj-lt"/>
              </a:rPr>
              <a:t>www.bhwellness.org</a:t>
            </a:r>
          </a:p>
          <a:p>
            <a:pPr>
              <a:lnSpc>
                <a:spcPct val="90000"/>
              </a:lnSpc>
              <a:spcBef>
                <a:spcPts val="888"/>
              </a:spcBef>
            </a:pPr>
            <a:r>
              <a:rPr lang="en-US" sz="3700" dirty="0">
                <a:latin typeface="Arial" pitchFamily="34" charset="0"/>
              </a:rPr>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0" y="5257800"/>
            <a:ext cx="914400" cy="914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5257800"/>
            <a:ext cx="914400" cy="914400"/>
          </a:xfrm>
          <a:prstGeom prst="rect">
            <a:avLst/>
          </a:prstGeom>
        </p:spPr>
      </p:pic>
      <p:sp>
        <p:nvSpPr>
          <p:cNvPr id="6" name="TextBox 5"/>
          <p:cNvSpPr txBox="1"/>
          <p:nvPr/>
        </p:nvSpPr>
        <p:spPr>
          <a:xfrm>
            <a:off x="8839200" y="5486400"/>
            <a:ext cx="16002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2F6DB2"/>
                </a:solidFill>
                <a:effectLst/>
                <a:uLnTx/>
                <a:uFillTx/>
                <a:latin typeface="Calibri"/>
                <a:ea typeface="+mn-ea"/>
                <a:cs typeface="+mn-cs"/>
              </a:rPr>
              <a:t>BHWP_UCD</a:t>
            </a:r>
          </a:p>
        </p:txBody>
      </p:sp>
      <p:sp>
        <p:nvSpPr>
          <p:cNvPr id="7" name="TextBox 6"/>
          <p:cNvSpPr txBox="1"/>
          <p:nvPr/>
        </p:nvSpPr>
        <p:spPr>
          <a:xfrm>
            <a:off x="5181600" y="5410201"/>
            <a:ext cx="24384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2F6DB2"/>
                </a:solidFill>
                <a:effectLst/>
                <a:uLnTx/>
                <a:uFillTx/>
                <a:latin typeface="Calibri"/>
                <a:ea typeface="+mn-ea"/>
                <a:cs typeface="+mn-cs"/>
              </a:rPr>
              <a:t>Behavioral Health and </a:t>
            </a:r>
            <a:br>
              <a:rPr kumimoji="0" lang="en-US" sz="1800" b="1" i="0" u="none" strike="noStrike" kern="1200" cap="none" spc="0" normalizeH="0" baseline="0" noProof="0">
                <a:ln>
                  <a:noFill/>
                </a:ln>
                <a:solidFill>
                  <a:srgbClr val="2F6DB2"/>
                </a:solidFill>
                <a:effectLst/>
                <a:uLnTx/>
                <a:uFillTx/>
                <a:latin typeface="Calibri"/>
                <a:ea typeface="+mn-ea"/>
                <a:cs typeface="+mn-cs"/>
              </a:rPr>
            </a:br>
            <a:r>
              <a:rPr kumimoji="0" lang="en-US" sz="1800" b="1" i="0" u="none" strike="noStrike" kern="1200" cap="none" spc="0" normalizeH="0" baseline="0" noProof="0">
                <a:ln>
                  <a:noFill/>
                </a:ln>
                <a:solidFill>
                  <a:srgbClr val="2F6DB2"/>
                </a:solidFill>
                <a:effectLst/>
                <a:uLnTx/>
                <a:uFillTx/>
                <a:latin typeface="Calibri"/>
                <a:ea typeface="+mn-ea"/>
                <a:cs typeface="+mn-cs"/>
              </a:rPr>
              <a:t>Wellness Program</a:t>
            </a:r>
          </a:p>
        </p:txBody>
      </p:sp>
      <p:sp>
        <p:nvSpPr>
          <p:cNvPr id="2" name="TextBox 1">
            <a:extLst>
              <a:ext uri="{FF2B5EF4-FFF2-40B4-BE49-F238E27FC236}">
                <a16:creationId xmlns:a16="http://schemas.microsoft.com/office/drawing/2014/main" id="{AC8685AD-29AE-DEDA-F10C-31361C3651CE}"/>
              </a:ext>
            </a:extLst>
          </p:cNvPr>
          <p:cNvSpPr txBox="1"/>
          <p:nvPr/>
        </p:nvSpPr>
        <p:spPr>
          <a:xfrm>
            <a:off x="381000" y="2362201"/>
            <a:ext cx="4267200" cy="646331"/>
          </a:xfrm>
          <a:prstGeom prst="rect">
            <a:avLst/>
          </a:prstGeom>
          <a:noFill/>
        </p:spPr>
        <p:txBody>
          <a:bodyPr wrap="square">
            <a:spAutoFit/>
          </a:bodyPr>
          <a:lstStyle/>
          <a:p>
            <a:r>
              <a:rPr lang="en-US" sz="1800" b="1" dirty="0"/>
              <a:t>PICTURE</a:t>
            </a:r>
          </a:p>
          <a:p>
            <a:r>
              <a:rPr lang="en-US" sz="1800" b="1" dirty="0"/>
              <a:t>REDACTED</a:t>
            </a:r>
            <a:endParaRPr lang="en-US" dirty="0"/>
          </a:p>
        </p:txBody>
      </p:sp>
    </p:spTree>
    <p:extLst>
      <p:ext uri="{BB962C8B-B14F-4D97-AF65-F5344CB8AC3E}">
        <p14:creationId xmlns:p14="http://schemas.microsoft.com/office/powerpoint/2010/main" val="2834072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0" y="1058778"/>
          <a:ext cx="5867400" cy="53099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28B1E1EE-04A2-9A5E-24B2-BF3F20FE5977}"/>
              </a:ext>
            </a:extLst>
          </p:cNvPr>
          <p:cNvSpPr>
            <a:spLocks noGrp="1"/>
          </p:cNvSpPr>
          <p:nvPr>
            <p:ph type="title"/>
          </p:nvPr>
        </p:nvSpPr>
        <p:spPr>
          <a:xfrm>
            <a:off x="717884" y="0"/>
            <a:ext cx="10972800" cy="1143000"/>
          </a:xfrm>
        </p:spPr>
        <p:txBody>
          <a:bodyPr>
            <a:normAutofit/>
          </a:bodyPr>
          <a:lstStyle/>
          <a:p>
            <a:r>
              <a:rPr lang="en-US" sz="6000" dirty="0">
                <a:solidFill>
                  <a:schemeClr val="tx2"/>
                </a:solidFill>
                <a:latin typeface="+mj-lt"/>
              </a:rPr>
              <a:t>Health Systems Change</a:t>
            </a:r>
            <a:endParaRPr lang="en-US" sz="6000" dirty="0"/>
          </a:p>
        </p:txBody>
      </p:sp>
      <p:pic>
        <p:nvPicPr>
          <p:cNvPr id="5" name="Content Placeholder 4">
            <a:extLst>
              <a:ext uri="{FF2B5EF4-FFF2-40B4-BE49-F238E27FC236}">
                <a16:creationId xmlns:a16="http://schemas.microsoft.com/office/drawing/2014/main" id="{379BFC98-2B49-32EB-433C-FDD2DA8997B8}"/>
              </a:ext>
            </a:extLst>
          </p:cNvPr>
          <p:cNvPicPr>
            <a:picLocks noChangeAspect="1"/>
          </p:cNvPicPr>
          <p:nvPr/>
        </p:nvPicPr>
        <p:blipFill>
          <a:blip r:embed="rId8">
            <a:extLst>
              <a:ext uri="{BEBA8EAE-BF5A-486C-A8C5-ECC9F3942E4B}">
                <a14:imgProps xmlns:a14="http://schemas.microsoft.com/office/drawing/2010/main">
                  <a14:imgLayer r:embed="rId9">
                    <a14:imgEffect>
                      <a14:colorTemperature colorTemp="4855"/>
                    </a14:imgEffect>
                    <a14:imgEffect>
                      <a14:saturation sat="63000"/>
                    </a14:imgEffect>
                  </a14:imgLayer>
                </a14:imgProps>
              </a:ext>
              <a:ext uri="{28A0092B-C50C-407E-A947-70E740481C1C}">
                <a14:useLocalDpi xmlns:a14="http://schemas.microsoft.com/office/drawing/2010/main" val="0"/>
              </a:ext>
            </a:extLst>
          </a:blip>
          <a:stretch>
            <a:fillRect/>
          </a:stretch>
        </p:blipFill>
        <p:spPr>
          <a:xfrm>
            <a:off x="6324602" y="1287379"/>
            <a:ext cx="5525835" cy="4896769"/>
          </a:xfrm>
          <a:prstGeom prst="rect">
            <a:avLst/>
          </a:prstGeom>
        </p:spPr>
      </p:pic>
    </p:spTree>
    <p:extLst>
      <p:ext uri="{BB962C8B-B14F-4D97-AF65-F5344CB8AC3E}">
        <p14:creationId xmlns:p14="http://schemas.microsoft.com/office/powerpoint/2010/main" val="27620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81966-6875-7EEA-1BE0-A403430C00DC}"/>
            </a:ext>
          </a:extLst>
        </p:cNvPr>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CDF77F9-2B23-99BA-BEA4-B44D985A9105}"/>
              </a:ext>
            </a:extLst>
          </p:cNvPr>
          <p:cNvGraphicFramePr/>
          <p:nvPr/>
        </p:nvGraphicFramePr>
        <p:xfrm>
          <a:off x="2362200" y="533400"/>
          <a:ext cx="64008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ounded Rectangle 4">
            <a:extLst>
              <a:ext uri="{FF2B5EF4-FFF2-40B4-BE49-F238E27FC236}">
                <a16:creationId xmlns:a16="http://schemas.microsoft.com/office/drawing/2014/main" id="{E05C626B-A983-D6AB-5A5C-24DF4F8A3D71}"/>
              </a:ext>
            </a:extLst>
          </p:cNvPr>
          <p:cNvSpPr/>
          <p:nvPr/>
        </p:nvSpPr>
        <p:spPr>
          <a:xfrm>
            <a:off x="7680959" y="1232346"/>
            <a:ext cx="2148841" cy="977454"/>
          </a:xfrm>
          <a:prstGeom prst="round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C-Suite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Board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Advocates</a:t>
            </a:r>
          </a:p>
        </p:txBody>
      </p:sp>
      <p:sp>
        <p:nvSpPr>
          <p:cNvPr id="6" name="Rounded Rectangle 5">
            <a:extLst>
              <a:ext uri="{FF2B5EF4-FFF2-40B4-BE49-F238E27FC236}">
                <a16:creationId xmlns:a16="http://schemas.microsoft.com/office/drawing/2014/main" id="{A6B1CAE5-1202-C36B-7C34-31AFC8FD5C7C}"/>
              </a:ext>
            </a:extLst>
          </p:cNvPr>
          <p:cNvSpPr/>
          <p:nvPr/>
        </p:nvSpPr>
        <p:spPr>
          <a:xfrm>
            <a:off x="457200" y="3962400"/>
            <a:ext cx="3032175" cy="1597939"/>
          </a:xfrm>
          <a:prstGeom prst="round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Clinical Directors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HR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Middle Management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Facilities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Security</a:t>
            </a:r>
          </a:p>
        </p:txBody>
      </p:sp>
      <p:sp>
        <p:nvSpPr>
          <p:cNvPr id="7" name="Rounded Rectangle 6">
            <a:extLst>
              <a:ext uri="{FF2B5EF4-FFF2-40B4-BE49-F238E27FC236}">
                <a16:creationId xmlns:a16="http://schemas.microsoft.com/office/drawing/2014/main" id="{2A9B0F30-073D-CB00-1442-B80B80D6FF56}"/>
              </a:ext>
            </a:extLst>
          </p:cNvPr>
          <p:cNvSpPr/>
          <p:nvPr/>
        </p:nvSpPr>
        <p:spPr>
          <a:xfrm>
            <a:off x="9067800" y="4648200"/>
            <a:ext cx="2870982" cy="1267349"/>
          </a:xfrm>
          <a:prstGeom prst="round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COO</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QI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Strategic Development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Billing</a:t>
            </a:r>
          </a:p>
        </p:txBody>
      </p:sp>
    </p:spTree>
    <p:extLst>
      <p:ext uri="{BB962C8B-B14F-4D97-AF65-F5344CB8AC3E}">
        <p14:creationId xmlns:p14="http://schemas.microsoft.com/office/powerpoint/2010/main" val="330893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1E0B935D-1BFA-2D4D-9FDD-B49479166394}"/>
              </a:ext>
            </a:extLst>
          </p:cNvPr>
          <p:cNvGraphicFramePr/>
          <p:nvPr/>
        </p:nvGraphicFramePr>
        <p:xfrm>
          <a:off x="418214" y="980094"/>
          <a:ext cx="109728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F3978387-C769-B842-B996-E46DEF705039}"/>
              </a:ext>
            </a:extLst>
          </p:cNvPr>
          <p:cNvGraphicFramePr/>
          <p:nvPr/>
        </p:nvGraphicFramePr>
        <p:xfrm>
          <a:off x="418214" y="2552917"/>
          <a:ext cx="10972800" cy="1143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7" name="Down Arrow Callout 16">
            <a:extLst>
              <a:ext uri="{FF2B5EF4-FFF2-40B4-BE49-F238E27FC236}">
                <a16:creationId xmlns:a16="http://schemas.microsoft.com/office/drawing/2014/main" id="{8854C37B-AE0B-C546-A35B-A011F94093CE}"/>
              </a:ext>
            </a:extLst>
          </p:cNvPr>
          <p:cNvSpPr/>
          <p:nvPr/>
        </p:nvSpPr>
        <p:spPr>
          <a:xfrm>
            <a:off x="418213" y="2058947"/>
            <a:ext cx="10531152" cy="1848627"/>
          </a:xfrm>
          <a:prstGeom prst="downArrowCallout">
            <a:avLst>
              <a:gd name="adj1" fmla="val 25000"/>
              <a:gd name="adj2" fmla="val 25000"/>
              <a:gd name="adj3" fmla="val 25000"/>
              <a:gd name="adj4" fmla="val 31665"/>
            </a:avLst>
          </a:pr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IMPLEMENATION AND DELIVERY</a:t>
            </a:r>
          </a:p>
        </p:txBody>
      </p:sp>
      <p:sp>
        <p:nvSpPr>
          <p:cNvPr id="18" name="Rounded Rectangle 17">
            <a:extLst>
              <a:ext uri="{FF2B5EF4-FFF2-40B4-BE49-F238E27FC236}">
                <a16:creationId xmlns:a16="http://schemas.microsoft.com/office/drawing/2014/main" id="{38BFBF33-6685-AD48-9AFF-FBE2A5D8C446}"/>
              </a:ext>
            </a:extLst>
          </p:cNvPr>
          <p:cNvSpPr/>
          <p:nvPr/>
        </p:nvSpPr>
        <p:spPr>
          <a:xfrm>
            <a:off x="418213" y="4273040"/>
            <a:ext cx="11221619" cy="1604866"/>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UNITED STATES PREVENTATIVE SERVICES TASK FORCE RECOMMENDATIONS</a:t>
            </a:r>
          </a:p>
        </p:txBody>
      </p:sp>
      <p:sp>
        <p:nvSpPr>
          <p:cNvPr id="11" name="Rounded Rectangle 10">
            <a:extLst>
              <a:ext uri="{FF2B5EF4-FFF2-40B4-BE49-F238E27FC236}">
                <a16:creationId xmlns:a16="http://schemas.microsoft.com/office/drawing/2014/main" id="{59D9E001-C6DB-198F-D937-3E4649AA9089}"/>
              </a:ext>
            </a:extLst>
          </p:cNvPr>
          <p:cNvSpPr/>
          <p:nvPr/>
        </p:nvSpPr>
        <p:spPr>
          <a:xfrm>
            <a:off x="361153" y="4425952"/>
            <a:ext cx="1914333" cy="136435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a:ea typeface="+mn-ea"/>
                <a:cs typeface="+mn-cs"/>
              </a:rPr>
              <a:t>TELEPHONIC COUNSELING</a:t>
            </a:r>
          </a:p>
        </p:txBody>
      </p:sp>
      <p:sp>
        <p:nvSpPr>
          <p:cNvPr id="12" name="Rounded Rectangle 11">
            <a:extLst>
              <a:ext uri="{FF2B5EF4-FFF2-40B4-BE49-F238E27FC236}">
                <a16:creationId xmlns:a16="http://schemas.microsoft.com/office/drawing/2014/main" id="{B99AC261-CA5D-4F88-EEEA-82F1B5554277}"/>
              </a:ext>
            </a:extLst>
          </p:cNvPr>
          <p:cNvSpPr/>
          <p:nvPr/>
        </p:nvSpPr>
        <p:spPr>
          <a:xfrm>
            <a:off x="4161041" y="4423070"/>
            <a:ext cx="1914333" cy="136435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a:ea typeface="+mn-ea"/>
                <a:cs typeface="+mn-cs"/>
              </a:rPr>
              <a:t>GROUP SUPPORT</a:t>
            </a:r>
          </a:p>
        </p:txBody>
      </p:sp>
      <p:sp>
        <p:nvSpPr>
          <p:cNvPr id="13" name="Rounded Rectangle 12">
            <a:extLst>
              <a:ext uri="{FF2B5EF4-FFF2-40B4-BE49-F238E27FC236}">
                <a16:creationId xmlns:a16="http://schemas.microsoft.com/office/drawing/2014/main" id="{14673486-7FCD-8F7F-720D-A450160F302E}"/>
              </a:ext>
            </a:extLst>
          </p:cNvPr>
          <p:cNvSpPr/>
          <p:nvPr/>
        </p:nvSpPr>
        <p:spPr>
          <a:xfrm>
            <a:off x="6092874" y="4423070"/>
            <a:ext cx="1914333" cy="136435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a:ea typeface="+mn-ea"/>
                <a:cs typeface="+mn-cs"/>
              </a:rPr>
              <a:t>INDIVIDUAL COUNSELING</a:t>
            </a:r>
          </a:p>
        </p:txBody>
      </p:sp>
      <p:sp>
        <p:nvSpPr>
          <p:cNvPr id="14" name="Rounded Rectangle 13">
            <a:extLst>
              <a:ext uri="{FF2B5EF4-FFF2-40B4-BE49-F238E27FC236}">
                <a16:creationId xmlns:a16="http://schemas.microsoft.com/office/drawing/2014/main" id="{55185878-1C16-F4A5-EFA9-A88F6AEF6553}"/>
              </a:ext>
            </a:extLst>
          </p:cNvPr>
          <p:cNvSpPr/>
          <p:nvPr/>
        </p:nvSpPr>
        <p:spPr>
          <a:xfrm>
            <a:off x="9956539" y="4393294"/>
            <a:ext cx="1914333" cy="1364358"/>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a:ea typeface="+mn-ea"/>
                <a:cs typeface="+mn-cs"/>
              </a:rPr>
              <a:t>M.A.T.</a:t>
            </a:r>
          </a:p>
        </p:txBody>
      </p:sp>
      <p:sp>
        <p:nvSpPr>
          <p:cNvPr id="16" name="Rounded Rectangle 15">
            <a:extLst>
              <a:ext uri="{FF2B5EF4-FFF2-40B4-BE49-F238E27FC236}">
                <a16:creationId xmlns:a16="http://schemas.microsoft.com/office/drawing/2014/main" id="{5C7B8E5B-9CBE-33A3-BA0E-74EAA75EDD02}"/>
              </a:ext>
            </a:extLst>
          </p:cNvPr>
          <p:cNvSpPr/>
          <p:nvPr/>
        </p:nvSpPr>
        <p:spPr>
          <a:xfrm>
            <a:off x="8023536" y="4407901"/>
            <a:ext cx="1914333" cy="136435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a:ea typeface="+mn-ea"/>
                <a:cs typeface="+mn-cs"/>
              </a:rPr>
              <a:t>PEER SUPPORT</a:t>
            </a:r>
          </a:p>
        </p:txBody>
      </p:sp>
      <p:sp>
        <p:nvSpPr>
          <p:cNvPr id="19" name="Rounded Rectangle 18">
            <a:extLst>
              <a:ext uri="{FF2B5EF4-FFF2-40B4-BE49-F238E27FC236}">
                <a16:creationId xmlns:a16="http://schemas.microsoft.com/office/drawing/2014/main" id="{6CCAE890-ACBC-7CF7-78D5-D7D9273D83BD}"/>
              </a:ext>
            </a:extLst>
          </p:cNvPr>
          <p:cNvSpPr/>
          <p:nvPr/>
        </p:nvSpPr>
        <p:spPr>
          <a:xfrm>
            <a:off x="2252933" y="4424230"/>
            <a:ext cx="1914333" cy="136435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a:ea typeface="+mn-ea"/>
                <a:cs typeface="+mn-cs"/>
              </a:rPr>
              <a:t>TECH</a:t>
            </a:r>
            <a:r>
              <a:rPr kumimoji="0" lang="en-US" sz="2000" b="1" i="0" u="none" strike="noStrike" kern="1200" cap="none" spc="0" normalizeH="0" noProof="0" dirty="0">
                <a:ln>
                  <a:noFill/>
                </a:ln>
                <a:solidFill>
                  <a:prstClr val="white"/>
                </a:solidFill>
                <a:effectLst/>
                <a:uLnTx/>
                <a:uFillTx/>
                <a:latin typeface="Calibri"/>
                <a:ea typeface="+mn-ea"/>
                <a:cs typeface="+mn-cs"/>
              </a:rPr>
              <a:t> &amp; </a:t>
            </a:r>
            <a:r>
              <a:rPr kumimoji="0" lang="en-US" sz="2000" b="1" i="0" u="none" strike="noStrike" kern="1200" cap="none" spc="0" normalizeH="0" baseline="0" noProof="0" dirty="0">
                <a:ln>
                  <a:noFill/>
                </a:ln>
                <a:solidFill>
                  <a:prstClr val="white"/>
                </a:solidFill>
                <a:effectLst/>
                <a:uLnTx/>
                <a:uFillTx/>
                <a:latin typeface="Calibri"/>
                <a:ea typeface="+mn-ea"/>
                <a:cs typeface="+mn-cs"/>
              </a:rPr>
              <a:t>DIGITAL SUPPORT</a:t>
            </a:r>
          </a:p>
        </p:txBody>
      </p:sp>
    </p:spTree>
    <p:extLst>
      <p:ext uri="{BB962C8B-B14F-4D97-AF65-F5344CB8AC3E}">
        <p14:creationId xmlns:p14="http://schemas.microsoft.com/office/powerpoint/2010/main" val="2727157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2" grpId="0" animBg="1"/>
      <p:bldP spid="13" grpId="0" animBg="1"/>
      <p:bldP spid="14" grpId="0" animBg="1"/>
      <p:bldP spid="16"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45AF61-3039-C476-228C-25C380CF2375}"/>
              </a:ext>
            </a:extLst>
          </p:cNvPr>
          <p:cNvPicPr>
            <a:picLocks noChangeAspect="1"/>
          </p:cNvPicPr>
          <p:nvPr/>
        </p:nvPicPr>
        <p:blipFill>
          <a:blip r:embed="rId3"/>
          <a:stretch>
            <a:fillRect/>
          </a:stretch>
        </p:blipFill>
        <p:spPr>
          <a:xfrm>
            <a:off x="4984910" y="1424297"/>
            <a:ext cx="7044857" cy="5024445"/>
          </a:xfrm>
          <a:prstGeom prst="rect">
            <a:avLst/>
          </a:prstGeom>
        </p:spPr>
      </p:pic>
      <p:sp>
        <p:nvSpPr>
          <p:cNvPr id="6" name="TextBox 5">
            <a:extLst>
              <a:ext uri="{FF2B5EF4-FFF2-40B4-BE49-F238E27FC236}">
                <a16:creationId xmlns:a16="http://schemas.microsoft.com/office/drawing/2014/main" id="{7030157B-7BED-BE2A-F8DC-A6F671A15234}"/>
              </a:ext>
            </a:extLst>
          </p:cNvPr>
          <p:cNvSpPr txBox="1"/>
          <p:nvPr/>
        </p:nvSpPr>
        <p:spPr>
          <a:xfrm>
            <a:off x="7924800" y="6448743"/>
            <a:ext cx="278486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(Lagan, Emerson et al 2021)</a:t>
            </a:r>
          </a:p>
        </p:txBody>
      </p:sp>
      <p:sp>
        <p:nvSpPr>
          <p:cNvPr id="7" name="Title 4">
            <a:extLst>
              <a:ext uri="{FF2B5EF4-FFF2-40B4-BE49-F238E27FC236}">
                <a16:creationId xmlns:a16="http://schemas.microsoft.com/office/drawing/2014/main" id="{3CFA44F1-8F13-E4CC-CA44-24448A40C9B9}"/>
              </a:ext>
            </a:extLst>
          </p:cNvPr>
          <p:cNvSpPr>
            <a:spLocks noGrp="1"/>
          </p:cNvSpPr>
          <p:nvPr>
            <p:ph type="title"/>
          </p:nvPr>
        </p:nvSpPr>
        <p:spPr>
          <a:xfrm>
            <a:off x="533400" y="178749"/>
            <a:ext cx="10972800" cy="1143000"/>
          </a:xfrm>
        </p:spPr>
        <p:txBody>
          <a:bodyPr>
            <a:normAutofit/>
          </a:bodyPr>
          <a:lstStyle/>
          <a:p>
            <a:r>
              <a:rPr lang="en-US" sz="6000" dirty="0">
                <a:solidFill>
                  <a:schemeClr val="tx2"/>
                </a:solidFill>
                <a:latin typeface="+mj-lt"/>
              </a:rPr>
              <a:t>Technological Innovation</a:t>
            </a:r>
          </a:p>
        </p:txBody>
      </p:sp>
      <p:sp>
        <p:nvSpPr>
          <p:cNvPr id="2" name="Text Placeholder 3">
            <a:extLst>
              <a:ext uri="{FF2B5EF4-FFF2-40B4-BE49-F238E27FC236}">
                <a16:creationId xmlns:a16="http://schemas.microsoft.com/office/drawing/2014/main" id="{592B6257-BA3F-C960-136C-E7A2BAA6A164}"/>
              </a:ext>
            </a:extLst>
          </p:cNvPr>
          <p:cNvSpPr txBox="1">
            <a:spLocks/>
          </p:cNvSpPr>
          <p:nvPr/>
        </p:nvSpPr>
        <p:spPr>
          <a:xfrm>
            <a:off x="165645" y="1219200"/>
            <a:ext cx="5389493" cy="4419600"/>
          </a:xfr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3200" b="0" i="0" u="none" strike="noStrike" kern="0" cap="none" spc="0" normalizeH="0" baseline="0" noProof="0" dirty="0">
                <a:ln>
                  <a:noFill/>
                </a:ln>
                <a:solidFill>
                  <a:prstClr val="black"/>
                </a:solidFill>
                <a:effectLst/>
                <a:uLnTx/>
                <a:uFillTx/>
                <a:latin typeface="AppleSystemUIFont"/>
                <a:ea typeface="Calibri" panose="020F0502020204030204" pitchFamily="34" charset="0"/>
                <a:cs typeface="AppleSystemUIFont"/>
              </a:rPr>
              <a:t> Interactive Voice    Response (IVR)</a:t>
            </a:r>
            <a:endParaRPr kumimoji="0" lang="en-US" sz="3200" b="0" i="0" u="none" strike="noStrike" kern="0" cap="none" spc="0" normalizeH="0" baseline="0" noProof="0" dirty="0">
              <a:ln>
                <a:noFill/>
              </a:ln>
              <a:solidFill>
                <a:schemeClr val="bg1"/>
              </a:solidFill>
              <a:effectLst/>
              <a:uLnTx/>
              <a:uFillTx/>
              <a:latin typeface="AppleSystemUIFont"/>
              <a:ea typeface="Calibri" panose="020F0502020204030204" pitchFamily="34" charset="0"/>
              <a:cs typeface="AppleSystemUIFont"/>
            </a:endParaRP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3200" b="0" i="0" u="none" strike="noStrike" kern="0" cap="none" spc="0" normalizeH="0" baseline="0" noProof="0" dirty="0">
                <a:ln>
                  <a:noFill/>
                </a:ln>
                <a:solidFill>
                  <a:schemeClr val="bg1"/>
                </a:solidFill>
                <a:effectLst/>
                <a:uLnTx/>
                <a:uFillTx/>
                <a:latin typeface="AppleSystemUIFont"/>
                <a:ea typeface="Calibri" panose="020F0502020204030204" pitchFamily="34" charset="0"/>
                <a:cs typeface="Times New Roman" panose="02020603050405020304" pitchFamily="18" charset="0"/>
              </a:rPr>
              <a:t> </a:t>
            </a:r>
            <a:r>
              <a:rPr lang="en-US" sz="3200" kern="0" dirty="0">
                <a:solidFill>
                  <a:schemeClr val="bg1"/>
                </a:solidFill>
                <a:latin typeface="AppleSystemUIFont"/>
                <a:ea typeface="Calibri" panose="020F0502020204030204" pitchFamily="34" charset="0"/>
                <a:cs typeface="Times New Roman" panose="02020603050405020304" pitchFamily="18" charset="0"/>
              </a:rPr>
              <a:t>Telemedicine</a:t>
            </a:r>
            <a:endParaRPr kumimoji="0" lang="en-US" sz="3200" b="0" i="0" u="none" strike="noStrike" kern="1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3200" b="0" i="0" u="none" strike="noStrike" kern="0" cap="none" spc="0" normalizeH="0" baseline="0" noProof="0" dirty="0">
                <a:ln>
                  <a:noFill/>
                </a:ln>
                <a:solidFill>
                  <a:schemeClr val="bg1"/>
                </a:solidFill>
                <a:effectLst/>
                <a:uLnTx/>
                <a:uFillTx/>
                <a:latin typeface="AppleSystemUIFont"/>
                <a:ea typeface="Calibri" panose="020F0502020204030204" pitchFamily="34" charset="0"/>
                <a:cs typeface="AppleSystemUIFont"/>
              </a:rPr>
              <a:t> Text-based/chat </a:t>
            </a: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3200" b="0" i="0" u="none" strike="noStrike" kern="0" cap="none" spc="0" normalizeH="0" baseline="0" noProof="0" dirty="0">
                <a:ln>
                  <a:noFill/>
                </a:ln>
                <a:solidFill>
                  <a:schemeClr val="bg1"/>
                </a:solidFill>
                <a:effectLst/>
                <a:uLnTx/>
                <a:uFillTx/>
                <a:latin typeface="AppleSystemUIFont"/>
                <a:ea typeface="Calibri" panose="020F0502020204030204" pitchFamily="34" charset="0"/>
                <a:cs typeface="Times New Roman" panose="02020603050405020304" pitchFamily="18" charset="0"/>
              </a:rPr>
              <a:t> Web-based</a:t>
            </a: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3200" b="0" i="0" u="none" strike="noStrike" kern="0" cap="none" spc="0" normalizeH="0" baseline="0" noProof="0" dirty="0">
                <a:ln>
                  <a:noFill/>
                </a:ln>
                <a:solidFill>
                  <a:prstClr val="black"/>
                </a:solidFill>
                <a:effectLst/>
                <a:uLnTx/>
                <a:uFillTx/>
                <a:latin typeface="AppleSystemUIFont"/>
                <a:ea typeface="Calibri" panose="020F0502020204030204" pitchFamily="34" charset="0"/>
                <a:cs typeface="Times New Roman" panose="02020603050405020304" pitchFamily="18" charset="0"/>
              </a:rPr>
              <a:t> Vi</a:t>
            </a:r>
            <a:r>
              <a:rPr lang="en-US" sz="3200" kern="0" dirty="0">
                <a:solidFill>
                  <a:prstClr val="black"/>
                </a:solidFill>
                <a:latin typeface="AppleSystemUIFont"/>
                <a:ea typeface="Calibri" panose="020F0502020204030204" pitchFamily="34" charset="0"/>
                <a:cs typeface="Times New Roman" panose="02020603050405020304" pitchFamily="18" charset="0"/>
              </a:rPr>
              <a:t>rtual Reality (VR)</a:t>
            </a:r>
            <a:r>
              <a:rPr kumimoji="0" lang="en-US" sz="3200" b="0" i="0" u="none" strike="noStrike" kern="0" cap="none" spc="0" normalizeH="0" baseline="0" noProof="0" dirty="0">
                <a:ln>
                  <a:noFill/>
                </a:ln>
                <a:solidFill>
                  <a:prstClr val="black"/>
                </a:solidFill>
                <a:effectLst/>
                <a:uLnTx/>
                <a:uFillTx/>
                <a:latin typeface="AppleSystemUIFont"/>
                <a:ea typeface="Calibri" panose="020F0502020204030204" pitchFamily="34" charset="0"/>
                <a:cs typeface="Times New Roman" panose="02020603050405020304" pitchFamily="18" charset="0"/>
              </a:rPr>
              <a:t> </a:t>
            </a:r>
            <a:endParaRPr kumimoji="0" lang="en-US" sz="3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3200" b="0" i="0" u="none" strike="noStrike" kern="0" cap="none" spc="0" normalizeH="0" baseline="0" noProof="0" dirty="0">
                <a:ln>
                  <a:noFill/>
                </a:ln>
                <a:solidFill>
                  <a:prstClr val="black"/>
                </a:solidFill>
                <a:effectLst/>
                <a:uLnTx/>
                <a:uFillTx/>
                <a:latin typeface="AppleSystemUIFont"/>
                <a:ea typeface="Calibri" panose="020F0502020204030204" pitchFamily="34" charset="0"/>
                <a:cs typeface="AppleSystemUIFont"/>
              </a:rPr>
              <a:t> AI</a:t>
            </a: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3200" b="0" i="0" u="none" strike="noStrike" kern="0" cap="none" spc="0" normalizeH="0" baseline="0" noProof="0" dirty="0">
                <a:ln>
                  <a:noFill/>
                </a:ln>
                <a:solidFill>
                  <a:prstClr val="black"/>
                </a:solidFill>
                <a:effectLst/>
                <a:uLnTx/>
                <a:uFillTx/>
                <a:latin typeface="AppleSystemUIFont"/>
                <a:ea typeface="Calibri" panose="020F0502020204030204" pitchFamily="34" charset="0"/>
                <a:cs typeface="AppleSystemUIFont"/>
              </a:rPr>
              <a:t> Avatars</a:t>
            </a: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3200" b="0" i="0" u="none" strike="noStrike" kern="0" cap="none" spc="0" normalizeH="0" baseline="0" noProof="0" dirty="0">
                <a:ln>
                  <a:noFill/>
                </a:ln>
                <a:solidFill>
                  <a:prstClr val="black"/>
                </a:solidFill>
                <a:effectLst/>
                <a:uLnTx/>
                <a:uFillTx/>
                <a:latin typeface="AppleSystemUIFont"/>
                <a:ea typeface="Calibri" panose="020F0502020204030204" pitchFamily="34" charset="0"/>
                <a:cs typeface="AppleSystemUIFont"/>
              </a:rPr>
              <a:t> Wearable devices</a:t>
            </a:r>
            <a:endParaRPr kumimoji="0" lang="en-US" sz="3200" b="0" i="0" u="none" strike="noStrike" kern="0" cap="none" spc="0" normalizeH="0" baseline="0" noProof="0" dirty="0">
              <a:ln>
                <a:noFill/>
              </a:ln>
              <a:solidFill>
                <a:schemeClr val="bg1"/>
              </a:solidFill>
              <a:effectLst/>
              <a:uLnTx/>
              <a:uFillTx/>
              <a:latin typeface="AppleSystemUIFont"/>
              <a:ea typeface="Calibri" panose="020F0502020204030204" pitchFamily="34" charset="0"/>
              <a:cs typeface="AppleSystemUIFont"/>
            </a:endParaRP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3200" kern="0" dirty="0">
                <a:solidFill>
                  <a:schemeClr val="bg1"/>
                </a:solidFill>
                <a:latin typeface="AppleSystemUIFont"/>
                <a:ea typeface="Calibri" panose="020F0502020204030204" pitchFamily="34" charset="0"/>
                <a:cs typeface="AppleSystemUIFont"/>
              </a:rPr>
              <a:t> Tablets</a:t>
            </a:r>
            <a:endParaRPr kumimoji="0" lang="en-US" sz="3200" b="0" i="0" u="none" strike="noStrike" kern="0" cap="none" spc="0" normalizeH="0" baseline="0" noProof="0" dirty="0">
              <a:ln>
                <a:noFill/>
              </a:ln>
              <a:solidFill>
                <a:schemeClr val="bg1"/>
              </a:solidFill>
              <a:effectLst/>
              <a:uLnTx/>
              <a:uFillTx/>
              <a:latin typeface="AppleSystemUIFont"/>
              <a:ea typeface="Calibri" panose="020F0502020204030204" pitchFamily="34" charset="0"/>
              <a:cs typeface="AppleSystemUIFont"/>
            </a:endParaRP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3200" b="0" i="0" u="none" strike="noStrike" kern="0" cap="none" spc="0" normalizeH="0" baseline="0" noProof="0" dirty="0">
                <a:ln>
                  <a:noFill/>
                </a:ln>
                <a:solidFill>
                  <a:schemeClr val="bg1"/>
                </a:solidFill>
                <a:effectLst/>
                <a:uLnTx/>
                <a:uFillTx/>
                <a:latin typeface="AppleSystemUIFont"/>
                <a:ea typeface="Calibri" panose="020F0502020204030204" pitchFamily="34" charset="0"/>
                <a:cs typeface="AppleSystemUIFont"/>
              </a:rPr>
              <a:t> Apps</a:t>
            </a:r>
            <a:endParaRPr kumimoji="0" lang="en-US" sz="3200" b="0" i="0" u="none" strike="noStrike" kern="1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US" sz="3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9626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90B452-EB31-1544-959B-D70C05A8300D}"/>
              </a:ext>
            </a:extLst>
          </p:cNvPr>
          <p:cNvSpPr>
            <a:spLocks noGrp="1"/>
          </p:cNvSpPr>
          <p:nvPr>
            <p:ph type="title"/>
          </p:nvPr>
        </p:nvSpPr>
        <p:spPr>
          <a:xfrm>
            <a:off x="609600" y="274638"/>
            <a:ext cx="4784436" cy="5851526"/>
          </a:xfrm>
        </p:spPr>
        <p:txBody>
          <a:bodyPr>
            <a:normAutofit/>
          </a:bodyPr>
          <a:lstStyle/>
          <a:p>
            <a:r>
              <a:rPr lang="en-US" sz="6000">
                <a:solidFill>
                  <a:schemeClr val="tx2"/>
                </a:solidFill>
                <a:latin typeface="+mj-lt"/>
              </a:rPr>
              <a:t>Community of Practice Benefits</a:t>
            </a:r>
          </a:p>
        </p:txBody>
      </p:sp>
      <p:sp>
        <p:nvSpPr>
          <p:cNvPr id="5" name="Content Placeholder 4">
            <a:extLst>
              <a:ext uri="{FF2B5EF4-FFF2-40B4-BE49-F238E27FC236}">
                <a16:creationId xmlns:a16="http://schemas.microsoft.com/office/drawing/2014/main" id="{0357B90F-526C-1243-B762-347C26A8E42D}"/>
              </a:ext>
            </a:extLst>
          </p:cNvPr>
          <p:cNvSpPr>
            <a:spLocks noGrp="1"/>
          </p:cNvSpPr>
          <p:nvPr>
            <p:ph idx="1"/>
          </p:nvPr>
        </p:nvSpPr>
        <p:spPr>
          <a:xfrm>
            <a:off x="5920902" y="812231"/>
            <a:ext cx="5486400" cy="3644151"/>
          </a:xfrm>
        </p:spPr>
        <p:txBody>
          <a:bodyPr>
            <a:noAutofit/>
          </a:bodyPr>
          <a:lstStyle/>
          <a:p>
            <a:pPr marL="457200" indent="-457200">
              <a:buFont typeface="Arial" charset="0"/>
              <a:buChar char="•"/>
            </a:pPr>
            <a:r>
              <a:rPr lang="en-US"/>
              <a:t>Facilitated peer learning environment</a:t>
            </a:r>
          </a:p>
          <a:p>
            <a:pPr marL="457200" indent="-457200">
              <a:buFont typeface="Arial" charset="0"/>
              <a:buChar char="•"/>
            </a:pPr>
            <a:r>
              <a:rPr lang="en-US"/>
              <a:t>Mutual support and innovation</a:t>
            </a:r>
          </a:p>
          <a:p>
            <a:pPr marL="457200" indent="-457200">
              <a:buFont typeface="Arial" charset="0"/>
              <a:buChar char="•"/>
            </a:pPr>
            <a:r>
              <a:rPr lang="en-US"/>
              <a:t>Organizational technical assistance and consultation</a:t>
            </a:r>
          </a:p>
          <a:p>
            <a:pPr marL="457200" indent="-457200">
              <a:buFont typeface="Arial" charset="0"/>
              <a:buChar char="•"/>
            </a:pPr>
            <a:r>
              <a:rPr lang="en-US"/>
              <a:t>Evidence-based, enduring resources </a:t>
            </a:r>
          </a:p>
          <a:p>
            <a:pPr marL="457200" indent="-457200">
              <a:buFont typeface="Arial" charset="0"/>
              <a:buChar char="•"/>
            </a:pPr>
            <a:r>
              <a:rPr lang="en-US"/>
              <a:t>Individualized, sustainable quality improvement</a:t>
            </a:r>
          </a:p>
        </p:txBody>
      </p:sp>
    </p:spTree>
    <p:extLst>
      <p:ext uri="{BB962C8B-B14F-4D97-AF65-F5344CB8AC3E}">
        <p14:creationId xmlns:p14="http://schemas.microsoft.com/office/powerpoint/2010/main" val="1212688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910893" y="2531365"/>
            <a:ext cx="4591685" cy="3011805"/>
          </a:xfrm>
          <a:prstGeom prst="rect">
            <a:avLst/>
          </a:prstGeom>
        </p:spPr>
        <p:txBody>
          <a:bodyPr vert="horz" wrap="square" lIns="0" tIns="0" rIns="0" bIns="0" rtlCol="0">
            <a:spAutoFit/>
          </a:bodyPr>
          <a:lstStyle/>
          <a:p>
            <a:pPr marL="469900" marR="5080" lvl="0" indent="-457200" algn="l" defTabSz="914400" rtl="0" eaLnBrk="1" fontAlgn="auto" latinLnBrk="0" hangingPunct="1">
              <a:lnSpc>
                <a:spcPct val="100000"/>
              </a:lnSpc>
              <a:spcBef>
                <a:spcPts val="0"/>
              </a:spcBef>
              <a:spcAft>
                <a:spcPts val="0"/>
              </a:spcAft>
              <a:buClr>
                <a:srgbClr val="4F81BC"/>
              </a:buClr>
              <a:buSzTx/>
              <a:buFontTx/>
              <a:buChar char="•"/>
              <a:tabLst>
                <a:tab pos="469900" algn="l"/>
              </a:tabLst>
              <a:defRPr/>
            </a:pPr>
            <a:r>
              <a:rPr kumimoji="0" sz="1800" b="0" i="0" u="none" strike="noStrike" kern="1200" cap="none" spc="-5" normalizeH="0" baseline="0" noProof="0">
                <a:ln>
                  <a:noFill/>
                </a:ln>
                <a:solidFill>
                  <a:prstClr val="black"/>
                </a:solidFill>
                <a:effectLst/>
                <a:uLnTx/>
                <a:uFillTx/>
                <a:latin typeface="Calibri"/>
                <a:ea typeface="+mn-ea"/>
                <a:cs typeface="Calibri"/>
              </a:rPr>
              <a:t>Jointly funded by </a:t>
            </a:r>
            <a:r>
              <a:rPr kumimoji="0" sz="1800" b="0" i="0" u="none" strike="noStrike" kern="1200" cap="none" spc="-10" normalizeH="0" baseline="0" noProof="0">
                <a:ln>
                  <a:noFill/>
                </a:ln>
                <a:solidFill>
                  <a:prstClr val="black"/>
                </a:solidFill>
                <a:effectLst/>
                <a:uLnTx/>
                <a:uFillTx/>
                <a:latin typeface="Calibri"/>
                <a:ea typeface="+mn-ea"/>
                <a:cs typeface="Calibri"/>
              </a:rPr>
              <a:t>CDC’s </a:t>
            </a:r>
            <a:r>
              <a:rPr kumimoji="0" sz="1800" b="0" i="1" u="none" strike="noStrike" kern="1200" cap="none" spc="-10" normalizeH="0" baseline="0" noProof="0">
                <a:ln>
                  <a:noFill/>
                </a:ln>
                <a:solidFill>
                  <a:prstClr val="black"/>
                </a:solidFill>
                <a:effectLst/>
                <a:uLnTx/>
                <a:uFillTx/>
                <a:latin typeface="Calibri"/>
                <a:ea typeface="+mn-ea"/>
                <a:cs typeface="Calibri"/>
              </a:rPr>
              <a:t>Office </a:t>
            </a:r>
            <a:r>
              <a:rPr kumimoji="0" sz="1800" b="0" i="1" u="none" strike="noStrike" kern="1200" cap="none" spc="-5" normalizeH="0" baseline="0" noProof="0">
                <a:ln>
                  <a:noFill/>
                </a:ln>
                <a:solidFill>
                  <a:prstClr val="black"/>
                </a:solidFill>
                <a:effectLst/>
                <a:uLnTx/>
                <a:uFillTx/>
                <a:latin typeface="Calibri"/>
                <a:ea typeface="+mn-ea"/>
                <a:cs typeface="Calibri"/>
              </a:rPr>
              <a:t>on Smoking </a:t>
            </a:r>
            <a:r>
              <a:rPr kumimoji="0" sz="1800" b="0" i="1" u="none" strike="noStrike" kern="1200" cap="none" spc="0" normalizeH="0" baseline="0" noProof="0">
                <a:ln>
                  <a:noFill/>
                </a:ln>
                <a:solidFill>
                  <a:prstClr val="black"/>
                </a:solidFill>
                <a:effectLst/>
                <a:uLnTx/>
                <a:uFillTx/>
                <a:latin typeface="Calibri"/>
                <a:ea typeface="+mn-ea"/>
                <a:cs typeface="Calibri"/>
              </a:rPr>
              <a:t>&amp;  </a:t>
            </a:r>
            <a:r>
              <a:rPr kumimoji="0" sz="1800" b="0" i="1" u="none" strike="noStrike" kern="1200" cap="none" spc="-5" normalizeH="0" baseline="0" noProof="0">
                <a:ln>
                  <a:noFill/>
                </a:ln>
                <a:solidFill>
                  <a:prstClr val="black"/>
                </a:solidFill>
                <a:effectLst/>
                <a:uLnTx/>
                <a:uFillTx/>
                <a:latin typeface="Calibri"/>
                <a:ea typeface="+mn-ea"/>
                <a:cs typeface="Calibri"/>
              </a:rPr>
              <a:t>Health </a:t>
            </a:r>
            <a:r>
              <a:rPr kumimoji="0" sz="1800" b="0" i="0" u="none" strike="noStrike" kern="1200" cap="none" spc="0" normalizeH="0" baseline="0" noProof="0">
                <a:ln>
                  <a:noFill/>
                </a:ln>
                <a:solidFill>
                  <a:prstClr val="black"/>
                </a:solidFill>
                <a:effectLst/>
                <a:uLnTx/>
                <a:uFillTx/>
                <a:latin typeface="Calibri"/>
                <a:ea typeface="+mn-ea"/>
                <a:cs typeface="Calibri"/>
              </a:rPr>
              <a:t>&amp; </a:t>
            </a:r>
            <a:r>
              <a:rPr kumimoji="0" sz="1800" b="0" i="1" u="none" strike="noStrike" kern="1200" cap="none" spc="-5" normalizeH="0" baseline="0" noProof="0">
                <a:ln>
                  <a:noFill/>
                </a:ln>
                <a:solidFill>
                  <a:prstClr val="black"/>
                </a:solidFill>
                <a:effectLst/>
                <a:uLnTx/>
                <a:uFillTx/>
                <a:latin typeface="Calibri"/>
                <a:ea typeface="+mn-ea"/>
                <a:cs typeface="Calibri"/>
              </a:rPr>
              <a:t>Division of </a:t>
            </a:r>
            <a:r>
              <a:rPr kumimoji="0" sz="1800" b="0" i="1" u="none" strike="noStrike" kern="1200" cap="none" spc="-10" normalizeH="0" baseline="0" noProof="0">
                <a:ln>
                  <a:noFill/>
                </a:ln>
                <a:solidFill>
                  <a:prstClr val="black"/>
                </a:solidFill>
                <a:effectLst/>
                <a:uLnTx/>
                <a:uFillTx/>
                <a:latin typeface="Calibri"/>
                <a:ea typeface="+mn-ea"/>
                <a:cs typeface="Calibri"/>
              </a:rPr>
              <a:t>Cancer </a:t>
            </a:r>
            <a:r>
              <a:rPr kumimoji="0" sz="1800" b="0" i="1" u="none" strike="noStrike" kern="1200" cap="none" spc="-5" normalizeH="0" baseline="0" noProof="0">
                <a:ln>
                  <a:noFill/>
                </a:ln>
                <a:solidFill>
                  <a:prstClr val="black"/>
                </a:solidFill>
                <a:effectLst/>
                <a:uLnTx/>
                <a:uFillTx/>
                <a:latin typeface="Calibri"/>
                <a:ea typeface="+mn-ea"/>
                <a:cs typeface="Calibri"/>
              </a:rPr>
              <a:t>Prevention </a:t>
            </a:r>
            <a:r>
              <a:rPr kumimoji="0" sz="1800" b="0" i="1" u="none" strike="noStrike" kern="1200" cap="none" spc="0" normalizeH="0" baseline="0" noProof="0">
                <a:ln>
                  <a:noFill/>
                </a:ln>
                <a:solidFill>
                  <a:prstClr val="black"/>
                </a:solidFill>
                <a:effectLst/>
                <a:uLnTx/>
                <a:uFillTx/>
                <a:latin typeface="Calibri"/>
                <a:ea typeface="+mn-ea"/>
                <a:cs typeface="Calibri"/>
              </a:rPr>
              <a:t>&amp;  </a:t>
            </a:r>
            <a:r>
              <a:rPr kumimoji="0" sz="1800" b="0" i="1" u="none" strike="noStrike" kern="1200" cap="none" spc="-10" normalizeH="0" baseline="0" noProof="0">
                <a:ln>
                  <a:noFill/>
                </a:ln>
                <a:solidFill>
                  <a:prstClr val="black"/>
                </a:solidFill>
                <a:effectLst/>
                <a:uLnTx/>
                <a:uFillTx/>
                <a:latin typeface="Calibri"/>
                <a:ea typeface="+mn-ea"/>
                <a:cs typeface="Calibri"/>
              </a:rPr>
              <a:t>Control</a:t>
            </a:r>
            <a:endParaRPr kumimoji="0" sz="1800" b="0" i="0" u="none" strike="noStrike" kern="1200" cap="none" spc="0" normalizeH="0" baseline="0" noProof="0">
              <a:ln>
                <a:noFill/>
              </a:ln>
              <a:solidFill>
                <a:prstClr val="black"/>
              </a:solidFill>
              <a:effectLst/>
              <a:uLnTx/>
              <a:uFillTx/>
              <a:latin typeface="Calibri"/>
              <a:ea typeface="+mn-ea"/>
              <a:cs typeface="Calibri"/>
            </a:endParaRPr>
          </a:p>
          <a:p>
            <a:pPr marL="469900" marR="321310" lvl="0" indent="-457200" algn="l" defTabSz="914400" rtl="0" eaLnBrk="1" fontAlgn="auto" latinLnBrk="0" hangingPunct="1">
              <a:lnSpc>
                <a:spcPct val="100000"/>
              </a:lnSpc>
              <a:spcBef>
                <a:spcPts val="960"/>
              </a:spcBef>
              <a:spcAft>
                <a:spcPts val="0"/>
              </a:spcAft>
              <a:buClr>
                <a:srgbClr val="4F81BC"/>
              </a:buClr>
              <a:buSzTx/>
              <a:buFont typeface="Calibri"/>
              <a:buChar char="•"/>
              <a:tabLst>
                <a:tab pos="469900" algn="l"/>
              </a:tabLst>
              <a:defRPr/>
            </a:pPr>
            <a:r>
              <a:rPr kumimoji="0" sz="1800" b="0" i="0" u="none" strike="noStrike" kern="1200" cap="none" spc="-10" normalizeH="0" baseline="0" noProof="0">
                <a:ln>
                  <a:noFill/>
                </a:ln>
                <a:solidFill>
                  <a:prstClr val="black"/>
                </a:solidFill>
                <a:effectLst/>
                <a:uLnTx/>
                <a:uFillTx/>
                <a:latin typeface="Calibri"/>
                <a:ea typeface="+mn-ea"/>
                <a:cs typeface="Calibri"/>
              </a:rPr>
              <a:t>Provides resources </a:t>
            </a:r>
            <a:r>
              <a:rPr kumimoji="0" sz="1800" b="0" i="0" u="none" strike="noStrike" kern="1200" cap="none" spc="0" normalizeH="0" baseline="0" noProof="0">
                <a:ln>
                  <a:noFill/>
                </a:ln>
                <a:solidFill>
                  <a:prstClr val="black"/>
                </a:solidFill>
                <a:effectLst/>
                <a:uLnTx/>
                <a:uFillTx/>
                <a:latin typeface="Calibri"/>
                <a:ea typeface="+mn-ea"/>
                <a:cs typeface="Calibri"/>
              </a:rPr>
              <a:t>and </a:t>
            </a:r>
            <a:r>
              <a:rPr kumimoji="0" sz="1800" b="0" i="0" u="none" strike="noStrike" kern="1200" cap="none" spc="-10" normalizeH="0" baseline="0" noProof="0">
                <a:ln>
                  <a:noFill/>
                </a:ln>
                <a:solidFill>
                  <a:prstClr val="black"/>
                </a:solidFill>
                <a:effectLst/>
                <a:uLnTx/>
                <a:uFillTx/>
                <a:latin typeface="Calibri"/>
                <a:ea typeface="+mn-ea"/>
                <a:cs typeface="Calibri"/>
              </a:rPr>
              <a:t>tools to </a:t>
            </a:r>
            <a:r>
              <a:rPr kumimoji="0" sz="1800" b="0" i="0" u="none" strike="noStrike" kern="1200" cap="none" spc="-5" normalizeH="0" baseline="0" noProof="0">
                <a:ln>
                  <a:noFill/>
                </a:ln>
                <a:solidFill>
                  <a:prstClr val="black"/>
                </a:solidFill>
                <a:effectLst/>
                <a:uLnTx/>
                <a:uFillTx/>
                <a:latin typeface="Calibri"/>
                <a:ea typeface="+mn-ea"/>
                <a:cs typeface="Calibri"/>
              </a:rPr>
              <a:t>help  </a:t>
            </a:r>
            <a:r>
              <a:rPr kumimoji="0" sz="1800" b="0" i="0" u="none" strike="noStrike" kern="1200" cap="none" spc="-15" normalizeH="0" baseline="0" noProof="0">
                <a:ln>
                  <a:noFill/>
                </a:ln>
                <a:solidFill>
                  <a:prstClr val="black"/>
                </a:solidFill>
                <a:effectLst/>
                <a:uLnTx/>
                <a:uFillTx/>
                <a:latin typeface="Calibri"/>
                <a:ea typeface="+mn-ea"/>
                <a:cs typeface="Calibri"/>
              </a:rPr>
              <a:t>organizations </a:t>
            </a:r>
            <a:r>
              <a:rPr kumimoji="0" sz="1800" b="0" i="0" u="none" strike="noStrike" kern="1200" cap="none" spc="-10" normalizeH="0" baseline="0" noProof="0">
                <a:ln>
                  <a:noFill/>
                </a:ln>
                <a:solidFill>
                  <a:prstClr val="black"/>
                </a:solidFill>
                <a:effectLst/>
                <a:uLnTx/>
                <a:uFillTx/>
                <a:latin typeface="Calibri"/>
                <a:ea typeface="+mn-ea"/>
                <a:cs typeface="Calibri"/>
              </a:rPr>
              <a:t>reduce tobacco </a:t>
            </a:r>
            <a:r>
              <a:rPr kumimoji="0" sz="1800" b="0" i="0" u="none" strike="noStrike" kern="1200" cap="none" spc="0" normalizeH="0" baseline="0" noProof="0">
                <a:ln>
                  <a:noFill/>
                </a:ln>
                <a:solidFill>
                  <a:prstClr val="black"/>
                </a:solidFill>
                <a:effectLst/>
                <a:uLnTx/>
                <a:uFillTx/>
                <a:latin typeface="Calibri"/>
                <a:ea typeface="+mn-ea"/>
                <a:cs typeface="Calibri"/>
              </a:rPr>
              <a:t>use </a:t>
            </a:r>
            <a:r>
              <a:rPr kumimoji="0" sz="1800" b="0" i="0" u="none" strike="noStrike" kern="1200" cap="none" spc="-5" normalizeH="0" baseline="0" noProof="0">
                <a:ln>
                  <a:noFill/>
                </a:ln>
                <a:solidFill>
                  <a:prstClr val="black"/>
                </a:solidFill>
                <a:effectLst/>
                <a:uLnTx/>
                <a:uFillTx/>
                <a:latin typeface="Calibri"/>
                <a:ea typeface="+mn-ea"/>
                <a:cs typeface="Calibri"/>
              </a:rPr>
              <a:t>and  cancer </a:t>
            </a:r>
            <a:r>
              <a:rPr kumimoji="0" sz="1800" b="0" i="0" u="none" strike="noStrike" kern="1200" cap="none" spc="0" normalizeH="0" baseline="0" noProof="0">
                <a:ln>
                  <a:noFill/>
                </a:ln>
                <a:solidFill>
                  <a:prstClr val="black"/>
                </a:solidFill>
                <a:effectLst/>
                <a:uLnTx/>
                <a:uFillTx/>
                <a:latin typeface="Calibri"/>
                <a:ea typeface="+mn-ea"/>
                <a:cs typeface="Calibri"/>
              </a:rPr>
              <a:t>among </a:t>
            </a:r>
            <a:r>
              <a:rPr kumimoji="0" sz="1800" b="0" i="0" u="none" strike="noStrike" kern="1200" cap="none" spc="-5" normalizeH="0" baseline="0" noProof="0">
                <a:ln>
                  <a:noFill/>
                </a:ln>
                <a:solidFill>
                  <a:prstClr val="black"/>
                </a:solidFill>
                <a:effectLst/>
                <a:uLnTx/>
                <a:uFillTx/>
                <a:latin typeface="Calibri"/>
                <a:ea typeface="+mn-ea"/>
                <a:cs typeface="Calibri"/>
              </a:rPr>
              <a:t>people with </a:t>
            </a:r>
            <a:r>
              <a:rPr kumimoji="0" sz="1800" b="0" i="0" u="none" strike="noStrike" kern="1200" cap="none" spc="-10" normalizeH="0" baseline="0" noProof="0">
                <a:ln>
                  <a:noFill/>
                </a:ln>
                <a:solidFill>
                  <a:prstClr val="black"/>
                </a:solidFill>
                <a:effectLst/>
                <a:uLnTx/>
                <a:uFillTx/>
                <a:latin typeface="Calibri"/>
                <a:ea typeface="+mn-ea"/>
                <a:cs typeface="Calibri"/>
              </a:rPr>
              <a:t>mental </a:t>
            </a:r>
            <a:r>
              <a:rPr kumimoji="0" sz="1800" b="0" i="0" u="none" strike="noStrike" kern="1200" cap="none" spc="-5" normalizeH="0" baseline="0" noProof="0">
                <a:ln>
                  <a:noFill/>
                </a:ln>
                <a:solidFill>
                  <a:prstClr val="black"/>
                </a:solidFill>
                <a:effectLst/>
                <a:uLnTx/>
                <a:uFillTx/>
                <a:latin typeface="Calibri"/>
                <a:ea typeface="+mn-ea"/>
                <a:cs typeface="Calibri"/>
              </a:rPr>
              <a:t>illness  </a:t>
            </a:r>
            <a:r>
              <a:rPr kumimoji="0" sz="1800" b="0" i="0" u="none" strike="noStrike" kern="1200" cap="none" spc="0" normalizeH="0" baseline="0" noProof="0">
                <a:ln>
                  <a:noFill/>
                </a:ln>
                <a:solidFill>
                  <a:prstClr val="black"/>
                </a:solidFill>
                <a:effectLst/>
                <a:uLnTx/>
                <a:uFillTx/>
                <a:latin typeface="Calibri"/>
                <a:ea typeface="+mn-ea"/>
                <a:cs typeface="Calibri"/>
              </a:rPr>
              <a:t>and</a:t>
            </a:r>
            <a:r>
              <a:rPr kumimoji="0" sz="1800" b="0" i="0" u="none" strike="noStrike" kern="1200" cap="none" spc="-85" normalizeH="0" baseline="0" noProof="0">
                <a:ln>
                  <a:noFill/>
                </a:ln>
                <a:solidFill>
                  <a:prstClr val="black"/>
                </a:solidFill>
                <a:effectLst/>
                <a:uLnTx/>
                <a:uFillTx/>
                <a:latin typeface="Calibri"/>
                <a:ea typeface="+mn-ea"/>
                <a:cs typeface="Calibri"/>
              </a:rPr>
              <a:t> </a:t>
            </a:r>
            <a:r>
              <a:rPr kumimoji="0" sz="1800" b="0" i="0" u="none" strike="noStrike" kern="1200" cap="none" spc="-5" normalizeH="0" baseline="0" noProof="0">
                <a:ln>
                  <a:noFill/>
                </a:ln>
                <a:solidFill>
                  <a:prstClr val="black"/>
                </a:solidFill>
                <a:effectLst/>
                <a:uLnTx/>
                <a:uFillTx/>
                <a:latin typeface="Calibri"/>
                <a:ea typeface="+mn-ea"/>
                <a:cs typeface="Calibri"/>
              </a:rPr>
              <a:t>addictions</a:t>
            </a:r>
            <a:endParaRPr kumimoji="0" sz="1800" b="0" i="0" u="none" strike="noStrike" kern="1200" cap="none" spc="0" normalizeH="0" baseline="0" noProof="0">
              <a:ln>
                <a:noFill/>
              </a:ln>
              <a:solidFill>
                <a:prstClr val="black"/>
              </a:solidFill>
              <a:effectLst/>
              <a:uLnTx/>
              <a:uFillTx/>
              <a:latin typeface="Calibri"/>
              <a:ea typeface="+mn-ea"/>
              <a:cs typeface="Calibri"/>
            </a:endParaRPr>
          </a:p>
          <a:p>
            <a:pPr marL="469900" marR="200660" lvl="0" indent="-457200" algn="l" defTabSz="914400" rtl="0" eaLnBrk="1" fontAlgn="auto" latinLnBrk="0" hangingPunct="1">
              <a:lnSpc>
                <a:spcPct val="100000"/>
              </a:lnSpc>
              <a:spcBef>
                <a:spcPts val="960"/>
              </a:spcBef>
              <a:spcAft>
                <a:spcPts val="0"/>
              </a:spcAft>
              <a:buClr>
                <a:srgbClr val="4F81BC"/>
              </a:buClr>
              <a:buSzTx/>
              <a:buFont typeface="Calibri"/>
              <a:buChar char="•"/>
              <a:tabLst>
                <a:tab pos="469900" algn="l"/>
              </a:tabLst>
              <a:defRPr/>
            </a:pPr>
            <a:r>
              <a:rPr kumimoji="0" sz="1800" b="0" i="0" u="none" strike="noStrike" kern="1200" cap="none" spc="0" normalizeH="0" baseline="0" noProof="0">
                <a:ln>
                  <a:noFill/>
                </a:ln>
                <a:solidFill>
                  <a:prstClr val="black"/>
                </a:solidFill>
                <a:effectLst/>
                <a:uLnTx/>
                <a:uFillTx/>
                <a:latin typeface="Calibri"/>
                <a:ea typeface="+mn-ea"/>
                <a:cs typeface="Calibri"/>
              </a:rPr>
              <a:t>1 </a:t>
            </a:r>
            <a:r>
              <a:rPr kumimoji="0" sz="1800" b="0" i="0" u="none" strike="noStrike" kern="1200" cap="none" spc="-5" normalizeH="0" baseline="0" noProof="0">
                <a:ln>
                  <a:noFill/>
                </a:ln>
                <a:solidFill>
                  <a:prstClr val="black"/>
                </a:solidFill>
                <a:effectLst/>
                <a:uLnTx/>
                <a:uFillTx/>
                <a:latin typeface="Calibri"/>
                <a:ea typeface="+mn-ea"/>
                <a:cs typeface="Calibri"/>
              </a:rPr>
              <a:t>of </a:t>
            </a:r>
            <a:r>
              <a:rPr kumimoji="0" sz="1800" b="0" i="0" u="none" strike="noStrike" kern="1200" cap="none" spc="0" normalizeH="0" baseline="0" noProof="0">
                <a:ln>
                  <a:noFill/>
                </a:ln>
                <a:solidFill>
                  <a:prstClr val="black"/>
                </a:solidFill>
                <a:effectLst/>
                <a:uLnTx/>
                <a:uFillTx/>
                <a:latin typeface="Calibri"/>
                <a:ea typeface="+mn-ea"/>
                <a:cs typeface="Calibri"/>
              </a:rPr>
              <a:t>8 </a:t>
            </a:r>
            <a:r>
              <a:rPr kumimoji="0" sz="1800" b="0" i="0" u="none" strike="noStrike" kern="1200" cap="none" spc="-5" normalizeH="0" baseline="0" noProof="0">
                <a:ln>
                  <a:noFill/>
                </a:ln>
                <a:solidFill>
                  <a:prstClr val="black"/>
                </a:solidFill>
                <a:effectLst/>
                <a:uLnTx/>
                <a:uFillTx/>
                <a:latin typeface="Calibri"/>
                <a:ea typeface="+mn-ea"/>
                <a:cs typeface="Calibri"/>
              </a:rPr>
              <a:t>CDC National </a:t>
            </a:r>
            <a:r>
              <a:rPr kumimoji="0" sz="1800" b="0" i="0" u="none" strike="noStrike" kern="1200" cap="none" spc="-10" normalizeH="0" baseline="0" noProof="0">
                <a:ln>
                  <a:noFill/>
                </a:ln>
                <a:solidFill>
                  <a:prstClr val="black"/>
                </a:solidFill>
                <a:effectLst/>
                <a:uLnTx/>
                <a:uFillTx/>
                <a:latin typeface="Calibri"/>
                <a:ea typeface="+mn-ea"/>
                <a:cs typeface="Calibri"/>
              </a:rPr>
              <a:t>Networks to eliminate  </a:t>
            </a:r>
            <a:r>
              <a:rPr kumimoji="0" sz="1800" b="0" i="0" u="none" strike="noStrike" kern="1200" cap="none" spc="-5" normalizeH="0" baseline="0" noProof="0">
                <a:ln>
                  <a:noFill/>
                </a:ln>
                <a:solidFill>
                  <a:prstClr val="black"/>
                </a:solidFill>
                <a:effectLst/>
                <a:uLnTx/>
                <a:uFillTx/>
                <a:latin typeface="Calibri"/>
                <a:ea typeface="+mn-ea"/>
                <a:cs typeface="Calibri"/>
              </a:rPr>
              <a:t>cancer </a:t>
            </a:r>
            <a:r>
              <a:rPr kumimoji="0" sz="1800" b="0" i="0" u="none" strike="noStrike" kern="1200" cap="none" spc="0" normalizeH="0" baseline="0" noProof="0">
                <a:ln>
                  <a:noFill/>
                </a:ln>
                <a:solidFill>
                  <a:prstClr val="black"/>
                </a:solidFill>
                <a:effectLst/>
                <a:uLnTx/>
                <a:uFillTx/>
                <a:latin typeface="Calibri"/>
                <a:ea typeface="+mn-ea"/>
                <a:cs typeface="Calibri"/>
              </a:rPr>
              <a:t>and </a:t>
            </a:r>
            <a:r>
              <a:rPr kumimoji="0" sz="1800" b="0" i="0" u="none" strike="noStrike" kern="1200" cap="none" spc="-10" normalizeH="0" baseline="0" noProof="0">
                <a:ln>
                  <a:noFill/>
                </a:ln>
                <a:solidFill>
                  <a:prstClr val="black"/>
                </a:solidFill>
                <a:effectLst/>
                <a:uLnTx/>
                <a:uFillTx/>
                <a:latin typeface="Calibri"/>
                <a:ea typeface="+mn-ea"/>
                <a:cs typeface="Calibri"/>
              </a:rPr>
              <a:t>tobacco </a:t>
            </a:r>
            <a:r>
              <a:rPr kumimoji="0" sz="1800" b="0" i="0" u="none" strike="noStrike" kern="1200" cap="none" spc="-5" normalizeH="0" baseline="0" noProof="0">
                <a:ln>
                  <a:noFill/>
                </a:ln>
                <a:solidFill>
                  <a:prstClr val="black"/>
                </a:solidFill>
                <a:effectLst/>
                <a:uLnTx/>
                <a:uFillTx/>
                <a:latin typeface="Calibri"/>
                <a:ea typeface="+mn-ea"/>
                <a:cs typeface="Calibri"/>
              </a:rPr>
              <a:t>disparities in priority  populations</a:t>
            </a:r>
            <a:endParaRPr kumimoji="0" sz="1800" b="0" i="0" u="none" strike="noStrike" kern="1200" cap="none" spc="0" normalizeH="0" baseline="0" noProof="0">
              <a:ln>
                <a:noFill/>
              </a:ln>
              <a:solidFill>
                <a:prstClr val="black"/>
              </a:solidFill>
              <a:effectLst/>
              <a:uLnTx/>
              <a:uFillTx/>
              <a:latin typeface="Calibri"/>
              <a:ea typeface="+mn-ea"/>
              <a:cs typeface="Calibri"/>
            </a:endParaRPr>
          </a:p>
        </p:txBody>
      </p:sp>
      <p:sp>
        <p:nvSpPr>
          <p:cNvPr id="3" name="object 3"/>
          <p:cNvSpPr/>
          <p:nvPr/>
        </p:nvSpPr>
        <p:spPr>
          <a:xfrm>
            <a:off x="1973262" y="5853112"/>
            <a:ext cx="628650" cy="628650"/>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object 4"/>
          <p:cNvSpPr/>
          <p:nvPr/>
        </p:nvSpPr>
        <p:spPr>
          <a:xfrm>
            <a:off x="3028950" y="6080126"/>
            <a:ext cx="1401826" cy="401637"/>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
          <p:cNvSpPr/>
          <p:nvPr/>
        </p:nvSpPr>
        <p:spPr>
          <a:xfrm>
            <a:off x="6911975" y="5573713"/>
            <a:ext cx="1401826" cy="776287"/>
          </a:xfrm>
          <a:prstGeom prst="rect">
            <a:avLst/>
          </a:prstGeom>
          <a:blipFill>
            <a:blip r:embed="rId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object 8"/>
          <p:cNvSpPr txBox="1"/>
          <p:nvPr/>
        </p:nvSpPr>
        <p:spPr>
          <a:xfrm>
            <a:off x="7104634" y="3205099"/>
            <a:ext cx="2979420" cy="1335405"/>
          </a:xfrm>
          <a:prstGeom prst="rect">
            <a:avLst/>
          </a:prstGeom>
        </p:spPr>
        <p:txBody>
          <a:bodyPr vert="horz" wrap="square" lIns="0" tIns="0" rIns="0" bIns="0" rtlCol="0">
            <a:spAutoFit/>
          </a:bodyPr>
          <a:lstStyle/>
          <a:p>
            <a:pPr marL="12700" marR="0" lvl="0" indent="0" algn="l" defTabSz="914400" rtl="0" eaLnBrk="1" fontAlgn="auto" latinLnBrk="0" hangingPunct="1">
              <a:lnSpc>
                <a:spcPct val="100000"/>
              </a:lnSpc>
              <a:spcBef>
                <a:spcPts val="0"/>
              </a:spcBef>
              <a:spcAft>
                <a:spcPts val="0"/>
              </a:spcAft>
              <a:buClrTx/>
              <a:buSzTx/>
              <a:buFontTx/>
              <a:buNone/>
              <a:tabLst/>
              <a:defRPr/>
            </a:pPr>
            <a:r>
              <a:rPr kumimoji="0" sz="1600" b="1" i="0" u="none" strike="noStrike" kern="1200" cap="none" spc="-10" normalizeH="0" baseline="0" noProof="0">
                <a:ln>
                  <a:noFill/>
                </a:ln>
                <a:solidFill>
                  <a:srgbClr val="0853A1"/>
                </a:solidFill>
                <a:effectLst/>
                <a:uLnTx/>
                <a:uFillTx/>
                <a:latin typeface="Calibri"/>
                <a:ea typeface="+mn-ea"/>
                <a:cs typeface="Calibri"/>
              </a:rPr>
              <a:t>Free </a:t>
            </a:r>
            <a:r>
              <a:rPr kumimoji="0" sz="1600" b="1" i="0" u="none" strike="noStrike" kern="1200" cap="none" spc="-5" normalizeH="0" baseline="0" noProof="0">
                <a:ln>
                  <a:noFill/>
                </a:ln>
                <a:solidFill>
                  <a:srgbClr val="0853A1"/>
                </a:solidFill>
                <a:effectLst/>
                <a:uLnTx/>
                <a:uFillTx/>
                <a:latin typeface="Calibri"/>
                <a:ea typeface="+mn-ea"/>
                <a:cs typeface="Calibri"/>
              </a:rPr>
              <a:t>Access</a:t>
            </a:r>
            <a:r>
              <a:rPr kumimoji="0" sz="1600" b="1" i="0" u="none" strike="noStrike" kern="1200" cap="none" spc="-50" normalizeH="0" baseline="0" noProof="0">
                <a:ln>
                  <a:noFill/>
                </a:ln>
                <a:solidFill>
                  <a:srgbClr val="0853A1"/>
                </a:solidFill>
                <a:effectLst/>
                <a:uLnTx/>
                <a:uFillTx/>
                <a:latin typeface="Calibri"/>
                <a:ea typeface="+mn-ea"/>
                <a:cs typeface="Calibri"/>
              </a:rPr>
              <a:t> </a:t>
            </a:r>
            <a:r>
              <a:rPr kumimoji="0" sz="1600" b="1" i="0" u="none" strike="noStrike" kern="1200" cap="none" spc="-10" normalizeH="0" baseline="0" noProof="0">
                <a:ln>
                  <a:noFill/>
                </a:ln>
                <a:solidFill>
                  <a:srgbClr val="0853A1"/>
                </a:solidFill>
                <a:effectLst/>
                <a:uLnTx/>
                <a:uFillTx/>
                <a:latin typeface="Calibri"/>
                <a:ea typeface="+mn-ea"/>
                <a:cs typeface="Calibri"/>
              </a:rPr>
              <a:t>to…</a:t>
            </a:r>
            <a:endParaRPr kumimoji="0" sz="1600" b="0" i="0" u="none" strike="noStrike" kern="1200" cap="none" spc="0" normalizeH="0" baseline="0" noProof="0">
              <a:ln>
                <a:noFill/>
              </a:ln>
              <a:solidFill>
                <a:prstClr val="black"/>
              </a:solidFill>
              <a:effectLst/>
              <a:uLnTx/>
              <a:uFillTx/>
              <a:latin typeface="Calibri"/>
              <a:ea typeface="+mn-ea"/>
              <a:cs typeface="Calibri"/>
            </a:endParaRPr>
          </a:p>
          <a:p>
            <a:pPr marL="12700" marR="5080" lvl="0" indent="0" algn="l" defTabSz="914400" rtl="0" eaLnBrk="1" fontAlgn="auto" latinLnBrk="0" hangingPunct="1">
              <a:lnSpc>
                <a:spcPct val="100000"/>
              </a:lnSpc>
              <a:spcBef>
                <a:spcPts val="5"/>
              </a:spcBef>
              <a:spcAft>
                <a:spcPts val="0"/>
              </a:spcAft>
              <a:buClrTx/>
              <a:buSzTx/>
              <a:buFontTx/>
              <a:buNone/>
              <a:tabLst/>
              <a:defRPr/>
            </a:pPr>
            <a:r>
              <a:rPr kumimoji="0" sz="1500" b="0" i="0" u="none" strike="noStrike" kern="1200" cap="none" spc="-20" normalizeH="0" baseline="0" noProof="0">
                <a:ln>
                  <a:noFill/>
                </a:ln>
                <a:solidFill>
                  <a:prstClr val="black"/>
                </a:solidFill>
                <a:effectLst/>
                <a:uLnTx/>
                <a:uFillTx/>
                <a:latin typeface="Calibri"/>
                <a:ea typeface="+mn-ea"/>
                <a:cs typeface="Calibri"/>
              </a:rPr>
              <a:t>Toolkits, </a:t>
            </a:r>
            <a:r>
              <a:rPr kumimoji="0" sz="1500" b="0" i="0" u="none" strike="noStrike" kern="1200" cap="none" spc="-5" normalizeH="0" baseline="0" noProof="0">
                <a:ln>
                  <a:noFill/>
                </a:ln>
                <a:solidFill>
                  <a:prstClr val="black"/>
                </a:solidFill>
                <a:effectLst/>
                <a:uLnTx/>
                <a:uFillTx/>
                <a:latin typeface="Calibri"/>
                <a:ea typeface="+mn-ea"/>
                <a:cs typeface="Calibri"/>
              </a:rPr>
              <a:t>training opportunities, virtual  communities </a:t>
            </a:r>
            <a:r>
              <a:rPr kumimoji="0" sz="1500" b="0" i="0" u="none" strike="noStrike" kern="1200" cap="none" spc="0" normalizeH="0" baseline="0" noProof="0">
                <a:ln>
                  <a:noFill/>
                </a:ln>
                <a:solidFill>
                  <a:prstClr val="black"/>
                </a:solidFill>
                <a:effectLst/>
                <a:uLnTx/>
                <a:uFillTx/>
                <a:latin typeface="Calibri"/>
                <a:ea typeface="+mn-ea"/>
                <a:cs typeface="Calibri"/>
              </a:rPr>
              <a:t>and </a:t>
            </a:r>
            <a:r>
              <a:rPr kumimoji="0" sz="1500" b="0" i="0" u="none" strike="noStrike" kern="1200" cap="none" spc="-5" normalizeH="0" baseline="0" noProof="0">
                <a:ln>
                  <a:noFill/>
                </a:ln>
                <a:solidFill>
                  <a:prstClr val="black"/>
                </a:solidFill>
                <a:effectLst/>
                <a:uLnTx/>
                <a:uFillTx/>
                <a:latin typeface="Calibri"/>
                <a:ea typeface="+mn-ea"/>
                <a:cs typeface="Calibri"/>
              </a:rPr>
              <a:t>other</a:t>
            </a:r>
            <a:r>
              <a:rPr kumimoji="0" sz="1500" b="0" i="0" u="none" strike="noStrike" kern="1200" cap="none" spc="-80" normalizeH="0" baseline="0" noProof="0">
                <a:ln>
                  <a:noFill/>
                </a:ln>
                <a:solidFill>
                  <a:prstClr val="black"/>
                </a:solidFill>
                <a:effectLst/>
                <a:uLnTx/>
                <a:uFillTx/>
                <a:latin typeface="Calibri"/>
                <a:ea typeface="+mn-ea"/>
                <a:cs typeface="Calibri"/>
              </a:rPr>
              <a:t> </a:t>
            </a:r>
            <a:r>
              <a:rPr kumimoji="0" sz="1500" b="0" i="0" u="none" strike="noStrike" kern="1200" cap="none" spc="-5" normalizeH="0" baseline="0" noProof="0">
                <a:ln>
                  <a:noFill/>
                </a:ln>
                <a:solidFill>
                  <a:prstClr val="black"/>
                </a:solidFill>
                <a:effectLst/>
                <a:uLnTx/>
                <a:uFillTx/>
                <a:latin typeface="Calibri"/>
                <a:ea typeface="+mn-ea"/>
                <a:cs typeface="Calibri"/>
              </a:rPr>
              <a:t>resources</a:t>
            </a:r>
            <a:endParaRPr kumimoji="0" sz="1500" b="0" i="0" u="none" strike="noStrike" kern="1200" cap="none" spc="0" normalizeH="0" baseline="0" noProof="0">
              <a:ln>
                <a:noFill/>
              </a:ln>
              <a:solidFill>
                <a:prstClr val="black"/>
              </a:solidFill>
              <a:effectLst/>
              <a:uLnTx/>
              <a:uFillTx/>
              <a:latin typeface="Calibri"/>
              <a:ea typeface="+mn-ea"/>
              <a:cs typeface="Calibri"/>
            </a:endParaRPr>
          </a:p>
          <a:p>
            <a:pPr marL="12700" marR="0" lvl="0" indent="0" algn="l" defTabSz="914400" rtl="0" eaLnBrk="1" fontAlgn="auto" latinLnBrk="0" hangingPunct="1">
              <a:lnSpc>
                <a:spcPct val="100000"/>
              </a:lnSpc>
              <a:spcBef>
                <a:spcPts val="490"/>
              </a:spcBef>
              <a:spcAft>
                <a:spcPts val="0"/>
              </a:spcAft>
              <a:buClrTx/>
              <a:buSzTx/>
              <a:buFontTx/>
              <a:buNone/>
              <a:tabLst/>
              <a:defRPr/>
            </a:pPr>
            <a:r>
              <a:rPr kumimoji="0" sz="1500" b="1" i="0" u="none" strike="noStrike" kern="1200" cap="none" spc="-15" normalizeH="0" baseline="0" noProof="0">
                <a:ln>
                  <a:noFill/>
                </a:ln>
                <a:solidFill>
                  <a:srgbClr val="0853A1"/>
                </a:solidFill>
                <a:effectLst/>
                <a:uLnTx/>
                <a:uFillTx/>
                <a:latin typeface="Calibri"/>
                <a:ea typeface="+mn-ea"/>
                <a:cs typeface="Calibri"/>
              </a:rPr>
              <a:t>Webinars </a:t>
            </a:r>
            <a:r>
              <a:rPr kumimoji="0" sz="1500" b="1" i="0" u="none" strike="noStrike" kern="1200" cap="none" spc="0" normalizeH="0" baseline="0" noProof="0">
                <a:ln>
                  <a:noFill/>
                </a:ln>
                <a:solidFill>
                  <a:srgbClr val="0853A1"/>
                </a:solidFill>
                <a:effectLst/>
                <a:uLnTx/>
                <a:uFillTx/>
                <a:latin typeface="Calibri"/>
                <a:ea typeface="+mn-ea"/>
                <a:cs typeface="Calibri"/>
              </a:rPr>
              <a:t>&amp;</a:t>
            </a:r>
            <a:r>
              <a:rPr kumimoji="0" sz="1500" b="1" i="0" u="none" strike="noStrike" kern="1200" cap="none" spc="-25" normalizeH="0" baseline="0" noProof="0">
                <a:ln>
                  <a:noFill/>
                </a:ln>
                <a:solidFill>
                  <a:srgbClr val="0853A1"/>
                </a:solidFill>
                <a:effectLst/>
                <a:uLnTx/>
                <a:uFillTx/>
                <a:latin typeface="Calibri"/>
                <a:ea typeface="+mn-ea"/>
                <a:cs typeface="Calibri"/>
              </a:rPr>
              <a:t> </a:t>
            </a:r>
            <a:r>
              <a:rPr kumimoji="0" sz="1500" b="1" i="0" u="none" strike="noStrike" kern="1200" cap="none" spc="-10" normalizeH="0" baseline="0" noProof="0">
                <a:ln>
                  <a:noFill/>
                </a:ln>
                <a:solidFill>
                  <a:srgbClr val="0853A1"/>
                </a:solidFill>
                <a:effectLst/>
                <a:uLnTx/>
                <a:uFillTx/>
                <a:latin typeface="Calibri"/>
                <a:ea typeface="+mn-ea"/>
                <a:cs typeface="Calibri"/>
              </a:rPr>
              <a:t>Presentations</a:t>
            </a:r>
            <a:endParaRPr kumimoji="0" sz="1500" b="0" i="0" u="none" strike="noStrike" kern="1200" cap="none" spc="0" normalizeH="0" baseline="0" noProof="0">
              <a:ln>
                <a:noFill/>
              </a:ln>
              <a:solidFill>
                <a:prstClr val="black"/>
              </a:solidFill>
              <a:effectLst/>
              <a:uLnTx/>
              <a:uFillTx/>
              <a:latin typeface="Calibri"/>
              <a:ea typeface="+mn-ea"/>
              <a:cs typeface="Calibri"/>
            </a:endParaRPr>
          </a:p>
          <a:p>
            <a:pPr marL="12700" marR="0" lvl="0" indent="0" algn="l" defTabSz="914400" rtl="0" eaLnBrk="1" fontAlgn="auto" latinLnBrk="0" hangingPunct="1">
              <a:lnSpc>
                <a:spcPct val="100000"/>
              </a:lnSpc>
              <a:spcBef>
                <a:spcPts val="720"/>
              </a:spcBef>
              <a:spcAft>
                <a:spcPts val="0"/>
              </a:spcAft>
              <a:buClrTx/>
              <a:buSzTx/>
              <a:buFontTx/>
              <a:buNone/>
              <a:tabLst/>
              <a:defRPr/>
            </a:pPr>
            <a:r>
              <a:rPr kumimoji="0" sz="1500" b="1" i="0" u="none" strike="noStrike" kern="1200" cap="none" spc="-15" normalizeH="0" baseline="0" noProof="0">
                <a:ln>
                  <a:noFill/>
                </a:ln>
                <a:solidFill>
                  <a:srgbClr val="0853A1"/>
                </a:solidFill>
                <a:effectLst/>
                <a:uLnTx/>
                <a:uFillTx/>
                <a:latin typeface="Calibri"/>
                <a:ea typeface="+mn-ea"/>
                <a:cs typeface="Calibri"/>
              </a:rPr>
              <a:t>State Strategy</a:t>
            </a:r>
            <a:r>
              <a:rPr kumimoji="0" sz="1500" b="1" i="0" u="none" strike="noStrike" kern="1200" cap="none" spc="25" normalizeH="0" baseline="0" noProof="0">
                <a:ln>
                  <a:noFill/>
                </a:ln>
                <a:solidFill>
                  <a:srgbClr val="0853A1"/>
                </a:solidFill>
                <a:effectLst/>
                <a:uLnTx/>
                <a:uFillTx/>
                <a:latin typeface="Calibri"/>
                <a:ea typeface="+mn-ea"/>
                <a:cs typeface="Calibri"/>
              </a:rPr>
              <a:t> </a:t>
            </a:r>
            <a:r>
              <a:rPr kumimoji="0" sz="1500" b="1" i="0" u="none" strike="noStrike" kern="1200" cap="none" spc="-5" normalizeH="0" baseline="0" noProof="0">
                <a:ln>
                  <a:noFill/>
                </a:ln>
                <a:solidFill>
                  <a:srgbClr val="0853A1"/>
                </a:solidFill>
                <a:effectLst/>
                <a:uLnTx/>
                <a:uFillTx/>
                <a:latin typeface="Calibri"/>
                <a:ea typeface="+mn-ea"/>
                <a:cs typeface="Calibri"/>
              </a:rPr>
              <a:t>Sessions</a:t>
            </a:r>
            <a:endParaRPr kumimoji="0" sz="1500" b="0" i="0" u="none" strike="noStrike" kern="1200" cap="none" spc="0" normalizeH="0" baseline="0" noProof="0">
              <a:ln>
                <a:noFill/>
              </a:ln>
              <a:solidFill>
                <a:prstClr val="black"/>
              </a:solidFill>
              <a:effectLst/>
              <a:uLnTx/>
              <a:uFillTx/>
              <a:latin typeface="Calibri"/>
              <a:ea typeface="+mn-ea"/>
              <a:cs typeface="Calibri"/>
            </a:endParaRPr>
          </a:p>
        </p:txBody>
      </p:sp>
      <p:sp>
        <p:nvSpPr>
          <p:cNvPr id="9" name="object 9"/>
          <p:cNvSpPr/>
          <p:nvPr/>
        </p:nvSpPr>
        <p:spPr>
          <a:xfrm>
            <a:off x="6840601" y="2408174"/>
            <a:ext cx="0" cy="3554729"/>
          </a:xfrm>
          <a:custGeom>
            <a:avLst/>
            <a:gdLst/>
            <a:ahLst/>
            <a:cxnLst/>
            <a:rect l="l" t="t" r="r" b="b"/>
            <a:pathLst>
              <a:path h="3554729">
                <a:moveTo>
                  <a:pt x="0" y="0"/>
                </a:moveTo>
                <a:lnTo>
                  <a:pt x="0" y="3554476"/>
                </a:lnTo>
              </a:path>
            </a:pathLst>
          </a:custGeom>
          <a:ln w="25400">
            <a:solidFill>
              <a:srgbClr val="5F9BCD"/>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object 10"/>
          <p:cNvSpPr txBox="1"/>
          <p:nvPr/>
        </p:nvSpPr>
        <p:spPr>
          <a:xfrm>
            <a:off x="7104634" y="4641500"/>
            <a:ext cx="2691130" cy="1377300"/>
          </a:xfrm>
          <a:prstGeom prst="rect">
            <a:avLst/>
          </a:prstGeom>
        </p:spPr>
        <p:txBody>
          <a:bodyPr vert="horz" wrap="square" lIns="0" tIns="0" rIns="0" bIns="0" rtlCol="0">
            <a:spAutoFit/>
          </a:bodyPr>
          <a:lstStyle/>
          <a:p>
            <a:pPr marL="12700" marR="0" lvl="0" indent="0" algn="l" defTabSz="914400" rtl="0" eaLnBrk="1" fontAlgn="auto" latinLnBrk="0" hangingPunct="1">
              <a:lnSpc>
                <a:spcPct val="100000"/>
              </a:lnSpc>
              <a:spcBef>
                <a:spcPts val="0"/>
              </a:spcBef>
              <a:spcAft>
                <a:spcPts val="0"/>
              </a:spcAft>
              <a:buClrTx/>
              <a:buSzTx/>
              <a:buFontTx/>
              <a:buNone/>
              <a:tabLst/>
              <a:defRPr/>
            </a:pPr>
            <a:r>
              <a:rPr kumimoji="0" sz="1500" b="1" i="0" u="none" strike="noStrike" kern="1200" cap="none" spc="-5" normalizeH="0" baseline="0" noProof="0">
                <a:ln>
                  <a:noFill/>
                </a:ln>
                <a:solidFill>
                  <a:srgbClr val="0853A1"/>
                </a:solidFill>
                <a:effectLst/>
                <a:uLnTx/>
                <a:uFillTx/>
                <a:latin typeface="Calibri"/>
                <a:ea typeface="+mn-ea"/>
                <a:cs typeface="Calibri"/>
              </a:rPr>
              <a:t>Communit</a:t>
            </a:r>
            <a:r>
              <a:rPr kumimoji="0" lang="en-US" sz="1500" b="1" i="0" u="none" strike="noStrike" kern="1200" cap="none" spc="-5" normalizeH="0" baseline="0" noProof="0">
                <a:ln>
                  <a:noFill/>
                </a:ln>
                <a:solidFill>
                  <a:srgbClr val="0853A1"/>
                </a:solidFill>
                <a:effectLst/>
                <a:uLnTx/>
                <a:uFillTx/>
                <a:latin typeface="Calibri"/>
                <a:ea typeface="+mn-ea"/>
                <a:cs typeface="Calibri"/>
              </a:rPr>
              <a:t>ies</a:t>
            </a:r>
            <a:r>
              <a:rPr kumimoji="0" sz="1500" b="1" i="0" u="none" strike="noStrike" kern="1200" cap="none" spc="-5" normalizeH="0" baseline="0" noProof="0">
                <a:ln>
                  <a:noFill/>
                </a:ln>
                <a:solidFill>
                  <a:srgbClr val="0853A1"/>
                </a:solidFill>
                <a:effectLst/>
                <a:uLnTx/>
                <a:uFillTx/>
                <a:latin typeface="Calibri"/>
                <a:ea typeface="+mn-ea"/>
                <a:cs typeface="Calibri"/>
              </a:rPr>
              <a:t> </a:t>
            </a:r>
            <a:r>
              <a:rPr kumimoji="0" sz="1500" b="1" i="0" u="none" strike="noStrike" kern="1200" cap="none" spc="0" normalizeH="0" baseline="0" noProof="0">
                <a:ln>
                  <a:noFill/>
                </a:ln>
                <a:solidFill>
                  <a:srgbClr val="0853A1"/>
                </a:solidFill>
                <a:effectLst/>
                <a:uLnTx/>
                <a:uFillTx/>
                <a:latin typeface="Calibri"/>
                <a:ea typeface="+mn-ea"/>
                <a:cs typeface="Calibri"/>
              </a:rPr>
              <a:t>of</a:t>
            </a:r>
            <a:r>
              <a:rPr kumimoji="0" sz="1500" b="1" i="0" u="none" strike="noStrike" kern="1200" cap="none" spc="-35" normalizeH="0" baseline="0" noProof="0">
                <a:ln>
                  <a:noFill/>
                </a:ln>
                <a:solidFill>
                  <a:srgbClr val="0853A1"/>
                </a:solidFill>
                <a:effectLst/>
                <a:uLnTx/>
                <a:uFillTx/>
                <a:latin typeface="Calibri"/>
                <a:ea typeface="+mn-ea"/>
                <a:cs typeface="Calibri"/>
              </a:rPr>
              <a:t> </a:t>
            </a:r>
            <a:r>
              <a:rPr kumimoji="0" sz="1500" b="1" i="0" u="none" strike="noStrike" kern="1200" cap="none" spc="-10" normalizeH="0" baseline="0" noProof="0">
                <a:ln>
                  <a:noFill/>
                </a:ln>
                <a:solidFill>
                  <a:srgbClr val="0853A1"/>
                </a:solidFill>
                <a:effectLst/>
                <a:uLnTx/>
                <a:uFillTx/>
                <a:latin typeface="Calibri"/>
                <a:ea typeface="+mn-ea"/>
                <a:cs typeface="Calibri"/>
              </a:rPr>
              <a:t>Practice</a:t>
            </a:r>
            <a:endParaRPr kumimoji="0" sz="15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33"/>
              </a:spcBef>
              <a:spcAft>
                <a:spcPts val="0"/>
              </a:spcAft>
              <a:buClrTx/>
              <a:buSzTx/>
              <a:buFontTx/>
              <a:buNone/>
              <a:tabLst/>
              <a:defRPr/>
            </a:pPr>
            <a:endParaRPr kumimoji="0" sz="2050" b="0" i="0" u="none" strike="noStrike" kern="1200" cap="none" spc="0" normalizeH="0" baseline="0" noProof="0">
              <a:ln>
                <a:noFill/>
              </a:ln>
              <a:solidFill>
                <a:prstClr val="black"/>
              </a:solidFill>
              <a:effectLst/>
              <a:uLnTx/>
              <a:uFillTx/>
              <a:latin typeface="Times New Roman"/>
              <a:ea typeface="+mn-ea"/>
              <a:cs typeface="Times New Roman"/>
            </a:endParaRPr>
          </a:p>
          <a:p>
            <a:pPr marL="127254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5" normalizeH="0" baseline="0" noProof="0">
              <a:ln>
                <a:noFill/>
              </a:ln>
              <a:solidFill>
                <a:srgbClr val="0853A1"/>
              </a:solidFill>
              <a:effectLst/>
              <a:uLnTx/>
              <a:uFillTx/>
              <a:latin typeface="Calibri"/>
              <a:ea typeface="+mn-ea"/>
              <a:cs typeface="Calibri"/>
            </a:endParaRPr>
          </a:p>
          <a:p>
            <a:pPr marL="127254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5" normalizeH="0" baseline="0" noProof="0">
              <a:ln>
                <a:noFill/>
              </a:ln>
              <a:solidFill>
                <a:srgbClr val="0853A1"/>
              </a:solidFill>
              <a:effectLst/>
              <a:uLnTx/>
              <a:uFillTx/>
              <a:latin typeface="Calibri"/>
              <a:ea typeface="+mn-ea"/>
              <a:cs typeface="Calibri"/>
            </a:endParaRPr>
          </a:p>
          <a:p>
            <a:pPr marL="1272540" marR="0" lvl="0" indent="0" algn="l" defTabSz="914400" rtl="0" eaLnBrk="1" fontAlgn="auto" latinLnBrk="0" hangingPunct="1">
              <a:lnSpc>
                <a:spcPct val="100000"/>
              </a:lnSpc>
              <a:spcBef>
                <a:spcPts val="0"/>
              </a:spcBef>
              <a:spcAft>
                <a:spcPts val="0"/>
              </a:spcAft>
              <a:buClrTx/>
              <a:buSzTx/>
              <a:buFontTx/>
              <a:buNone/>
              <a:tabLst/>
              <a:defRPr/>
            </a:pPr>
            <a:r>
              <a:rPr kumimoji="0" sz="1800" b="1" i="0" u="none" strike="noStrike" kern="1200" cap="none" spc="-5" normalizeH="0" baseline="0" noProof="0">
                <a:ln>
                  <a:noFill/>
                </a:ln>
                <a:solidFill>
                  <a:srgbClr val="0853A1"/>
                </a:solidFill>
                <a:effectLst/>
                <a:uLnTx/>
                <a:uFillTx/>
                <a:latin typeface="Calibri"/>
                <a:ea typeface="+mn-ea"/>
                <a:cs typeface="Calibri"/>
              </a:rPr>
              <a:t>#BHtheChange</a:t>
            </a:r>
            <a:endParaRPr kumimoji="0" sz="1800" b="0" i="0" u="none" strike="noStrike" kern="1200" cap="none" spc="0" normalizeH="0" baseline="0" noProof="0">
              <a:ln>
                <a:noFill/>
              </a:ln>
              <a:solidFill>
                <a:prstClr val="black"/>
              </a:solidFill>
              <a:effectLst/>
              <a:uLnTx/>
              <a:uFillTx/>
              <a:latin typeface="Calibri"/>
              <a:ea typeface="+mn-ea"/>
              <a:cs typeface="Calibri"/>
            </a:endParaRPr>
          </a:p>
        </p:txBody>
      </p:sp>
      <p:sp>
        <p:nvSpPr>
          <p:cNvPr id="11" name="object 11"/>
          <p:cNvSpPr txBox="1">
            <a:spLocks noGrp="1"/>
          </p:cNvSpPr>
          <p:nvPr>
            <p:ph type="title"/>
          </p:nvPr>
        </p:nvSpPr>
        <p:spPr>
          <a:xfrm>
            <a:off x="7299197" y="2452115"/>
            <a:ext cx="3094990" cy="572770"/>
          </a:xfrm>
          <a:prstGeom prst="rect">
            <a:avLst/>
          </a:prstGeom>
        </p:spPr>
        <p:txBody>
          <a:bodyPr vert="horz" wrap="square" lIns="0" tIns="0" rIns="0" bIns="0" numCol="1" rtlCol="0" anchor="ctr" anchorCtr="0" compatLnSpc="1">
            <a:prstTxWarp prst="textNoShape">
              <a:avLst/>
            </a:prstTxWarp>
            <a:spAutoFit/>
          </a:bodyPr>
          <a:lstStyle/>
          <a:p>
            <a:pPr algn="ctr">
              <a:lnSpc>
                <a:spcPct val="100000"/>
              </a:lnSpc>
            </a:pPr>
            <a:r>
              <a:rPr sz="1800" b="0" spc="-5">
                <a:solidFill>
                  <a:srgbClr val="000000"/>
                </a:solidFill>
              </a:rPr>
              <a:t>Visit </a:t>
            </a:r>
            <a:r>
              <a:rPr sz="1800" u="sng" spc="-15">
                <a:solidFill>
                  <a:srgbClr val="0000FF"/>
                </a:solidFill>
                <a:hlinkClick r:id="rId6"/>
              </a:rPr>
              <a:t>www.BHtheChange.org</a:t>
            </a:r>
            <a:r>
              <a:rPr sz="1800" u="sng" spc="-25">
                <a:solidFill>
                  <a:srgbClr val="0000FF"/>
                </a:solidFill>
                <a:hlinkClick r:id="rId6"/>
              </a:rPr>
              <a:t> </a:t>
            </a:r>
            <a:r>
              <a:rPr sz="1800" b="0">
                <a:solidFill>
                  <a:srgbClr val="000000"/>
                </a:solidFill>
              </a:rPr>
              <a:t>and</a:t>
            </a:r>
            <a:endParaRPr sz="1800"/>
          </a:p>
          <a:p>
            <a:pPr algn="ctr">
              <a:lnSpc>
                <a:spcPct val="100000"/>
              </a:lnSpc>
            </a:pPr>
            <a:r>
              <a:rPr sz="1800" b="0">
                <a:solidFill>
                  <a:srgbClr val="000000"/>
                </a:solidFill>
              </a:rPr>
              <a:t>Join</a:t>
            </a:r>
            <a:r>
              <a:rPr sz="1800" b="0" spc="-90">
                <a:solidFill>
                  <a:srgbClr val="000000"/>
                </a:solidFill>
              </a:rPr>
              <a:t> </a:t>
            </a:r>
            <a:r>
              <a:rPr sz="1800" b="0" spc="-35">
                <a:solidFill>
                  <a:srgbClr val="000000"/>
                </a:solidFill>
              </a:rPr>
              <a:t>Today!</a:t>
            </a:r>
            <a:endParaRPr sz="1800"/>
          </a:p>
        </p:txBody>
      </p:sp>
      <p:sp>
        <p:nvSpPr>
          <p:cNvPr id="12" name="object 12"/>
          <p:cNvSpPr/>
          <p:nvPr/>
        </p:nvSpPr>
        <p:spPr>
          <a:xfrm>
            <a:off x="2819400" y="914400"/>
            <a:ext cx="6477000" cy="1295400"/>
          </a:xfrm>
          <a:prstGeom prst="rect">
            <a:avLst/>
          </a:prstGeom>
          <a:blipFill>
            <a:blip r:embed="rId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pic>
        <p:nvPicPr>
          <p:cNvPr id="1026" name="Picture 2" descr="Image result for mphi logo">
            <a:extLst>
              <a:ext uri="{FF2B5EF4-FFF2-40B4-BE49-F238E27FC236}">
                <a16:creationId xmlns:a16="http://schemas.microsoft.com/office/drawing/2014/main" id="{146653D0-0A98-4B16-BF2E-AD2ADA5EC6B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22542" y="6080125"/>
            <a:ext cx="1014941" cy="404586"/>
          </a:xfrm>
          <a:prstGeom prst="rect">
            <a:avLst/>
          </a:prstGeom>
          <a:blipFill>
            <a:blip r:embed="rId4" cstate="print"/>
            <a:stretch>
              <a:fillRect/>
            </a:stretch>
          </a:blipFill>
        </p:spPr>
      </p:pic>
    </p:spTree>
    <p:extLst>
      <p:ext uri="{BB962C8B-B14F-4D97-AF65-F5344CB8AC3E}">
        <p14:creationId xmlns:p14="http://schemas.microsoft.com/office/powerpoint/2010/main" val="777612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1CEA2-F6D9-47B0-A204-4BC365030B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5FA723-CEDE-709D-1624-7B3DDFA6BB7D}"/>
              </a:ext>
            </a:extLst>
          </p:cNvPr>
          <p:cNvSpPr>
            <a:spLocks noGrp="1"/>
          </p:cNvSpPr>
          <p:nvPr>
            <p:ph type="title"/>
          </p:nvPr>
        </p:nvSpPr>
        <p:spPr>
          <a:xfrm>
            <a:off x="481434" y="123250"/>
            <a:ext cx="4894889" cy="5504688"/>
          </a:xfrm>
        </p:spPr>
        <p:txBody>
          <a:bodyPr>
            <a:normAutofit/>
          </a:bodyPr>
          <a:lstStyle/>
          <a:p>
            <a:r>
              <a:rPr lang="en-US" sz="6000" b="0">
                <a:solidFill>
                  <a:schemeClr val="bg1"/>
                </a:solidFill>
                <a:latin typeface="+mn-lt"/>
              </a:rPr>
              <a:t>The Person-Centered Health Neighborhood </a:t>
            </a:r>
          </a:p>
        </p:txBody>
      </p:sp>
      <p:grpSp>
        <p:nvGrpSpPr>
          <p:cNvPr id="16" name="Group 15">
            <a:extLst>
              <a:ext uri="{FF2B5EF4-FFF2-40B4-BE49-F238E27FC236}">
                <a16:creationId xmlns:a16="http://schemas.microsoft.com/office/drawing/2014/main" id="{0B1DC749-89CD-CD31-84F1-949AE9A52E1C}"/>
              </a:ext>
            </a:extLst>
          </p:cNvPr>
          <p:cNvGrpSpPr/>
          <p:nvPr/>
        </p:nvGrpSpPr>
        <p:grpSpPr>
          <a:xfrm>
            <a:off x="5798337" y="620392"/>
            <a:ext cx="5603740" cy="5504689"/>
            <a:chOff x="2590800" y="57208"/>
            <a:chExt cx="7010400" cy="6782596"/>
          </a:xfrm>
        </p:grpSpPr>
        <p:pic>
          <p:nvPicPr>
            <p:cNvPr id="6" name="Picture 5">
              <a:extLst>
                <a:ext uri="{FF2B5EF4-FFF2-40B4-BE49-F238E27FC236}">
                  <a16:creationId xmlns:a16="http://schemas.microsoft.com/office/drawing/2014/main" id="{54C56FC4-CCBA-5939-E4BE-1F70323177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023" y="4343400"/>
              <a:ext cx="2177977" cy="2177977"/>
            </a:xfrm>
            <a:prstGeom prst="rect">
              <a:avLst/>
            </a:prstGeom>
          </p:spPr>
        </p:pic>
        <p:pic>
          <p:nvPicPr>
            <p:cNvPr id="7" name="Picture 6">
              <a:extLst>
                <a:ext uri="{FF2B5EF4-FFF2-40B4-BE49-F238E27FC236}">
                  <a16:creationId xmlns:a16="http://schemas.microsoft.com/office/drawing/2014/main" id="{2CF96ED0-7596-0DDD-EE36-A10E5D1EE0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5135" y="4376454"/>
              <a:ext cx="1600200" cy="1600200"/>
            </a:xfrm>
            <a:prstGeom prst="rect">
              <a:avLst/>
            </a:prstGeom>
          </p:spPr>
        </p:pic>
        <p:pic>
          <p:nvPicPr>
            <p:cNvPr id="8" name="Picture 7">
              <a:extLst>
                <a:ext uri="{FF2B5EF4-FFF2-40B4-BE49-F238E27FC236}">
                  <a16:creationId xmlns:a16="http://schemas.microsoft.com/office/drawing/2014/main" id="{C6702052-A5B7-410C-694C-B433346620D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90800" y="2624416"/>
              <a:ext cx="1600200" cy="1600200"/>
            </a:xfrm>
            <a:prstGeom prst="rect">
              <a:avLst/>
            </a:prstGeom>
          </p:spPr>
        </p:pic>
        <p:pic>
          <p:nvPicPr>
            <p:cNvPr id="9" name="Picture 8">
              <a:extLst>
                <a:ext uri="{FF2B5EF4-FFF2-40B4-BE49-F238E27FC236}">
                  <a16:creationId xmlns:a16="http://schemas.microsoft.com/office/drawing/2014/main" id="{EFF2B1CF-2039-D2A9-E850-EE9F369FF6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25119" y="57208"/>
              <a:ext cx="1600200" cy="1600200"/>
            </a:xfrm>
            <a:prstGeom prst="rect">
              <a:avLst/>
            </a:prstGeom>
          </p:spPr>
        </p:pic>
        <p:pic>
          <p:nvPicPr>
            <p:cNvPr id="10" name="Picture 9">
              <a:extLst>
                <a:ext uri="{FF2B5EF4-FFF2-40B4-BE49-F238E27FC236}">
                  <a16:creationId xmlns:a16="http://schemas.microsoft.com/office/drawing/2014/main" id="{C0E82631-5A89-4196-E189-9AD12AF3042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01000" y="2667000"/>
              <a:ext cx="1600200" cy="1600200"/>
            </a:xfrm>
            <a:prstGeom prst="rect">
              <a:avLst/>
            </a:prstGeom>
          </p:spPr>
        </p:pic>
        <p:pic>
          <p:nvPicPr>
            <p:cNvPr id="11" name="Picture 10">
              <a:extLst>
                <a:ext uri="{FF2B5EF4-FFF2-40B4-BE49-F238E27FC236}">
                  <a16:creationId xmlns:a16="http://schemas.microsoft.com/office/drawing/2014/main" id="{6484739D-89BB-1C61-8C51-B8A2BF9D8BD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44931" y="762000"/>
              <a:ext cx="1600200" cy="1600200"/>
            </a:xfrm>
            <a:prstGeom prst="rect">
              <a:avLst/>
            </a:prstGeom>
          </p:spPr>
        </p:pic>
        <p:pic>
          <p:nvPicPr>
            <p:cNvPr id="12" name="Picture 11">
              <a:extLst>
                <a:ext uri="{FF2B5EF4-FFF2-40B4-BE49-F238E27FC236}">
                  <a16:creationId xmlns:a16="http://schemas.microsoft.com/office/drawing/2014/main" id="{0D5AA58C-CF8E-F02C-AF11-2E66B9DA34C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309879" y="5239604"/>
              <a:ext cx="1600200" cy="1600200"/>
            </a:xfrm>
            <a:prstGeom prst="rect">
              <a:avLst/>
            </a:prstGeom>
          </p:spPr>
        </p:pic>
        <p:pic>
          <p:nvPicPr>
            <p:cNvPr id="13" name="Picture 12">
              <a:extLst>
                <a:ext uri="{FF2B5EF4-FFF2-40B4-BE49-F238E27FC236}">
                  <a16:creationId xmlns:a16="http://schemas.microsoft.com/office/drawing/2014/main" id="{64841361-3F2A-2E19-6F9C-99D37F15BFD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05200" y="685800"/>
              <a:ext cx="1600200" cy="1600200"/>
            </a:xfrm>
            <a:prstGeom prst="rect">
              <a:avLst/>
            </a:prstGeom>
          </p:spPr>
        </p:pic>
        <p:pic>
          <p:nvPicPr>
            <p:cNvPr id="14" name="Picture 13">
              <a:extLst>
                <a:ext uri="{FF2B5EF4-FFF2-40B4-BE49-F238E27FC236}">
                  <a16:creationId xmlns:a16="http://schemas.microsoft.com/office/drawing/2014/main" id="{14E94EA7-EF49-EC7B-46F2-73480D7BA0BA}"/>
                </a:ext>
              </a:extLst>
            </p:cNvPr>
            <p:cNvPicPr>
              <a:picLocks noChangeAspect="1"/>
            </p:cNvPicPr>
            <p:nvPr/>
          </p:nvPicPr>
          <p:blipFill rotWithShape="1">
            <a:blip r:embed="rId11" cstate="print">
              <a:duotone>
                <a:schemeClr val="accent5">
                  <a:shade val="45000"/>
                  <a:satMod val="135000"/>
                </a:schemeClr>
                <a:prstClr val="white"/>
              </a:duotone>
              <a:extLst>
                <a:ext uri="{28A0092B-C50C-407E-A947-70E740481C1C}">
                  <a14:useLocalDpi xmlns:a14="http://schemas.microsoft.com/office/drawing/2010/main" val="0"/>
                </a:ext>
              </a:extLst>
            </a:blip>
            <a:srcRect l="31643" r="31643" b="13043"/>
            <a:stretch/>
          </p:blipFill>
          <p:spPr>
            <a:xfrm>
              <a:off x="5659552" y="2357716"/>
              <a:ext cx="900854" cy="2133600"/>
            </a:xfrm>
            <a:prstGeom prst="rect">
              <a:avLst/>
            </a:prstGeom>
          </p:spPr>
        </p:pic>
      </p:grpSp>
    </p:spTree>
    <p:extLst>
      <p:ext uri="{BB962C8B-B14F-4D97-AF65-F5344CB8AC3E}">
        <p14:creationId xmlns:p14="http://schemas.microsoft.com/office/powerpoint/2010/main" val="881630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54&quot;&gt;&lt;property id=&quot;20148&quot; value=&quot;5&quot;/&gt;&lt;property id=&quot;20300&quot; value=&quot;Slide 106 - &amp;quot;Peer-to-Peer &amp;#x0D;&amp;#x0A;Tobacco Recovery Program&amp;quot;&quot;/&gt;&lt;property id=&quot;20307&quot; value=&quot;262&quot;/&gt;&lt;/object&gt;&lt;object type=&quot;3&quot; unique_id=&quot;10130&quot;&gt;&lt;property id=&quot;20148&quot; value=&quot;5&quot;/&gt;&lt;property id=&quot;20300&quot; value=&quot;Slide 96 - &amp;quot;Peer-to-Peer Tobacco &amp;#x0D;&amp;#x0A;Recovery Program&amp;quot;&quot;/&gt;&lt;property id=&quot;20307&quot; value=&quot;266&quot;/&gt;&lt;/object&gt;&lt;object type=&quot;3&quot; unique_id=&quot;10343&quot;&gt;&lt;property id=&quot;20148&quot; value=&quot;5&quot;/&gt;&lt;property id=&quot;20300&quot; value=&quot;Slide 1 - &amp;quot;Peer-to-Peer &amp;#x0D;&amp;#x0A;Tobacco Recovery Program&amp;quot;&quot;/&gt;&lt;property id=&quot;20307&quot; value=&quot;269&quot;/&gt;&lt;/object&gt;&lt;object type=&quot;3&quot; unique_id=&quot;10344&quot;&gt;&lt;property id=&quot;20148&quot; value=&quot;5&quot;/&gt;&lt;property id=&quot;20300&quot; value=&quot;Slide 10&quot;/&gt;&lt;property id=&quot;20307&quot; value=&quot;270&quot;/&gt;&lt;/object&gt;&lt;object type=&quot;3&quot; unique_id=&quot;10345&quot;&gt;&lt;property id=&quot;20148&quot; value=&quot;5&quot;/&gt;&lt;property id=&quot;20300&quot; value=&quot;Slide 2 - &amp;quot;A Wellness Philosophy&amp;quot;&quot;/&gt;&lt;property id=&quot;20307&quot; value=&quot;271&quot;/&gt;&lt;/object&gt;&lt;object type=&quot;3&quot; unique_id=&quot;10346&quot;&gt;&lt;property id=&quot;20148&quot; value=&quot;5&quot;/&gt;&lt;property id=&quot;20300&quot; value=&quot;Slide 9 - &amp;quot;This is a Critical Issue&amp;quot;&quot;/&gt;&lt;property id=&quot;20307&quot; value=&quot;272&quot;/&gt;&lt;/object&gt;&lt;object type=&quot;3&quot; unique_id=&quot;10347&quot;&gt;&lt;property id=&quot;20148&quot; value=&quot;5&quot;/&gt;&lt;property id=&quot;20300&quot; value=&quot;Slide 6 - &amp;quot;&amp;#x0D;&amp;#x0A;Peer-to-Peer Model&amp;#x0D;&amp;#x0A;&amp;quot;&quot;/&gt;&lt;property id=&quot;20307&quot; value=&quot;273&quot;/&gt;&lt;/object&gt;&lt;object type=&quot;3&quot; unique_id=&quot;10348&quot;&gt;&lt;property id=&quot;20148&quot; value=&quot;5&quot;/&gt;&lt;property id=&quot;20300&quot; value=&quot;Slide 7 - &amp;quot;Peer-to-Peer Model&amp;quot;&quot;/&gt;&lt;property id=&quot;20307&quot; value=&quot;274&quot;/&gt;&lt;/object&gt;&lt;object type=&quot;3&quot; unique_id=&quot;10349&quot;&gt;&lt;property id=&quot;20148&quot; value=&quot;5&quot;/&gt;&lt;property id=&quot;20300&quot; value=&quot;Slide 16 - &amp;quot;Peer-to-Peer&amp;#x0D;&amp;#x0A;Tobacco Recovery Program&amp;quot;&quot;/&gt;&lt;property id=&quot;20307&quot; value=&quot;275&quot;/&gt;&lt;/object&gt;&lt;object type=&quot;3&quot; unique_id=&quot;10360&quot;&gt;&lt;property id=&quot;20148&quot; value=&quot;5&quot;/&gt;&lt;property id=&quot;20300&quot; value=&quot;Slide 104 - &amp;quot;Peer-to-Peer Tobacco &amp;#x0D;&amp;#x0A;Recovery Program&amp;quot;&quot;/&gt;&lt;property id=&quot;20307&quot; value=&quot;286&quot;/&gt;&lt;/object&gt;&lt;object type=&quot;3&quot; unique_id=&quot;10361&quot;&gt;&lt;property id=&quot;20148&quot; value=&quot;5&quot;/&gt;&lt;property id=&quot;20300&quot; value=&quot;Slide 89&quot;/&gt;&lt;property id=&quot;20307&quot; value=&quot;287&quot;/&gt;&lt;/object&gt;&lt;object type=&quot;3&quot; unique_id=&quot;10590&quot;&gt;&lt;property id=&quot;20148&quot; value=&quot;5&quot;/&gt;&lt;property id=&quot;20300&quot; value=&quot;Slide 17 - &amp;quot;Peer-to-Peer &amp;#x0D;&amp;#x0A;Tobacco Recovery Program&amp;quot;&quot;/&gt;&lt;property id=&quot;20307&quot; value=&quot;288&quot;/&gt;&lt;/object&gt;&lt;object type=&quot;3&quot; unique_id=&quot;10591&quot;&gt;&lt;property id=&quot;20148&quot; value=&quot;5&quot;/&gt;&lt;property id=&quot;20300&quot; value=&quot;Slide 38 - &amp;quot;Peer-to-Peer &amp;#x0D;&amp;#x0A;Tobacco Recovery Program&amp;quot;&quot;/&gt;&lt;property id=&quot;20307&quot; value=&quot;289&quot;/&gt;&lt;/object&gt;&lt;object type=&quot;3&quot; unique_id=&quot;10592&quot;&gt;&lt;property id=&quot;20148&quot; value=&quot;5&quot;/&gt;&lt;property id=&quot;20300&quot; value=&quot;Slide 53 - &amp;quot;Peer-to-Peer &amp;#x0D;&amp;#x0A;Tobacco Recovery Program&amp;quot;&quot;/&gt;&lt;property id=&quot;20307&quot; value=&quot;290&quot;/&gt;&lt;/object&gt;&lt;object type=&quot;3&quot; unique_id=&quot;10593&quot;&gt;&lt;property id=&quot;20148&quot; value=&quot;5&quot;/&gt;&lt;property id=&quot;20300&quot; value=&quot;Slide 90 - &amp;quot;Peer-to-Peer &amp;#x0D;&amp;#x0A;Tobacco Recovery Program&amp;quot;&quot;/&gt;&lt;property id=&quot;20307&quot; value=&quot;291&quot;/&gt;&lt;/object&gt;&lt;object type=&quot;3&quot; unique_id=&quot;10894&quot;&gt;&lt;property id=&quot;20148&quot; value=&quot;5&quot;/&gt;&lt;property id=&quot;20300&quot; value=&quot;Slide 54 - &amp;quot;Tobacco Cessation Interventions:&amp;#x0D;&amp;#x0A;The 5 A’s and 2A’s &amp;amp; R Models&amp;quot;&quot;/&gt;&lt;property id=&quot;20307&quot; value=&quot;293&quot;/&gt;&lt;/object&gt;&lt;object type=&quot;3&quot; unique_id=&quot;10895&quot;&gt;&lt;property id=&quot;20148&quot; value=&quot;5&quot;/&gt;&lt;property id=&quot;20300&quot; value=&quot;Slide 56 - &amp;quot;Tobacco Cessation Interventions:&amp;#x0D;&amp;#x0A;5 A’s&amp;quot;&quot;/&gt;&lt;property id=&quot;20307&quot; value=&quot;296&quot;/&gt;&lt;/object&gt;&lt;object type=&quot;3&quot; unique_id=&quot;11194&quot;&gt;&lt;property id=&quot;20148&quot; value=&quot;5&quot;/&gt;&lt;property id=&quot;20300&quot; value=&quot;Slide 61 - &amp;quot;Tobacco Cessation Interventions:&amp;#x0D;&amp;#x0A;2 A’s and R Model&amp;quot;&quot;/&gt;&lt;property id=&quot;20307&quot; value=&quot;298&quot;/&gt;&lt;/object&gt;&lt;object type=&quot;3&quot; unique_id=&quot;11195&quot;&gt;&lt;property id=&quot;20148&quot; value=&quot;5&quot;/&gt;&lt;property id=&quot;20300&quot; value=&quot;Slide 63 - &amp;quot;Why Use a Medication for Quitting?&amp;quot;&quot;/&gt;&lt;property id=&quot;20307&quot; value=&quot;299&quot;/&gt;&lt;/object&gt;&lt;object type=&quot;3&quot; unique_id=&quot;11196&quot;&gt;&lt;property id=&quot;20148&quot; value=&quot;5&quot;/&gt;&lt;property id=&quot;20300&quot; value=&quot;Slide 64 - &amp;quot;Tobacco Cessation Medications&amp;quot;&quot;/&gt;&lt;property id=&quot;20307&quot; value=&quot;300&quot;/&gt;&lt;/object&gt;&lt;object type=&quot;3&quot; unique_id=&quot;11197&quot;&gt;&lt;property id=&quot;20148&quot; value=&quot;5&quot;/&gt;&lt;property id=&quot;20300&quot; value=&quot;Slide 66 - &amp;quot;Nicotine Gum&amp;quot;&quot;/&gt;&lt;property id=&quot;20307&quot; value=&quot;301&quot;/&gt;&lt;/object&gt;&lt;object type=&quot;3&quot; unique_id=&quot;11198&quot;&gt;&lt;property id=&quot;20148&quot; value=&quot;5&quot;/&gt;&lt;property id=&quot;20300&quot; value=&quot;Slide 75 - &amp;quot;Daily Costs of Treatment &amp;#x0D;&amp;#x0A;vs. Smoking Cigarettes&amp;quot;&quot;/&gt;&lt;property id=&quot;20307&quot; value=&quot;302&quot;/&gt;&lt;/object&gt;&lt;object type=&quot;3&quot; unique_id=&quot;11199&quot;&gt;&lt;property id=&quot;20148&quot; value=&quot;5&quot;/&gt;&lt;property id=&quot;20300&quot; value=&quot;Slide 3 - &amp;quot;A Wellness Philosophy&amp;quot;&quot;/&gt;&lt;property id=&quot;20307&quot; value=&quot;343&quot;/&gt;&lt;/object&gt;&lt;object type=&quot;3&quot; unique_id=&quot;11201&quot;&gt;&lt;property id=&quot;20148&quot; value=&quot;5&quot;/&gt;&lt;property id=&quot;20300&quot; value=&quot;Slide 14 - &amp;quot;Training Evaluation&amp;quot;&quot;/&gt;&lt;property id=&quot;20307&quot; value=&quot;304&quot;/&gt;&lt;/object&gt;&lt;object type=&quot;3&quot; unique_id=&quot;11202&quot;&gt;&lt;property id=&quot;20148&quot; value=&quot;5&quot;/&gt;&lt;property id=&quot;20300&quot; value=&quot;Slide 13 - &amp;quot;What is Program Evaluation?&amp;quot;&quot;/&gt;&lt;property id=&quot;20307&quot; value=&quot;344&quot;/&gt;&lt;/object&gt;&lt;object type=&quot;3&quot; unique_id=&quot;11204&quot;&gt;&lt;property id=&quot;20148&quot; value=&quot;5&quot;/&gt;&lt;property id=&quot;20300&quot; value=&quot;Slide 19 - &amp;quot;Tobacco Products that are Smoked&amp;quot;&quot;/&gt;&lt;property id=&quot;20307&quot; value=&quot;306&quot;/&gt;&lt;/object&gt;&lt;object type=&quot;3&quot; unique_id=&quot;11205&quot;&gt;&lt;property id=&quot;20148&quot; value=&quot;5&quot;/&gt;&lt;property id=&quot;20300&quot; value=&quot;Slide 20 - &amp;quot;Tobacco Products that are Smoked&amp;quot;&quot;/&gt;&lt;property id=&quot;20307&quot; value=&quot;307&quot;/&gt;&lt;/object&gt;&lt;object type=&quot;3&quot; unique_id=&quot;11206&quot;&gt;&lt;property id=&quot;20148&quot; value=&quot;5&quot;/&gt;&lt;property id=&quot;20300&quot; value=&quot;Slide 21 - &amp;quot;Smokeless Tobacco Products&amp;quot;&quot;/&gt;&lt;property id=&quot;20307&quot; value=&quot;308&quot;/&gt;&lt;/object&gt;&lt;object type=&quot;3&quot; unique_id=&quot;11208&quot;&gt;&lt;property id=&quot;20148&quot; value=&quot;5&quot;/&gt;&lt;property id=&quot;20300&quot; value=&quot;Slide 22 - &amp;quot;Chemicals in Tobacco Products&amp;quot;&quot;/&gt;&lt;property id=&quot;20307&quot; value=&quot;311&quot;/&gt;&lt;/object&gt;&lt;object type=&quot;3&quot; unique_id=&quot;11211&quot;&gt;&lt;property id=&quot;20148&quot; value=&quot;5&quot;/&gt;&lt;property id=&quot;20300&quot; value=&quot;Slide 29 - &amp;quot;The Dangers of Second-Hand Smoke&amp;quot;&quot;/&gt;&lt;property id=&quot;20307&quot; value=&quot;314&quot;/&gt;&lt;/object&gt;&lt;object type=&quot;3&quot; unique_id=&quot;11213&quot;&gt;&lt;property id=&quot;20148&quot; value=&quot;5&quot;/&gt;&lt;property id=&quot;20300&quot; value=&quot;Slide 35&quot;/&gt;&lt;property id=&quot;20307&quot; value=&quot;316&quot;/&gt;&lt;/object&gt;&lt;object type=&quot;3&quot; unique_id=&quot;11217&quot;&gt;&lt;property id=&quot;20148&quot; value=&quot;5&quot;/&gt;&lt;property id=&quot;20300&quot; value=&quot;Slide 36 - &amp;quot;Peer-to-Peer&amp;#x0D;&amp;#x0A;Tobacco Recovery Program&amp;quot;&quot;/&gt;&lt;property id=&quot;20307&quot; value=&quot;321&quot;/&gt;&lt;/object&gt;&lt;object type=&quot;3&quot; unique_id=&quot;11218&quot;&gt;&lt;property id=&quot;20148&quot; value=&quot;5&quot;/&gt;&lt;property id=&quot;20300&quot; value=&quot;Slide 18 - &amp;quot;Burden of Tobacco&amp;quot;&quot;/&gt;&lt;property id=&quot;20307&quot; value=&quot;325&quot;/&gt;&lt;/object&gt;&lt;object type=&quot;3&quot; unique_id=&quot;11220&quot;&gt;&lt;property id=&quot;20148&quot; value=&quot;5&quot;/&gt;&lt;property id=&quot;20300&quot; value=&quot;Slide 44 - &amp;quot;Tobacco Use Affects Treatment &amp;amp; Recovery from Addiction&amp;quot;&quot;/&gt;&lt;property id=&quot;20307&quot; value=&quot;327&quot;/&gt;&lt;/object&gt;&lt;object type=&quot;3&quot; unique_id=&quot;11221&quot;&gt;&lt;property id=&quot;20148&quot; value=&quot;5&quot;/&gt;&lt;property id=&quot;20300&quot; value=&quot;Slide 42 - &amp;quot;Tobacco Use Affects Mental Health Care and Treatment&amp;quot;&quot;/&gt;&lt;property id=&quot;20307&quot; value=&quot;328&quot;/&gt;&lt;/object&gt;&lt;object type=&quot;3&quot; unique_id=&quot;11222&quot;&gt;&lt;property id=&quot;20148&quot; value=&quot;5&quot;/&gt;&lt;property id=&quot;20300&quot; value=&quot;Slide 40 - &amp;quot;Rates of Tobacco Use&amp;quot;&quot;/&gt;&lt;property id=&quot;20307&quot; value=&quot;329&quot;/&gt;&lt;/object&gt;&lt;object type=&quot;3&quot; unique_id=&quot;11223&quot;&gt;&lt;property id=&quot;20148&quot; value=&quot;5&quot;/&gt;&lt;property id=&quot;20300&quot; value=&quot;Slide 41 - &amp;quot;Tobacco Use by Diagnosis&amp;quot;&quot;/&gt;&lt;property id=&quot;20307&quot; value=&quot;330&quot;/&gt;&lt;/object&gt;&lt;object type=&quot;3&quot; unique_id=&quot;11224&quot;&gt;&lt;property id=&quot;20148&quot; value=&quot;5&quot;/&gt;&lt;property id=&quot;20300&quot; value=&quot;Slide 45 - &amp;quot;Contributing Factors&amp;quot;&quot;/&gt;&lt;property id=&quot;20307&quot; value=&quot;331&quot;/&gt;&lt;/object&gt;&lt;object type=&quot;3&quot; unique_id=&quot;11227&quot;&gt;&lt;property id=&quot;20148&quot; value=&quot;5&quot;/&gt;&lt;property id=&quot;20300&quot; value=&quot;Slide 46 - &amp;quot;Systems Factors&amp;quot;&quot;/&gt;&lt;property id=&quot;20307&quot; value=&quot;334&quot;/&gt;&lt;/object&gt;&lt;object type=&quot;3&quot; unique_id=&quot;11228&quot;&gt;&lt;property id=&quot;20148&quot; value=&quot;5&quot;/&gt;&lt;property id=&quot;20300&quot; value=&quot;Slide 47 - &amp;quot;Provider Factors&amp;quot;&quot;/&gt;&lt;property id=&quot;20307&quot; value=&quot;335&quot;/&gt;&lt;/object&gt;&lt;object type=&quot;3&quot; unique_id=&quot;11233&quot;&gt;&lt;property id=&quot;20148&quot; value=&quot;5&quot;/&gt;&lt;property id=&quot;20300&quot; value=&quot;Slide 50 - &amp;quot;Peer-to-Peer&amp;#x0D;&amp;#x0A;Tobacco Recovery Program&amp;quot;&quot;/&gt;&lt;property id=&quot;20307&quot; value=&quot;322&quot;/&gt;&lt;/object&gt;&lt;object type=&quot;3&quot; unique_id=&quot;11235&quot;&gt;&lt;property id=&quot;20148&quot; value=&quot;5&quot;/&gt;&lt;property id=&quot;20300&quot; value=&quot;Slide 51 - &amp;quot;Peer-to-Peer&amp;#x0D;&amp;#x0A;Tobacco Recovery Program&amp;quot;&quot;/&gt;&lt;property id=&quot;20307&quot; value=&quot;341&quot;/&gt;&lt;/object&gt;&lt;object type=&quot;3&quot; unique_id=&quot;11236&quot;&gt;&lt;property id=&quot;20148&quot; value=&quot;5&quot;/&gt;&lt;property id=&quot;20300&quot; value=&quot;Slide 52&quot;/&gt;&lt;property id=&quot;20307&quot; value=&quot;342&quot;/&gt;&lt;/object&gt;&lt;object type=&quot;3&quot; unique_id=&quot;11237&quot;&gt;&lt;property id=&quot;20148&quot; value=&quot;5&quot;/&gt;&lt;property id=&quot;20300&quot; value=&quot;Slide 55 - &amp;quot;Tobacco Cessation Interventions: &amp;#x0D;&amp;#x0A;The 5 A’s&amp;quot;&quot;/&gt;&lt;property id=&quot;20307&quot; value=&quot;345&quot;/&gt;&lt;/object&gt;&lt;object type=&quot;3&quot; unique_id=&quot;11238&quot;&gt;&lt;property id=&quot;20148&quot; value=&quot;5&quot;/&gt;&lt;property id=&quot;20300&quot; value=&quot;Slide 57 - &amp;quot;Tobacco Cessation Interventions:&amp;#x0D;&amp;#x0A;5 A’s&amp;quot;&quot;/&gt;&lt;property id=&quot;20307&quot; value=&quot;346&quot;/&gt;&lt;/object&gt;&lt;object type=&quot;3&quot; unique_id=&quot;11239&quot;&gt;&lt;property id=&quot;20148&quot; value=&quot;5&quot;/&gt;&lt;property id=&quot;20300&quot; value=&quot;Slide 58 - &amp;quot;Tobacco Cessation Interventions:&amp;#x0D;&amp;#x0A;5 A’s&amp;quot;&quot;/&gt;&lt;property id=&quot;20307&quot; value=&quot;347&quot;/&gt;&lt;/object&gt;&lt;object type=&quot;3&quot; unique_id=&quot;11240&quot;&gt;&lt;property id=&quot;20148&quot; value=&quot;5&quot;/&gt;&lt;property id=&quot;20300&quot; value=&quot;Slide 59 - &amp;quot;Tobacco Cessation Interventions:&amp;#x0D;&amp;#x0A;5 A’s&amp;quot;&quot;/&gt;&lt;property id=&quot;20307&quot; value=&quot;348&quot;/&gt;&lt;/object&gt;&lt;object type=&quot;3&quot; unique_id=&quot;11241&quot;&gt;&lt;property id=&quot;20148&quot; value=&quot;5&quot;/&gt;&lt;property id=&quot;20300&quot; value=&quot;Slide 60 - &amp;quot;Tobacco Cessation Interventions:&amp;#x0D;&amp;#x0A;5 A’s&amp;quot;&quot;/&gt;&lt;property id=&quot;20307&quot; value=&quot;349&quot;/&gt;&lt;/object&gt;&lt;object type=&quot;3&quot; unique_id=&quot;11243&quot;&gt;&lt;property id=&quot;20148&quot; value=&quot;5&quot;/&gt;&lt;property id=&quot;20300&quot; value=&quot;Slide 68 - &amp;quot;Nicotine Patch&amp;quot;&quot;/&gt;&lt;property id=&quot;20307&quot; value=&quot;352&quot;/&gt;&lt;/object&gt;&lt;object type=&quot;3&quot; unique_id=&quot;11244&quot;&gt;&lt;property id=&quot;20148&quot; value=&quot;5&quot;/&gt;&lt;property id=&quot;20300&quot; value=&quot;Slide 69 - &amp;quot;Nicotine Nasal Spray&amp;quot;&quot;/&gt;&lt;property id=&quot;20307&quot; value=&quot;353&quot;/&gt;&lt;/object&gt;&lt;object type=&quot;3&quot; unique_id=&quot;11245&quot;&gt;&lt;property id=&quot;20148&quot; value=&quot;5&quot;/&gt;&lt;property id=&quot;20300&quot; value=&quot;Slide 70 - &amp;quot;Nicotine Inhaler&amp;quot;&quot;/&gt;&lt;property id=&quot;20307&quot; value=&quot;354&quot;/&gt;&lt;/object&gt;&lt;object type=&quot;3&quot; unique_id=&quot;11246&quot;&gt;&lt;property id=&quot;20148&quot; value=&quot;5&quot;/&gt;&lt;property id=&quot;20300&quot; value=&quot;Slide 71 - &amp;quot;Bupropion SR Tablets&amp;quot;&quot;/&gt;&lt;property id=&quot;20307&quot; value=&quot;355&quot;/&gt;&lt;/object&gt;&lt;object type=&quot;3&quot; unique_id=&quot;11247&quot;&gt;&lt;property id=&quot;20148&quot; value=&quot;5&quot;/&gt;&lt;property id=&quot;20300&quot; value=&quot;Slide 72 - &amp;quot;Varenicline&amp;quot;&quot;/&gt;&lt;property id=&quot;20307&quot; value=&quot;356&quot;/&gt;&lt;/object&gt;&lt;object type=&quot;3&quot; unique_id=&quot;11248&quot;&gt;&lt;property id=&quot;20148&quot; value=&quot;5&quot;/&gt;&lt;property id=&quot;20300&quot; value=&quot;Slide 76 - &amp;quot;Talking About Tobacco Cessation Medications&amp;quot;&quot;/&gt;&lt;property id=&quot;20307&quot; value=&quot;357&quot;/&gt;&lt;/object&gt;&lt;object type=&quot;3&quot; unique_id=&quot;11250&quot;&gt;&lt;property id=&quot;20148&quot; value=&quot;5&quot;/&gt;&lt;property id=&quot;20300&quot; value=&quot;Slide 78 - &amp;quot;Counseling and Support&amp;quot;&quot;/&gt;&lt;property id=&quot;20307&quot; value=&quot;359&quot;/&gt;&lt;/object&gt;&lt;object type=&quot;3&quot; unique_id=&quot;11251&quot;&gt;&lt;property id=&quot;20148&quot; value=&quot;5&quot;/&gt;&lt;property id=&quot;20300&quot; value=&quot;Slide 79 - &amp;quot;Peer Groups and Quitlines&amp;quot;&quot;/&gt;&lt;property id=&quot;20307&quot; value=&quot;360&quot;/&gt;&lt;/object&gt;&lt;object type=&quot;3&quot; unique_id=&quot;11252&quot;&gt;&lt;property id=&quot;20148&quot; value=&quot;5&quot;/&gt;&lt;property id=&quot;20300&quot; value=&quot;Slide 80 - &amp;quot;Changing Behaviors&amp;quot;&quot;/&gt;&lt;property id=&quot;20307&quot; value=&quot;361&quot;/&gt;&lt;/object&gt;&lt;object type=&quot;3&quot; unique_id=&quot;11253&quot;&gt;&lt;property id=&quot;20148&quot; value=&quot;5&quot;/&gt;&lt;property id=&quot;20300&quot; value=&quot;Slide 81 - &amp;quot;The Challenges of Quitting&amp;quot;&quot;/&gt;&lt;property id=&quot;20307&quot; value=&quot;362&quot;/&gt;&lt;/object&gt;&lt;object type=&quot;3&quot; unique_id=&quot;11254&quot;&gt;&lt;property id=&quot;20148&quot; value=&quot;5&quot;/&gt;&lt;property id=&quot;20300&quot; value=&quot;Slide 82 - &amp;quot;Relapse&amp;quot;&quot;/&gt;&lt;property id=&quot;20307&quot; value=&quot;363&quot;/&gt;&lt;/object&gt;&lt;object type=&quot;3&quot; unique_id=&quot;11255&quot;&gt;&lt;property id=&quot;20148&quot; value=&quot;5&quot;/&gt;&lt;property id=&quot;20300&quot; value=&quot;Slide 83 - &amp;quot;Quitting: It Can Be Done&amp;quot;&quot;/&gt;&lt;property id=&quot;20307&quot; value=&quot;364&quot;/&gt;&lt;/object&gt;&lt;object type=&quot;3&quot; unique_id=&quot;11256&quot;&gt;&lt;property id=&quot;20148&quot; value=&quot;5&quot;/&gt;&lt;property id=&quot;20300&quot; value=&quot;Slide 84 - &amp;quot;Cessation Rates&amp;#x0D;&amp;#x0A;&amp;quot;&quot;/&gt;&lt;property id=&quot;20307&quot; value=&quot;365&quot;/&gt;&lt;/object&gt;&lt;object type=&quot;3&quot; unique_id=&quot;11257&quot;&gt;&lt;property id=&quot;20148&quot; value=&quot;5&quot;/&gt;&lt;property id=&quot;20300&quot; value=&quot;Slide 85 - &amp;quot;Smoking Cessation Results for &amp;#x0D;&amp;#x0A;Persons with Mental Illness&amp;quot;&quot;/&gt;&lt;property id=&quot;20307&quot; value=&quot;366&quot;/&gt;&lt;/object&gt;&lt;object type=&quot;3&quot; unique_id=&quot;11258&quot;&gt;&lt;property id=&quot;20148&quot; value=&quot;5&quot;/&gt;&lt;property id=&quot;20300&quot; value=&quot;Slide 86 - &amp;quot;Concurrent to Addictions Treatment&amp;quot;&quot;/&gt;&lt;property id=&quot;20307&quot; value=&quot;367&quot;/&gt;&lt;/object&gt;&lt;object type=&quot;3&quot; unique_id=&quot;11259&quot;&gt;&lt;property id=&quot;20148&quot; value=&quot;5&quot;/&gt;&lt;property id=&quot;20300&quot; value=&quot;Slide 88 - &amp;quot;Peer-to-Peer &amp;#x0D;&amp;#x0A;Tobacco Recovery Program&amp;quot;&quot;/&gt;&lt;property id=&quot;20307&quot; value=&quot;323&quot;/&gt;&lt;/object&gt;&lt;object type=&quot;3&quot; unique_id=&quot;11267&quot;&gt;&lt;property id=&quot;20148&quot; value=&quot;5&quot;/&gt;&lt;property id=&quot;20300&quot; value=&quot;Slide 103 - &amp;quot;Next Steps&amp;quot;&quot;/&gt;&lt;property id=&quot;20307&quot; value=&quot;375&quot;/&gt;&lt;/object&gt;&lt;object type=&quot;3&quot; unique_id=&quot;11269&quot;&gt;&lt;property id=&quot;20148&quot; value=&quot;5&quot;/&gt;&lt;property id=&quot;20300&quot; value=&quot;Slide 107 - &amp;quot;Group Overview&amp;quot;&quot;/&gt;&lt;property id=&quot;20307&quot; value=&quot;376&quot;/&gt;&lt;/object&gt;&lt;object type=&quot;3&quot; unique_id=&quot;11270&quot;&gt;&lt;property id=&quot;20148&quot; value=&quot;5&quot;/&gt;&lt;property id=&quot;20300&quot; value=&quot;Slide 108 - &amp;quot;Participant Eligibility&amp;quot;&quot;/&gt;&lt;property id=&quot;20307&quot; value=&quot;377&quot;/&gt;&lt;/object&gt;&lt;object type=&quot;3&quot; unique_id=&quot;11271&quot;&gt;&lt;property id=&quot;20148&quot; value=&quot;5&quot;/&gt;&lt;property id=&quot;20300&quot; value=&quot;Slide 109 - &amp;quot;Tips for Facilitators&amp;quot;&quot;/&gt;&lt;property id=&quot;20307&quot; value=&quot;378&quot;/&gt;&lt;/object&gt;&lt;object type=&quot;3&quot; unique_id=&quot;11272&quot;&gt;&lt;property id=&quot;20148&quot; value=&quot;5&quot;/&gt;&lt;property id=&quot;20300&quot; value=&quot;Slide 114 - &amp;quot;Tobacco Recovery Peer Group&amp;quot;&quot;/&gt;&lt;property id=&quot;20307&quot; value=&quot;379&quot;/&gt;&lt;/object&gt;&lt;object type=&quot;3&quot; unique_id=&quot;11273&quot;&gt;&lt;property id=&quot;20148&quot; value=&quot;5&quot;/&gt;&lt;property id=&quot;20300&quot; value=&quot;Slide 27 - &amp;quot;2010 Report of the Surgeon General: Smoking and Health&amp;quot;&quot;/&gt;&lt;property id=&quot;20307&quot; value=&quot;380&quot;/&gt;&lt;/object&gt;&lt;object type=&quot;3&quot; unique_id=&quot;11274&quot;&gt;&lt;property id=&quot;20148&quot; value=&quot;5&quot;/&gt;&lt;property id=&quot;20300&quot; value=&quot;Slide 28 - &amp;quot;How Tobacco Harms You&amp;quot;&quot;/&gt;&lt;property id=&quot;20307&quot; value=&quot;382&quot;/&gt;&lt;/object&gt;&lt;object type=&quot;3&quot; unique_id=&quot;11276&quot;&gt;&lt;property id=&quot;20148&quot; value=&quot;5&quot;/&gt;&lt;property id=&quot;20300&quot; value=&quot;Slide 62&quot;/&gt;&lt;property id=&quot;20307&quot; value=&quot;384&quot;/&gt;&lt;/object&gt;&lt;object type=&quot;3&quot; unique_id=&quot;11277&quot;&gt;&lt;property id=&quot;20148&quot; value=&quot;5&quot;/&gt;&lt;property id=&quot;20300&quot; value=&quot;Slide 77&quot;/&gt;&lt;property id=&quot;20307&quot; value=&quot;385&quot;/&gt;&lt;/object&gt;&lt;object type=&quot;3&quot; unique_id=&quot;11279&quot;&gt;&lt;property id=&quot;20148&quot; value=&quot;5&quot;/&gt;&lt;property id=&quot;20300&quot; value=&quot;Slide 92 - &amp;quot;Stages of Change&amp;quot;&quot;/&gt;&lt;property id=&quot;20307&quot; value=&quot;391&quot;/&gt;&lt;/object&gt;&lt;object type=&quot;3&quot; unique_id=&quot;11280&quot;&gt;&lt;property id=&quot;20148&quot; value=&quot;5&quot;/&gt;&lt;property id=&quot;20300&quot; value=&quot;Slide 110 - &amp;quot;Tips for Facilitators&amp;quot;&quot;/&gt;&lt;property id=&quot;20307&quot; value=&quot;386&quot;/&gt;&lt;/object&gt;&lt;object type=&quot;3&quot; unique_id=&quot;11281&quot;&gt;&lt;property id=&quot;20148&quot; value=&quot;5&quot;/&gt;&lt;property id=&quot;20300&quot; value=&quot;Slide 111 - &amp;quot;Session Start-up&amp;quot;&quot;/&gt;&lt;property id=&quot;20307&quot; value=&quot;387&quot;/&gt;&lt;/object&gt;&lt;object type=&quot;3&quot; unique_id=&quot;11282&quot;&gt;&lt;property id=&quot;20148&quot; value=&quot;5&quot;/&gt;&lt;property id=&quot;20300&quot; value=&quot;Slide 112 - &amp;quot;Personal Progress Form&amp;quot;&quot;/&gt;&lt;property id=&quot;20307&quot; value=&quot;388&quot;/&gt;&lt;/object&gt;&lt;object type=&quot;3&quot; unique_id=&quot;11283&quot;&gt;&lt;property id=&quot;20148&quot; value=&quot;5&quot;/&gt;&lt;property id=&quot;20300&quot; value=&quot;Slide 113 - &amp;quot;Session Wrap-Up&amp;quot;&quot;/&gt;&lt;property id=&quot;20307&quot; value=&quot;389&quot;/&gt;&lt;/object&gt;&lt;object type=&quot;3&quot; unique_id=&quot;11284&quot;&gt;&lt;property id=&quot;20148&quot; value=&quot;5&quot;/&gt;&lt;property id=&quot;20300&quot; value=&quot;Slide 115 - &amp;quot;Session A: Healthy Behaviors&amp;quot;&quot;/&gt;&lt;property id=&quot;20307&quot; value=&quot;390&quot;/&gt;&lt;/object&gt;&lt;object type=&quot;3&quot; unique_id=&quot;12560&quot;&gt;&lt;property id=&quot;20148&quot; value=&quot;5&quot;/&gt;&lt;property id=&quot;20300&quot; value=&quot;Slide 4 - &amp;quot;Definition of Terms&amp;quot;&quot;/&gt;&lt;property id=&quot;20307&quot; value=&quot;393&quot;/&gt;&lt;/object&gt;&lt;object type=&quot;3&quot; unique_id=&quot;12561&quot;&gt;&lt;property id=&quot;20148&quot; value=&quot;5&quot;/&gt;&lt;property id=&quot;20300&quot; value=&quot;Slide 5 - &amp;quot;Definition of Terms&amp;quot;&quot;/&gt;&lt;property id=&quot;20307&quot; value=&quot;394&quot;/&gt;&lt;/object&gt;&lt;object type=&quot;3&quot; unique_id=&quot;12562&quot;&gt;&lt;property id=&quot;20148&quot; value=&quot;5&quot;/&gt;&lt;property id=&quot;20300&quot; value=&quot;Slide 8 - &amp;quot;This is a Critical Issue&amp;quot;&quot;/&gt;&lt;property id=&quot;20307&quot; value=&quot;395&quot;/&gt;&lt;/object&gt;&lt;object type=&quot;3&quot; unique_id=&quot;12563&quot;&gt;&lt;property id=&quot;20148&quot; value=&quot;5&quot;/&gt;&lt;property id=&quot;20300&quot; value=&quot;Slide 11 - &amp;quot;Peer-to-Peer Tobacco Recovery Program&amp;#x0D;&amp;#x0A;Train-the-Trainer&amp;quot;&quot;/&gt;&lt;property id=&quot;20307&quot; value=&quot;397&quot;/&gt;&lt;/object&gt;&lt;object type=&quot;3&quot; unique_id=&quot;12564&quot;&gt;&lt;property id=&quot;20148&quot; value=&quot;5&quot;/&gt;&lt;property id=&quot;20300&quot; value=&quot;Slide 12 - &amp;quot;Peer-to-Peer Tobacco Recovery Program&amp;#x0D;&amp;#x0A;Train-the-Trainer&amp;quot;&quot;/&gt;&lt;property id=&quot;20307&quot; value=&quot;396&quot;/&gt;&lt;/object&gt;&lt;object type=&quot;3&quot; unique_id=&quot;12565&quot;&gt;&lt;property id=&quot;20148&quot; value=&quot;5&quot;/&gt;&lt;property id=&quot;20300&quot; value=&quot;Slide 15 - &amp;quot;Group Evaluation&amp;quot;&quot;/&gt;&lt;property id=&quot;20307&quot; value=&quot;398&quot;/&gt;&lt;/object&gt;&lt;object type=&quot;3&quot; unique_id=&quot;15741&quot;&gt;&lt;property id=&quot;20148&quot; value=&quot;5&quot;/&gt;&lt;property id=&quot;20300&quot; value=&quot;Slide 30 - &amp;quot;Youth &amp;amp; Tobacco&amp;quot;&quot;/&gt;&lt;property id=&quot;20307&quot; value=&quot;401&quot;/&gt;&lt;/object&gt;&lt;object type=&quot;3&quot; unique_id=&quot;16849&quot;&gt;&lt;property id=&quot;20148&quot; value=&quot;5&quot;/&gt;&lt;property id=&quot;20300&quot; value=&quot;Slide 23&quot;/&gt;&lt;property id=&quot;20307&quot; value=&quot;404&quot;/&gt;&lt;/object&gt;&lt;object type=&quot;3&quot; unique_id=&quot;16850&quot;&gt;&lt;property id=&quot;20148&quot; value=&quot;5&quot;/&gt;&lt;property id=&quot;20300&quot; value=&quot;Slide 24&quot;/&gt;&lt;property id=&quot;20307&quot; value=&quot;405&quot;/&gt;&lt;/object&gt;&lt;object type=&quot;3&quot; unique_id=&quot;16851&quot;&gt;&lt;property id=&quot;20148&quot; value=&quot;5&quot;/&gt;&lt;property id=&quot;20300&quot; value=&quot;Slide 26 - &amp;quot;Nicotine Withdrawal Effects&amp;quot;&quot;/&gt;&lt;property id=&quot;20307&quot; value=&quot;406&quot;/&gt;&lt;/object&gt;&lt;object type=&quot;3&quot; unique_id=&quot;16852&quot;&gt;&lt;property id=&quot;20148&quot; value=&quot;5&quot;/&gt;&lt;property id=&quot;20300&quot; value=&quot;Slide 31 - &amp;quot;Women &amp;amp; Tobacco&amp;quot;&quot;/&gt;&lt;property id=&quot;20307&quot; value=&quot;402&quot;/&gt;&lt;/object&gt;&lt;object type=&quot;3&quot; unique_id=&quot;16853&quot;&gt;&lt;property id=&quot;20148&quot; value=&quot;5&quot;/&gt;&lt;property id=&quot;20300&quot; value=&quot;Slide 32 - &amp;quot;Homelessness &amp;amp; Tobacco&amp;quot;&quot;/&gt;&lt;property id=&quot;20307&quot; value=&quot;403&quot;/&gt;&lt;/object&gt;&lt;object type=&quot;3&quot; unique_id=&quot;16854&quot;&gt;&lt;property id=&quot;20148&quot; value=&quot;5&quot;/&gt;&lt;property id=&quot;20300&quot; value=&quot;Slide 33 - &amp;quot;Tobacco Industry Targeting&amp;quot;&quot;/&gt;&lt;property id=&quot;20307&quot; value=&quot;407&quot;/&gt;&lt;/object&gt;&lt;object type=&quot;3&quot; unique_id=&quot;18222&quot;&gt;&lt;property id=&quot;20148&quot; value=&quot;5&quot;/&gt;&lt;property id=&quot;20300&quot; value=&quot;Slide 91 - &amp;quot;Motivational Intervention&amp;quot;&quot;/&gt;&lt;property id=&quot;20307&quot; value=&quot;408&quot;/&gt;&lt;/object&gt;&lt;object type=&quot;3&quot; unique_id=&quot;19701&quot;&gt;&lt;property id=&quot;20148&quot; value=&quot;5&quot;/&gt;&lt;property id=&quot;20300&quot; value=&quot;Slide 93 - &amp;quot;What if I meet peers who are &amp;#x0D;&amp;#x0A;not ready to change?&amp;quot;&quot;/&gt;&lt;property id=&quot;20307&quot; value=&quot;409&quot;/&gt;&lt;/object&gt;&lt;object type=&quot;3&quot; unique_id=&quot;19702&quot;&gt;&lt;property id=&quot;20148&quot; value=&quot;5&quot;/&gt;&lt;property id=&quot;20300&quot; value=&quot;Slide 94 - &amp;quot;What if I meet peers who are &amp;#x0D;&amp;#x0A;not ready to change?&amp;quot;&quot;/&gt;&lt;property id=&quot;20307&quot; value=&quot;410&quot;/&gt;&lt;/object&gt;&lt;object type=&quot;3&quot; unique_id=&quot;19703&quot;&gt;&lt;property id=&quot;20148&quot; value=&quot;5&quot;/&gt;&lt;property id=&quot;20300&quot; value=&quot;Slide 95 - &amp;quot;What if I meet peers who are &amp;#x0D;&amp;#x0A;not ready to change?&amp;quot;&quot;/&gt;&lt;property id=&quot;20307&quot; value=&quot;411&quot;/&gt;&lt;/object&gt;&lt;object type=&quot;3&quot; unique_id=&quot;19704&quot;&gt;&lt;property id=&quot;20148&quot; value=&quot;5&quot;/&gt;&lt;property id=&quot;20300&quot; value=&quot;Slide 97 - &amp;quot;Peer-to-Peer Tobacco &amp;#x0D;&amp;#x0A;Recovery Program&amp;quot;&quot;/&gt;&lt;property id=&quot;20307&quot; value=&quot;418&quot;/&gt;&lt;/object&gt;&lt;object type=&quot;3&quot; unique_id=&quot;19705&quot;&gt;&lt;property id=&quot;20148&quot; value=&quot;5&quot;/&gt;&lt;property id=&quot;20300&quot; value=&quot;Slide 98 - &amp;quot;Peer-to-Peer Tobacco &amp;#x0D;&amp;#x0A;Recovery Program&amp;quot;&quot;/&gt;&lt;property id=&quot;20307&quot; value=&quot;417&quot;/&gt;&lt;/object&gt;&lt;object type=&quot;3&quot; unique_id=&quot;19706&quot;&gt;&lt;property id=&quot;20148&quot; value=&quot;5&quot;/&gt;&lt;property id=&quot;20300&quot; value=&quot;Slide 99 - &amp;quot;Peer-to-Peer Tobacco &amp;#x0D;&amp;#x0A;Recovery Program&amp;quot;&quot;/&gt;&lt;property id=&quot;20307&quot; value=&quot;416&quot;/&gt;&lt;/object&gt;&lt;object type=&quot;3&quot; unique_id=&quot;19707&quot;&gt;&lt;property id=&quot;20148&quot; value=&quot;5&quot;/&gt;&lt;property id=&quot;20300&quot; value=&quot;Slide 100 - &amp;quot;Peer-to-Peer Tobacco &amp;#x0D;&amp;#x0A;Recovery Program&amp;quot;&quot;/&gt;&lt;property id=&quot;20307&quot; value=&quot;415&quot;/&gt;&lt;/object&gt;&lt;object type=&quot;3&quot; unique_id=&quot;19708&quot;&gt;&lt;property id=&quot;20148&quot; value=&quot;5&quot;/&gt;&lt;property id=&quot;20300&quot; value=&quot;Slide 101 - &amp;quot;Peer-to-Peer Tobacco &amp;#x0D;&amp;#x0A;Recovery Program&amp;quot;&quot;/&gt;&lt;property id=&quot;20307&quot; value=&quot;412&quot;/&gt;&lt;/object&gt;&lt;object type=&quot;3&quot; unique_id=&quot;19709&quot;&gt;&lt;property id=&quot;20148&quot; value=&quot;5&quot;/&gt;&lt;property id=&quot;20300&quot; value=&quot;Slide 102 - &amp;quot;Peer-to-Peer Tobacco &amp;#x0D;&amp;#x0A;Recovery Program&amp;quot;&quot;/&gt;&lt;property id=&quot;20307&quot; value=&quot;414&quot;/&gt;&lt;/object&gt;&lt;object type=&quot;3&quot; unique_id=&quot;21008&quot;&gt;&lt;property id=&quot;20148&quot; value=&quot;5&quot;/&gt;&lt;property id=&quot;20300&quot; value=&quot;Slide 37&quot;/&gt;&lt;property id=&quot;20307&quot; value=&quot;420&quot;/&gt;&lt;/object&gt;&lt;object type=&quot;3&quot; unique_id=&quot;21009&quot;&gt;&lt;property id=&quot;20148&quot; value=&quot;5&quot;/&gt;&lt;property id=&quot;20300&quot; value=&quot;Slide 105 - &amp;quot;Peer-to-Peer Tobacco &amp;#x0D;&amp;#x0A;Recovery Program&amp;quot;&quot;/&gt;&lt;property id=&quot;20307&quot; value=&quot;419&quot;/&gt;&lt;/object&gt;&lt;object type=&quot;3&quot; unique_id=&quot;22939&quot;&gt;&lt;property id=&quot;20148&quot; value=&quot;5&quot;/&gt;&lt;property id=&quot;20300&quot; value=&quot;Slide 65 - &amp;quot;Long-Term (36-month) Quit Rates for Cessation Medications&amp;quot;&quot;/&gt;&lt;property id=&quot;20307&quot; value=&quot;422&quot;/&gt;&lt;/object&gt;&lt;object type=&quot;3&quot; unique_id=&quot;23860&quot;&gt;&lt;property id=&quot;20148&quot; value=&quot;5&quot;/&gt;&lt;property id=&quot;20300&quot; value=&quot;Slide 73 - &amp;quot;Combination Therapy&amp;quot;&quot;/&gt;&lt;property id=&quot;20307&quot; value=&quot;424&quot;/&gt;&lt;/object&gt;&lt;object type=&quot;3&quot; unique_id=&quot;23861&quot;&gt;&lt;property id=&quot;20148&quot; value=&quot;5&quot;/&gt;&lt;property id=&quot;20300&quot; value=&quot;Slide 74 - &amp;quot;Pre-Cessation Nicotine Replacement&amp;quot;&quot;/&gt;&lt;property id=&quot;20307&quot; value=&quot;423&quot;/&gt;&lt;/object&gt;&lt;object type=&quot;3&quot; unique_id=&quot;24447&quot;&gt;&lt;property id=&quot;20148&quot; value=&quot;5&quot;/&gt;&lt;property id=&quot;20300&quot; value=&quot;Slide 67 - &amp;quot;Nicotine Lozenge&amp;quot;&quot;/&gt;&lt;property id=&quot;20307&quot; value=&quot;425&quot;/&gt;&lt;/object&gt;&lt;object type=&quot;3&quot; unique_id=&quot;25560&quot;&gt;&lt;property id=&quot;20148&quot; value=&quot;5&quot;/&gt;&lt;property id=&quot;20300&quot; value=&quot;Slide 48 - &amp;quot;Personal Factors&amp;quot;&quot;/&gt;&lt;property id=&quot;20307&quot; value=&quot;427&quot;/&gt;&lt;/object&gt;&lt;object type=&quot;3&quot; unique_id=&quot;25561&quot;&gt;&lt;property id=&quot;20148&quot; value=&quot;5&quot;/&gt;&lt;property id=&quot;20300&quot; value=&quot;Slide 34 - &amp;quot;Quitting Smoking has Many &amp;#x0D;&amp;#x0A;Health Benefits&amp;quot;&quot;/&gt;&lt;property id=&quot;20307&quot; value=&quot;428&quot;/&gt;&lt;/object&gt;&lt;object type=&quot;3&quot; unique_id=&quot;25562&quot;&gt;&lt;property id=&quot;20148&quot; value=&quot;5&quot;/&gt;&lt;property id=&quot;20300&quot; value=&quot;Slide 49 - &amp;quot;Why Help People Quit?&amp;quot;&quot;/&gt;&lt;property id=&quot;20307&quot; value=&quot;429&quot;/&gt;&lt;/object&gt;&lt;object type=&quot;3&quot; unique_id=&quot;26733&quot;&gt;&lt;property id=&quot;20148&quot; value=&quot;5&quot;/&gt;&lt;property id=&quot;20300&quot; value=&quot;Slide 116 - &amp;quot;Session A: Activities &amp;amp; Handouts&amp;quot;&quot;/&gt;&lt;property id=&quot;20307&quot; value=&quot;430&quot;/&gt;&lt;/object&gt;&lt;object type=&quot;3&quot; unique_id=&quot;26734&quot;&gt;&lt;property id=&quot;20148&quot; value=&quot;5&quot;/&gt;&lt;property id=&quot;20300&quot; value=&quot;Slide 117 - &amp;quot;Session A: Activities &amp;amp; Handouts&amp;quot;&quot;/&gt;&lt;property id=&quot;20307&quot; value=&quot;431&quot;/&gt;&lt;/object&gt;&lt;object type=&quot;3&quot; unique_id=&quot;26735&quot;&gt;&lt;property id=&quot;20148&quot; value=&quot;5&quot;/&gt;&lt;property id=&quot;20300&quot; value=&quot;Slide 118 - &amp;quot;Session A: Activities &amp;amp; Handouts&amp;quot;&quot;/&gt;&lt;property id=&quot;20307&quot; value=&quot;432&quot;/&gt;&lt;/object&gt;&lt;object type=&quot;3&quot; unique_id=&quot;26736&quot;&gt;&lt;property id=&quot;20148&quot; value=&quot;5&quot;/&gt;&lt;property id=&quot;20300&quot; value=&quot;Slide 119 - &amp;quot;Session A: Activities &amp;amp; Handouts&amp;quot;&quot;/&gt;&lt;property id=&quot;20307&quot; value=&quot;455&quot;/&gt;&lt;/object&gt;&lt;object type=&quot;3&quot; unique_id=&quot;26737&quot;&gt;&lt;property id=&quot;20148&quot; value=&quot;5&quot;/&gt;&lt;property id=&quot;20300&quot; value=&quot;Slide 120 - &amp;quot;Session A: Activities &amp;amp; Handouts&amp;quot;&quot;/&gt;&lt;property id=&quot;20307&quot; value=&quot;433&quot;/&gt;&lt;/object&gt;&lt;object type=&quot;3&quot; unique_id=&quot;26738&quot;&gt;&lt;property id=&quot;20148&quot; value=&quot;5&quot;/&gt;&lt;property id=&quot;20300&quot; value=&quot;Slide 121 - &amp;quot;Session A: Activities &amp;amp; Handouts&amp;quot;&quot;/&gt;&lt;property id=&quot;20307&quot; value=&quot;439&quot;/&gt;&lt;/object&gt;&lt;object type=&quot;3&quot; unique_id=&quot;26739&quot;&gt;&lt;property id=&quot;20148&quot; value=&quot;5&quot;/&gt;&lt;property id=&quot;20300&quot; value=&quot;Slide 123 - &amp;quot;Session A: Healthy Behaviors&amp;quot;&quot;/&gt;&lt;property id=&quot;20307&quot; value=&quot;443&quot;/&gt;&lt;/object&gt;&lt;object type=&quot;3&quot; unique_id=&quot;26740&quot;&gt;&lt;property id=&quot;20148&quot; value=&quot;5&quot;/&gt;&lt;property id=&quot;20300&quot; value=&quot;Slide 124 - &amp;quot;Session A: Healthy Behaviors&amp;quot;&quot;/&gt;&lt;property id=&quot;20307&quot; value=&quot;444&quot;/&gt;&lt;/object&gt;&lt;object type=&quot;3&quot; unique_id=&quot;26741&quot;&gt;&lt;property id=&quot;20148&quot; value=&quot;5&quot;/&gt;&lt;property id=&quot;20300&quot; value=&quot;Slide 125 - &amp;quot;Session B: Truth About Tobacco&amp;quot;&quot;/&gt;&lt;property id=&quot;20307&quot; value=&quot;436&quot;/&gt;&lt;/object&gt;&lt;object type=&quot;3&quot; unique_id=&quot;26742&quot;&gt;&lt;property id=&quot;20148&quot; value=&quot;5&quot;/&gt;&lt;property id=&quot;20300&quot; value=&quot;Slide 126 - &amp;quot;Session B: Activities &amp;amp; Handouts&amp;quot;&quot;/&gt;&lt;property id=&quot;20307&quot; value=&quot;456&quot;/&gt;&lt;/object&gt;&lt;object type=&quot;3&quot; unique_id=&quot;26743&quot;&gt;&lt;property id=&quot;20148&quot; value=&quot;5&quot;/&gt;&lt;property id=&quot;20300&quot; value=&quot;Slide 127 - &amp;quot;Session B: Activities &amp;amp; Handouts&amp;quot;&quot;/&gt;&lt;property id=&quot;20307&quot; value=&quot;458&quot;/&gt;&lt;/object&gt;&lt;object type=&quot;3&quot; unique_id=&quot;26744&quot;&gt;&lt;property id=&quot;20148&quot; value=&quot;5&quot;/&gt;&lt;property id=&quot;20300&quot; value=&quot;Slide 128 - &amp;quot;Session B: Activities &amp;amp; Handouts&amp;quot;&quot;/&gt;&lt;property id=&quot;20307&quot; value=&quot;464&quot;/&gt;&lt;/object&gt;&lt;object type=&quot;3&quot; unique_id=&quot;26745&quot;&gt;&lt;property id=&quot;20148&quot; value=&quot;5&quot;/&gt;&lt;property id=&quot;20300&quot; value=&quot;Slide 129 - &amp;quot;Session B: Activities &amp;amp; Handouts&amp;quot;&quot;/&gt;&lt;property id=&quot;20307&quot; value=&quot;463&quot;/&gt;&lt;/object&gt;&lt;object type=&quot;3&quot; unique_id=&quot;26746&quot;&gt;&lt;property id=&quot;20148&quot; value=&quot;5&quot;/&gt;&lt;property id=&quot;20300&quot; value=&quot;Slide 130 - &amp;quot;Session B: Activities &amp;amp; Handouts&amp;quot;&quot;/&gt;&lt;property id=&quot;20307&quot; value=&quot;462&quot;/&gt;&lt;/object&gt;&lt;object type=&quot;3&quot; unique_id=&quot;26747&quot;&gt;&lt;property id=&quot;20148&quot; value=&quot;5&quot;/&gt;&lt;property id=&quot;20300&quot; value=&quot;Slide 131 - &amp;quot;Session B: Activities &amp;amp; Handouts&amp;quot;&quot;/&gt;&lt;property id=&quot;20307&quot; value=&quot;461&quot;/&gt;&lt;/object&gt;&lt;object type=&quot;3&quot; unique_id=&quot;26748&quot;&gt;&lt;property id=&quot;20148&quot; value=&quot;5&quot;/&gt;&lt;property id=&quot;20300&quot; value=&quot;Slide 132 - &amp;quot;Session B: Activities &amp;amp; Handouts&amp;quot;&quot;/&gt;&lt;property id=&quot;20307&quot; value=&quot;460&quot;/&gt;&lt;/object&gt;&lt;object type=&quot;3&quot; unique_id=&quot;26749&quot;&gt;&lt;property id=&quot;20148&quot; value=&quot;5&quot;/&gt;&lt;property id=&quot;20300&quot; value=&quot;Slide 133 - &amp;quot;Session B: Activities &amp;amp; Handouts&amp;quot;&quot;/&gt;&lt;property id=&quot;20307&quot; value=&quot;459&quot;/&gt;&lt;/object&gt;&lt;object type=&quot;3&quot; unique_id=&quot;26750&quot;&gt;&lt;property id=&quot;20148&quot; value=&quot;5&quot;/&gt;&lt;property id=&quot;20300&quot; value=&quot;Slide 134 - &amp;quot;Session B: The Truth About Tobacco&amp;quot;&quot;/&gt;&lt;property id=&quot;20307&quot; value=&quot;445&quot;/&gt;&lt;/object&gt;&lt;object type=&quot;3&quot; unique_id=&quot;26751&quot;&gt;&lt;property id=&quot;20148&quot; value=&quot;5&quot;/&gt;&lt;property id=&quot;20300&quot; value=&quot;Slide 135 - &amp;quot;Session B: The Truth About Tobacco&amp;quot;&quot;/&gt;&lt;property id=&quot;20307&quot; value=&quot;454&quot;/&gt;&lt;/object&gt;&lt;object type=&quot;3&quot; unique_id=&quot;26752&quot;&gt;&lt;property id=&quot;20148&quot; value=&quot;5&quot;/&gt;&lt;property id=&quot;20300&quot; value=&quot;Slide 137 - &amp;quot;Session C: Changing Behaviors&amp;quot;&quot;/&gt;&lt;property id=&quot;20307&quot; value=&quot;437&quot;/&gt;&lt;/object&gt;&lt;object type=&quot;3&quot; unique_id=&quot;26753&quot;&gt;&lt;property id=&quot;20148&quot; value=&quot;5&quot;/&gt;&lt;property id=&quot;20300&quot; value=&quot;Slide 138 - &amp;quot;Session C: Activities &amp;amp; Handouts&amp;quot;&quot;/&gt;&lt;property id=&quot;20307&quot; value=&quot;457&quot;/&gt;&lt;/object&gt;&lt;object type=&quot;3&quot; unique_id=&quot;26754&quot;&gt;&lt;property id=&quot;20148&quot; value=&quot;5&quot;/&gt;&lt;property id=&quot;20300&quot; value=&quot;Slide 139 - &amp;quot;Session C: Activities &amp;amp; Handouts&amp;quot;&quot;/&gt;&lt;property id=&quot;20307&quot; value=&quot;472&quot;/&gt;&lt;/object&gt;&lt;object type=&quot;3&quot; unique_id=&quot;26755&quot;&gt;&lt;property id=&quot;20148&quot; value=&quot;5&quot;/&gt;&lt;property id=&quot;20300&quot; value=&quot;Slide 140 - &amp;quot;Session C: Activities &amp;amp; Handouts&amp;quot;&quot;/&gt;&lt;property id=&quot;20307&quot; value=&quot;471&quot;/&gt;&lt;/object&gt;&lt;object type=&quot;3&quot; unique_id=&quot;26756&quot;&gt;&lt;property id=&quot;20148&quot; value=&quot;5&quot;/&gt;&lt;property id=&quot;20300&quot; value=&quot;Slide 141 - &amp;quot;Session C: Activities &amp;amp; Handouts&amp;quot;&quot;/&gt;&lt;property id=&quot;20307&quot; value=&quot;470&quot;/&gt;&lt;/object&gt;&lt;object type=&quot;3&quot; unique_id=&quot;26757&quot;&gt;&lt;property id=&quot;20148&quot; value=&quot;5&quot;/&gt;&lt;property id=&quot;20300&quot; value=&quot;Slide 142 - &amp;quot;Session C: Activities &amp;amp; Handouts&amp;quot;&quot;/&gt;&lt;property id=&quot;20307&quot; value=&quot;469&quot;/&gt;&lt;/object&gt;&lt;object type=&quot;3&quot; unique_id=&quot;26758&quot;&gt;&lt;property id=&quot;20148&quot; value=&quot;5&quot;/&gt;&lt;property id=&quot;20300&quot; value=&quot;Slide 143 - &amp;quot;Session C: Activities &amp;amp; Handouts&amp;quot;&quot;/&gt;&lt;property id=&quot;20307&quot; value=&quot;468&quot;/&gt;&lt;/object&gt;&lt;object type=&quot;3&quot; unique_id=&quot;26759&quot;&gt;&lt;property id=&quot;20148&quot; value=&quot;5&quot;/&gt;&lt;property id=&quot;20300&quot; value=&quot;Slide 144 - &amp;quot;Session C: Activities &amp;amp; Handouts&amp;quot;&quot;/&gt;&lt;property id=&quot;20307&quot; value=&quot;467&quot;/&gt;&lt;/object&gt;&lt;object type=&quot;3&quot; unique_id=&quot;26760&quot;&gt;&lt;property id=&quot;20148&quot; value=&quot;5&quot;/&gt;&lt;property id=&quot;20300&quot; value=&quot;Slide 145 - &amp;quot;Session C: Activities &amp;amp; Handouts&amp;quot;&quot;/&gt;&lt;property id=&quot;20307&quot; value=&quot;466&quot;/&gt;&lt;/object&gt;&lt;object type=&quot;3&quot; unique_id=&quot;26761&quot;&gt;&lt;property id=&quot;20148&quot; value=&quot;5&quot;/&gt;&lt;property id=&quot;20300&quot; value=&quot;Slide 146 - &amp;quot;Session C: Changing Behaviors&amp;quot;&quot;/&gt;&lt;property id=&quot;20307&quot; value=&quot;449&quot;/&gt;&lt;/object&gt;&lt;object type=&quot;3&quot; unique_id=&quot;26762&quot;&gt;&lt;property id=&quot;20148&quot; value=&quot;5&quot;/&gt;&lt;property id=&quot;20300&quot; value=&quot;Slide 147 - &amp;quot;Session C: Changing Behaviors&amp;quot;&quot;/&gt;&lt;property id=&quot;20307&quot; value=&quot;450&quot;/&gt;&lt;/object&gt;&lt;object type=&quot;3&quot; unique_id=&quot;26763&quot;&gt;&lt;property id=&quot;20148&quot; value=&quot;5&quot;/&gt;&lt;property id=&quot;20300&quot; value=&quot;Slide 148 - &amp;quot;Session D: Coping With Cravings&amp;quot;&quot;/&gt;&lt;property id=&quot;20307&quot; value=&quot;435&quot;/&gt;&lt;/object&gt;&lt;object type=&quot;3&quot; unique_id=&quot;26764&quot;&gt;&lt;property id=&quot;20148&quot; value=&quot;5&quot;/&gt;&lt;property id=&quot;20300&quot; value=&quot;Slide 149 - &amp;quot;Session D: Activities &amp;amp; Handouts&amp;quot;&quot;/&gt;&lt;property id=&quot;20307&quot; value=&quot;465&quot;/&gt;&lt;/object&gt;&lt;object type=&quot;3&quot; unique_id=&quot;26765&quot;&gt;&lt;property id=&quot;20148&quot; value=&quot;5&quot;/&gt;&lt;property id=&quot;20300&quot; value=&quot;Slide 150 - &amp;quot;Session D: Activities &amp;amp; Handouts&amp;quot;&quot;/&gt;&lt;property id=&quot;20307&quot; value=&quot;474&quot;/&gt;&lt;/object&gt;&lt;object type=&quot;3&quot; unique_id=&quot;26766&quot;&gt;&lt;property id=&quot;20148&quot; value=&quot;5&quot;/&gt;&lt;property id=&quot;20300&quot; value=&quot;Slide 151 - &amp;quot;Session D: Activities &amp;amp; Handouts&amp;quot;&quot;/&gt;&lt;property id=&quot;20307&quot; value=&quot;473&quot;/&gt;&lt;/object&gt;&lt;object type=&quot;3&quot; unique_id=&quot;26767&quot;&gt;&lt;property id=&quot;20148&quot; value=&quot;5&quot;/&gt;&lt;property id=&quot;20300&quot; value=&quot;Slide 152 - &amp;quot;Session D: Activities &amp;amp; Handouts&amp;quot;&quot;/&gt;&lt;property id=&quot;20307&quot; value=&quot;479&quot;/&gt;&lt;/object&gt;&lt;object type=&quot;3&quot; unique_id=&quot;26768&quot;&gt;&lt;property id=&quot;20148&quot; value=&quot;5&quot;/&gt;&lt;property id=&quot;20300&quot; value=&quot;Slide 153 - &amp;quot;Session D: Activities &amp;amp; Handouts&amp;quot;&quot;/&gt;&lt;property id=&quot;20307&quot; value=&quot;478&quot;/&gt;&lt;/object&gt;&lt;object type=&quot;3&quot; unique_id=&quot;26769&quot;&gt;&lt;property id=&quot;20148&quot; value=&quot;5&quot;/&gt;&lt;property id=&quot;20300&quot; value=&quot;Slide 154 - &amp;quot;Session D: Activities &amp;amp; Handouts&amp;quot;&quot;/&gt;&lt;property id=&quot;20307&quot; value=&quot;477&quot;/&gt;&lt;/object&gt;&lt;object type=&quot;3&quot; unique_id=&quot;26770&quot;&gt;&lt;property id=&quot;20148&quot; value=&quot;5&quot;/&gt;&lt;property id=&quot;20300&quot; value=&quot;Slide 155 - &amp;quot;Session D: Activities &amp;amp; Handouts&amp;quot;&quot;/&gt;&lt;property id=&quot;20307&quot; value=&quot;476&quot;/&gt;&lt;/object&gt;&lt;object type=&quot;3&quot; unique_id=&quot;26771&quot;&gt;&lt;property id=&quot;20148&quot; value=&quot;5&quot;/&gt;&lt;property id=&quot;20300&quot; value=&quot;Slide 156 - &amp;quot;Session D: Activities &amp;amp; Handouts&amp;quot;&quot;/&gt;&lt;property id=&quot;20307&quot; value=&quot;475&quot;/&gt;&lt;/object&gt;&lt;object type=&quot;3&quot; unique_id=&quot;26772&quot;&gt;&lt;property id=&quot;20148&quot; value=&quot;5&quot;/&gt;&lt;property id=&quot;20300&quot; value=&quot;Slide 157 - &amp;quot;Session E: Managing Stress&amp;quot;&quot;/&gt;&lt;property id=&quot;20307&quot; value=&quot;434&quot;/&gt;&lt;/object&gt;&lt;object type=&quot;3&quot; unique_id=&quot;26773&quot;&gt;&lt;property id=&quot;20148&quot; value=&quot;5&quot;/&gt;&lt;property id=&quot;20300&quot; value=&quot;Slide 158 - &amp;quot;Session E: Activities &amp;amp; Handouts&amp;quot;&quot;/&gt;&lt;property id=&quot;20307&quot; value=&quot;480&quot;/&gt;&lt;/object&gt;&lt;object type=&quot;3&quot; unique_id=&quot;26774&quot;&gt;&lt;property id=&quot;20148&quot; value=&quot;5&quot;/&gt;&lt;property id=&quot;20300&quot; value=&quot;Slide 159 - &amp;quot;Session E: Activities &amp;amp; Handouts&amp;quot;&quot;/&gt;&lt;property id=&quot;20307&quot; value=&quot;488&quot;/&gt;&lt;/object&gt;&lt;object type=&quot;3&quot; unique_id=&quot;26775&quot;&gt;&lt;property id=&quot;20148&quot; value=&quot;5&quot;/&gt;&lt;property id=&quot;20300&quot; value=&quot;Slide 160 - &amp;quot;Session E: Activities &amp;amp; Handouts&amp;quot;&quot;/&gt;&lt;property id=&quot;20307&quot; value=&quot;487&quot;/&gt;&lt;/object&gt;&lt;object type=&quot;3&quot; unique_id=&quot;26776&quot;&gt;&lt;property id=&quot;20148&quot; value=&quot;5&quot;/&gt;&lt;property id=&quot;20300&quot; value=&quot;Slide 161 - &amp;quot;Session E: Activities &amp;amp; Handouts&amp;quot;&quot;/&gt;&lt;property id=&quot;20307&quot; value=&quot;486&quot;/&gt;&lt;/object&gt;&lt;object type=&quot;3&quot; unique_id=&quot;26777&quot;&gt;&lt;property id=&quot;20148&quot; value=&quot;5&quot;/&gt;&lt;property id=&quot;20300&quot; value=&quot;Slide 162 - &amp;quot;Session E: Activities &amp;amp; Handouts&amp;quot;&quot;/&gt;&lt;property id=&quot;20307&quot; value=&quot;485&quot;/&gt;&lt;/object&gt;&lt;object type=&quot;3&quot; unique_id=&quot;26778&quot;&gt;&lt;property id=&quot;20148&quot; value=&quot;5&quot;/&gt;&lt;property id=&quot;20300&quot; value=&quot;Slide 163 - &amp;quot;Session E: Activities &amp;amp; Handouts&amp;quot;&quot;/&gt;&lt;property id=&quot;20307&quot; value=&quot;484&quot;/&gt;&lt;/object&gt;&lt;object type=&quot;3&quot; unique_id=&quot;26779&quot;&gt;&lt;property id=&quot;20148&quot; value=&quot;5&quot;/&gt;&lt;property id=&quot;20300&quot; value=&quot;Slide 164 - &amp;quot;Session E: Activities &amp;amp; Handouts&amp;quot;&quot;/&gt;&lt;property id=&quot;20307&quot; value=&quot;483&quot;/&gt;&lt;/object&gt;&lt;object type=&quot;3&quot; unique_id=&quot;26780&quot;&gt;&lt;property id=&quot;20148&quot; value=&quot;5&quot;/&gt;&lt;property id=&quot;20300&quot; value=&quot;Slide 165 - &amp;quot;Session E: Activities &amp;amp; Handouts&amp;quot;&quot;/&gt;&lt;property id=&quot;20307&quot; value=&quot;482&quot;/&gt;&lt;/object&gt;&lt;object type=&quot;3&quot; unique_id=&quot;26781&quot;&gt;&lt;property id=&quot;20148&quot; value=&quot;5&quot;/&gt;&lt;property id=&quot;20300&quot; value=&quot;Slide 166 - &amp;quot;Session E: Managing Stress&amp;quot;&quot;/&gt;&lt;property id=&quot;20307&quot; value=&quot;452&quot;/&gt;&lt;/object&gt;&lt;object type=&quot;3&quot; unique_id=&quot;26782&quot;&gt;&lt;property id=&quot;20148&quot; value=&quot;5&quot;/&gt;&lt;property id=&quot;20300&quot; value=&quot;Slide 167 - &amp;quot;Session F: Planning Ahead&amp;quot;&quot;/&gt;&lt;property id=&quot;20307&quot; value=&quot;438&quot;/&gt;&lt;/object&gt;&lt;object type=&quot;3&quot; unique_id=&quot;26783&quot;&gt;&lt;property id=&quot;20148&quot; value=&quot;5&quot;/&gt;&lt;property id=&quot;20300&quot; value=&quot;Slide 168 - &amp;quot;Session F: Activities &amp;amp; Handouts&amp;quot;&quot;/&gt;&lt;property id=&quot;20307&quot; value=&quot;481&quot;/&gt;&lt;/object&gt;&lt;object type=&quot;3&quot; unique_id=&quot;26784&quot;&gt;&lt;property id=&quot;20148&quot; value=&quot;5&quot;/&gt;&lt;property id=&quot;20300&quot; value=&quot;Slide 169 - &amp;quot;Session F: Activities &amp;amp; Handouts&amp;quot;&quot;/&gt;&lt;property id=&quot;20307&quot; value=&quot;495&quot;/&gt;&lt;/object&gt;&lt;object type=&quot;3&quot; unique_id=&quot;26785&quot;&gt;&lt;property id=&quot;20148&quot; value=&quot;5&quot;/&gt;&lt;property id=&quot;20300&quot; value=&quot;Slide 170 - &amp;quot;Session F: Activities &amp;amp; Handouts&amp;quot;&quot;/&gt;&lt;property id=&quot;20307&quot; value=&quot;494&quot;/&gt;&lt;/object&gt;&lt;object type=&quot;3&quot; unique_id=&quot;26786&quot;&gt;&lt;property id=&quot;20148&quot; value=&quot;5&quot;/&gt;&lt;property id=&quot;20300&quot; value=&quot;Slide 171 - &amp;quot;Session F: Activities &amp;amp; Handouts&amp;quot;&quot;/&gt;&lt;property id=&quot;20307&quot; value=&quot;493&quot;/&gt;&lt;/object&gt;&lt;object type=&quot;3&quot; unique_id=&quot;26787&quot;&gt;&lt;property id=&quot;20148&quot; value=&quot;5&quot;/&gt;&lt;property id=&quot;20300&quot; value=&quot;Slide 172 - &amp;quot;Session F: Activities &amp;amp; Handouts&amp;quot;&quot;/&gt;&lt;property id=&quot;20307&quot; value=&quot;492&quot;/&gt;&lt;/object&gt;&lt;object type=&quot;3&quot; unique_id=&quot;26788&quot;&gt;&lt;property id=&quot;20148&quot; value=&quot;5&quot;/&gt;&lt;property id=&quot;20300&quot; value=&quot;Slide 173 - &amp;quot;Session F: Activities &amp;amp; Handouts&amp;quot;&quot;/&gt;&lt;property id=&quot;20307&quot; value=&quot;491&quot;/&gt;&lt;/object&gt;&lt;object type=&quot;3&quot; unique_id=&quot;26789&quot;&gt;&lt;property id=&quot;20148&quot; value=&quot;5&quot;/&gt;&lt;property id=&quot;20300&quot; value=&quot;Slide 174 - &amp;quot;Session F: Activities &amp;amp; Handouts&amp;quot;&quot;/&gt;&lt;property id=&quot;20307&quot; value=&quot;490&quot;/&gt;&lt;/object&gt;&lt;object type=&quot;3&quot; unique_id=&quot;26790&quot;&gt;&lt;property id=&quot;20148&quot; value=&quot;5&quot;/&gt;&lt;property id=&quot;20300&quot; value=&quot;Slide 175 - &amp;quot;Session F: Activities &amp;amp; Handouts&amp;quot;&quot;/&gt;&lt;property id=&quot;20307&quot; value=&quot;489&quot;/&gt;&lt;/object&gt;&lt;object type=&quot;3&quot; unique_id=&quot;26791&quot;&gt;&lt;property id=&quot;20148&quot; value=&quot;5&quot;/&gt;&lt;property id=&quot;20300&quot; value=&quot;Slide 176 - &amp;quot;Session F: Planning Ahead&amp;quot;&quot;/&gt;&lt;property id=&quot;20307&quot; value=&quot;451&quot;/&gt;&lt;/object&gt;&lt;object type=&quot;3&quot; unique_id=&quot;26792&quot;&gt;&lt;property id=&quot;20148&quot; value=&quot;5&quot;/&gt;&lt;property id=&quot;20300&quot; value=&quot;Slide 177 - &amp;quot;Peer-to-Peer &amp;#x0D;&amp;#x0A;Tobacco Recovery Program&amp;quot;&quot;/&gt;&lt;property id=&quot;20307&quot; value=&quot;497&quot;/&gt;&lt;/object&gt;&lt;object type=&quot;3&quot; unique_id=&quot;26793&quot;&gt;&lt;property id=&quot;20148&quot; value=&quot;5&quot;/&gt;&lt;property id=&quot;20300&quot; value=&quot;Slide 178 - &amp;quot;Peer-to-Peer &amp;#x0D;&amp;#x0A;Tobacco Recovery Program&amp;quot;&quot;/&gt;&lt;property id=&quot;20307&quot; value=&quot;498&quot;/&gt;&lt;/object&gt;&lt;object type=&quot;3&quot; unique_id=&quot;26794&quot;&gt;&lt;property id=&quot;20148&quot; value=&quot;5&quot;/&gt;&lt;property id=&quot;20300&quot; value=&quot;Slide 179 - &amp;quot;Getting Started&amp;quot;&quot;/&gt;&lt;property id=&quot;20307&quot; value=&quot;499&quot;/&gt;&lt;/object&gt;&lt;object type=&quot;3&quot; unique_id=&quot;26795&quot;&gt;&lt;property id=&quot;20148&quot; value=&quot;5&quot;/&gt;&lt;property id=&quot;20300&quot; value=&quot;Slide 180 - &amp;quot;Tobacco Recovery Program Support&amp;quot;&quot;/&gt;&lt;property id=&quot;20307&quot; value=&quot;500&quot;/&gt;&lt;/object&gt;&lt;object type=&quot;3&quot; unique_id=&quot;26796&quot;&gt;&lt;property id=&quot;20148&quot; value=&quot;5&quot;/&gt;&lt;property id=&quot;20300&quot; value=&quot;Slide 181 - &amp;quot;Intellectual Property&amp;quot;&quot;/&gt;&lt;property id=&quot;20307&quot; value=&quot;501&quot;/&gt;&lt;/object&gt;&lt;object type=&quot;3&quot; unique_id=&quot;26797&quot;&gt;&lt;property id=&quot;20148&quot; value=&quot;5&quot;/&gt;&lt;property id=&quot;20300&quot; value=&quot;Slide 182 - &amp;quot;Evaluation&amp;quot;&quot;/&gt;&lt;property id=&quot;20307&quot; value=&quot;502&quot;/&gt;&lt;/object&gt;&lt;object type=&quot;3&quot; unique_id=&quot;26798&quot;&gt;&lt;property id=&quot;20148&quot; value=&quot;5&quot;/&gt;&lt;property id=&quot;20300&quot; value=&quot;Slide 183&quot;/&gt;&lt;property id=&quot;20307&quot; value=&quot;503&quot;/&gt;&lt;/object&gt;&lt;object type=&quot;3&quot; unique_id=&quot;26799&quot;&gt;&lt;property id=&quot;20148&quot; value=&quot;5&quot;/&gt;&lt;property id=&quot;20300&quot; value=&quot;Slide 122 - &amp;quot;Session A: Activities &amp;amp; Handouts&amp;quot;&quot;/&gt;&lt;property id=&quot;20307&quot; value=&quot;504&quot;/&gt;&lt;/object&gt;&lt;object type=&quot;3&quot; unique_id=&quot;26800&quot;&gt;&lt;property id=&quot;20148&quot; value=&quot;5&quot;/&gt;&lt;property id=&quot;20300&quot; value=&quot;Slide 87 - &amp;quot;Tobacco-Free Policies&amp;quot;&quot;/&gt;&lt;property id=&quot;20307&quot; value=&quot;505&quot;/&gt;&lt;/object&gt;&lt;object type=&quot;3&quot; unique_id=&quot;26801&quot;&gt;&lt;property id=&quot;20148&quot; value=&quot;5&quot;/&gt;&lt;property id=&quot;20300&quot; value=&quot;Slide 25 - &amp;quot;Dopamine Reward Pathway&amp;quot;&quot;/&gt;&lt;property id=&quot;20307&quot; value=&quot;506&quot;/&gt;&lt;/object&gt;&lt;object type=&quot;3&quot; unique_id=&quot;26802&quot;&gt;&lt;property id=&quot;20148&quot; value=&quot;5&quot;/&gt;&lt;property id=&quot;20300&quot; value=&quot;Slide 39 - &amp;quot;Behavioral Causes of Annual Deaths in the United States, 2000&amp;#x0D;&amp;#x0A;&amp;quot;&quot;/&gt;&lt;property id=&quot;20307&quot; value=&quot;507&quot;/&gt;&lt;/object&gt;&lt;object type=&quot;3&quot; unique_id=&quot;26803&quot;&gt;&lt;property id=&quot;20148&quot; value=&quot;5&quot;/&gt;&lt;property id=&quot;20300&quot; value=&quot;Slide 43&quot;/&gt;&lt;property id=&quot;20307&quot; value=&quot;508&quot;/&gt;&lt;/object&gt;&lt;object type=&quot;3&quot; unique_id=&quot;26804&quot;&gt;&lt;property id=&quot;20148&quot; value=&quot;5&quot;/&gt;&lt;property id=&quot;20300&quot; value=&quot;Slide 136&quot;/&gt;&lt;property id=&quot;20307&quot; value=&quot;510&quot;/&gt;&lt;/object&gt;&lt;object type=&quot;3&quot; unique_id=&quot;26805&quot;&gt;&lt;property id=&quot;20148&quot; value=&quot;5&quot;/&gt;&lt;property id=&quot;20300&quot; value=&quot;Slide 184 - &amp;quot;Peer-to-Peer Tobacco &amp;#x0D;&amp;#x0A;Recovery Program&amp;quot;&quot;/&gt;&lt;property id=&quot;20307&quot; value=&quot;509&quot;/&gt;&lt;/object&gt;&lt;/object&gt;&lt;/object&gt;&lt;/database&gt;"/>
  <p:tag name="SECTOMILLISECCONVERTED" val="1"/>
</p:tagLst>
</file>

<file path=ppt/theme/theme1.xml><?xml version="1.0" encoding="utf-8"?>
<a:theme xmlns:a="http://schemas.openxmlformats.org/drawingml/2006/main" name="1_Theme2">
  <a:themeElements>
    <a:clrScheme name="BHWP - TR">
      <a:dk1>
        <a:sysClr val="windowText" lastClr="000000"/>
      </a:dk1>
      <a:lt1>
        <a:sysClr val="window" lastClr="FFFFFF"/>
      </a:lt1>
      <a:dk2>
        <a:srgbClr val="2F6DB2"/>
      </a:dk2>
      <a:lt2>
        <a:srgbClr val="F2F2F2"/>
      </a:lt2>
      <a:accent1>
        <a:srgbClr val="3F9B4C"/>
      </a:accent1>
      <a:accent2>
        <a:srgbClr val="E95757"/>
      </a:accent2>
      <a:accent3>
        <a:srgbClr val="F09B36"/>
      </a:accent3>
      <a:accent4>
        <a:srgbClr val="5DBC68"/>
      </a:accent4>
      <a:accent5>
        <a:srgbClr val="82C3D2"/>
      </a:accent5>
      <a:accent6>
        <a:srgbClr val="887DBA"/>
      </a:accent6>
      <a:hlink>
        <a:srgbClr val="2F6DB2"/>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02E74339-B65F-EC4C-B339-8F3E4F295C06}" vid="{5EBE5D32-655F-9B40-A315-582E8053C276}"/>
    </a:ext>
  </a:extLst>
</a:theme>
</file>

<file path=ppt/theme/theme2.xml><?xml version="1.0" encoding="utf-8"?>
<a:theme xmlns:a="http://schemas.openxmlformats.org/drawingml/2006/main" name="2_TR-Template">
  <a:themeElements>
    <a:clrScheme name="RAISE">
      <a:dk1>
        <a:srgbClr val="000000"/>
      </a:dk1>
      <a:lt1>
        <a:srgbClr val="FFFFFF"/>
      </a:lt1>
      <a:dk2>
        <a:srgbClr val="2F6DB2"/>
      </a:dk2>
      <a:lt2>
        <a:srgbClr val="F2F2F2"/>
      </a:lt2>
      <a:accent1>
        <a:srgbClr val="DE793F"/>
      </a:accent1>
      <a:accent2>
        <a:srgbClr val="283634"/>
      </a:accent2>
      <a:accent3>
        <a:srgbClr val="173056"/>
      </a:accent3>
      <a:accent4>
        <a:srgbClr val="098245"/>
      </a:accent4>
      <a:accent5>
        <a:srgbClr val="7EBA59"/>
      </a:accent5>
      <a:accent6>
        <a:srgbClr val="77BDDE"/>
      </a:accent6>
      <a:hlink>
        <a:srgbClr val="FFD324"/>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3" id="{84DA4254-95B3-914D-A461-5E6F57E44F9B}" vid="{78540FB7-B0C6-2D4B-962F-000C913BD3C4}"/>
    </a:ext>
  </a:extLst>
</a:theme>
</file>

<file path=ppt/theme/theme3.xml><?xml version="1.0" encoding="utf-8"?>
<a:theme xmlns:a="http://schemas.openxmlformats.org/drawingml/2006/main" name="3_TR-Template">
  <a:themeElements>
    <a:clrScheme name="BHWP - TR">
      <a:dk1>
        <a:sysClr val="windowText" lastClr="000000"/>
      </a:dk1>
      <a:lt1>
        <a:sysClr val="window" lastClr="FFFFFF"/>
      </a:lt1>
      <a:dk2>
        <a:srgbClr val="2F6DB2"/>
      </a:dk2>
      <a:lt2>
        <a:srgbClr val="F2F2F2"/>
      </a:lt2>
      <a:accent1>
        <a:srgbClr val="3F9B4C"/>
      </a:accent1>
      <a:accent2>
        <a:srgbClr val="E95757"/>
      </a:accent2>
      <a:accent3>
        <a:srgbClr val="F09B36"/>
      </a:accent3>
      <a:accent4>
        <a:srgbClr val="5DBC68"/>
      </a:accent4>
      <a:accent5>
        <a:srgbClr val="82C3D2"/>
      </a:accent5>
      <a:accent6>
        <a:srgbClr val="887DBA"/>
      </a:accent6>
      <a:hlink>
        <a:srgbClr val="2F6DB2"/>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obacco Free - Template 2016" id="{9814914B-C4F5-E646-8345-BC1E1F9CBA31}" vid="{7BF816F2-0277-9646-A8EE-30E0619A6DD1}"/>
    </a:ext>
  </a:extLst>
</a:theme>
</file>

<file path=ppt/theme/theme4.xml><?xml version="1.0" encoding="utf-8"?>
<a:theme xmlns:a="http://schemas.openxmlformats.org/drawingml/2006/main" name="Physician Wellness - Template">
  <a:themeElements>
    <a:clrScheme name="Custom 12">
      <a:dk1>
        <a:sysClr val="windowText" lastClr="000000"/>
      </a:dk1>
      <a:lt1>
        <a:sysClr val="window" lastClr="FFFFFF"/>
      </a:lt1>
      <a:dk2>
        <a:srgbClr val="1F497D"/>
      </a:dk2>
      <a:lt2>
        <a:srgbClr val="EEECE1"/>
      </a:lt2>
      <a:accent1>
        <a:srgbClr val="2F7438"/>
      </a:accent1>
      <a:accent2>
        <a:srgbClr val="17365D"/>
      </a:accent2>
      <a:accent3>
        <a:srgbClr val="CD760F"/>
      </a:accent3>
      <a:accent4>
        <a:srgbClr val="3F3F3F"/>
      </a:accent4>
      <a:accent5>
        <a:srgbClr val="82C3D2"/>
      </a:accent5>
      <a:accent6>
        <a:srgbClr val="887DBA"/>
      </a:accent6>
      <a:hlink>
        <a:srgbClr val="2F6DB2"/>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OA COVID-19 VH DRAFT 5.24.21" id="{16A5E505-A031-2545-9470-C92660365880}" vid="{5A2F8D56-C67F-8B4F-B1A2-F0E36DFCA612}"/>
    </a:ext>
  </a:extLst>
</a:theme>
</file>

<file path=ppt/theme/theme5.xml><?xml version="1.0" encoding="utf-8"?>
<a:theme xmlns:a="http://schemas.openxmlformats.org/drawingml/2006/main" name="1_TR-Template-2">
  <a:themeElements>
    <a:clrScheme name="BHWP - TR">
      <a:dk1>
        <a:sysClr val="windowText" lastClr="000000"/>
      </a:dk1>
      <a:lt1>
        <a:sysClr val="window" lastClr="FFFFFF"/>
      </a:lt1>
      <a:dk2>
        <a:srgbClr val="2F6DB2"/>
      </a:dk2>
      <a:lt2>
        <a:srgbClr val="F2F2F2"/>
      </a:lt2>
      <a:accent1>
        <a:srgbClr val="3F9B4C"/>
      </a:accent1>
      <a:accent2>
        <a:srgbClr val="E95757"/>
      </a:accent2>
      <a:accent3>
        <a:srgbClr val="F09B36"/>
      </a:accent3>
      <a:accent4>
        <a:srgbClr val="5DBC68"/>
      </a:accent4>
      <a:accent5>
        <a:srgbClr val="82C3D2"/>
      </a:accent5>
      <a:accent6>
        <a:srgbClr val="887DBA"/>
      </a:accent6>
      <a:hlink>
        <a:srgbClr val="2F6DB2"/>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R-Template-2">
  <a:themeElements>
    <a:clrScheme name="BHWP - TR">
      <a:dk1>
        <a:sysClr val="windowText" lastClr="000000"/>
      </a:dk1>
      <a:lt1>
        <a:sysClr val="window" lastClr="FFFFFF"/>
      </a:lt1>
      <a:dk2>
        <a:srgbClr val="2F6DB2"/>
      </a:dk2>
      <a:lt2>
        <a:srgbClr val="F2F2F2"/>
      </a:lt2>
      <a:accent1>
        <a:srgbClr val="3F9B4C"/>
      </a:accent1>
      <a:accent2>
        <a:srgbClr val="E95757"/>
      </a:accent2>
      <a:accent3>
        <a:srgbClr val="F09B36"/>
      </a:accent3>
      <a:accent4>
        <a:srgbClr val="5DBC68"/>
      </a:accent4>
      <a:accent5>
        <a:srgbClr val="82C3D2"/>
      </a:accent5>
      <a:accent6>
        <a:srgbClr val="887DBA"/>
      </a:accent6>
      <a:hlink>
        <a:srgbClr val="2F6DB2"/>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TR-Template-2">
  <a:themeElements>
    <a:clrScheme name="BHWP - TR">
      <a:dk1>
        <a:sysClr val="windowText" lastClr="000000"/>
      </a:dk1>
      <a:lt1>
        <a:sysClr val="window" lastClr="FFFFFF"/>
      </a:lt1>
      <a:dk2>
        <a:srgbClr val="2F6DB2"/>
      </a:dk2>
      <a:lt2>
        <a:srgbClr val="F2F2F2"/>
      </a:lt2>
      <a:accent1>
        <a:srgbClr val="3F9B4C"/>
      </a:accent1>
      <a:accent2>
        <a:srgbClr val="E95757"/>
      </a:accent2>
      <a:accent3>
        <a:srgbClr val="F09B36"/>
      </a:accent3>
      <a:accent4>
        <a:srgbClr val="5DBC68"/>
      </a:accent4>
      <a:accent5>
        <a:srgbClr val="82C3D2"/>
      </a:accent5>
      <a:accent6>
        <a:srgbClr val="887DBA"/>
      </a:accent6>
      <a:hlink>
        <a:srgbClr val="2F6DB2"/>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E2ECCE3365C94582B74FEAC026634F" ma:contentTypeVersion="20" ma:contentTypeDescription="Create a new document." ma:contentTypeScope="" ma:versionID="cde490f7cdf6531257c6bb2649990f9a">
  <xsd:schema xmlns:xsd="http://www.w3.org/2001/XMLSchema" xmlns:xs="http://www.w3.org/2001/XMLSchema" xmlns:p="http://schemas.microsoft.com/office/2006/metadata/properties" xmlns:ns1="http://schemas.microsoft.com/sharepoint/v3" xmlns:ns2="da83f410-c06a-4c5e-8d3a-811ec559d79b" xmlns:ns3="c261c137-cdd3-4900-bec3-09f30364350c" targetNamespace="http://schemas.microsoft.com/office/2006/metadata/properties" ma:root="true" ma:fieldsID="e4cc4559574bee5530b82c8b9a1d721d" ns1:_="" ns2:_="" ns3:_="">
    <xsd:import namespace="http://schemas.microsoft.com/sharepoint/v3"/>
    <xsd:import namespace="da83f410-c06a-4c5e-8d3a-811ec559d79b"/>
    <xsd:import namespace="c261c137-cdd3-4900-bec3-09f30364350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a83f410-c06a-4c5e-8d3a-811ec559d7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61c137-cdd3-4900-bec3-09f30364350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b42a769-8cb9-49fa-9099-866f416aa39b}" ma:internalName="TaxCatchAll" ma:showField="CatchAllData" ma:web="c261c137-cdd3-4900-bec3-09f3036435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a83f410-c06a-4c5e-8d3a-811ec559d79b">
      <Terms xmlns="http://schemas.microsoft.com/office/infopath/2007/PartnerControls"/>
    </lcf76f155ced4ddcb4097134ff3c332f>
    <TaxCatchAll xmlns="c261c137-cdd3-4900-bec3-09f30364350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332F791-1A00-408A-8C1D-EC2D0440EC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a83f410-c06a-4c5e-8d3a-811ec559d79b"/>
    <ds:schemaRef ds:uri="c261c137-cdd3-4900-bec3-09f3036435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57AAE75-9539-4D28-A1C7-62D1BB17BC6B}">
  <ds:schemaRefs>
    <ds:schemaRef ds:uri="c261c137-cdd3-4900-bec3-09f30364350c"/>
    <ds:schemaRef ds:uri="http://purl.org/dc/elements/1.1/"/>
    <ds:schemaRef ds:uri="http://purl.org/dc/terms/"/>
    <ds:schemaRef ds:uri="http://www.w3.org/XML/1998/namespace"/>
    <ds:schemaRef ds:uri="http://schemas.openxmlformats.org/package/2006/metadata/core-properties"/>
    <ds:schemaRef ds:uri="http://schemas.microsoft.com/office/2006/documentManagement/types"/>
    <ds:schemaRef ds:uri="http://schemas.microsoft.com/sharepoint/v3"/>
    <ds:schemaRef ds:uri="http://schemas.microsoft.com/office/2006/metadata/properties"/>
    <ds:schemaRef ds:uri="http://schemas.microsoft.com/office/infopath/2007/PartnerControls"/>
    <ds:schemaRef ds:uri="da83f410-c06a-4c5e-8d3a-811ec559d79b"/>
    <ds:schemaRef ds:uri="http://purl.org/dc/dcmitype/"/>
  </ds:schemaRefs>
</ds:datastoreItem>
</file>

<file path=customXml/itemProps3.xml><?xml version="1.0" encoding="utf-8"?>
<ds:datastoreItem xmlns:ds="http://schemas.openxmlformats.org/officeDocument/2006/customXml" ds:itemID="{6A18F4FC-DD10-4BC8-9FAD-8F09934222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Tobacco Free - Template 2016</Template>
  <TotalTime>58893</TotalTime>
  <Words>841</Words>
  <Application>Microsoft Office PowerPoint</Application>
  <PresentationFormat>Widescreen</PresentationFormat>
  <Paragraphs>183</Paragraphs>
  <Slides>21</Slides>
  <Notes>20</Notes>
  <HiddenSlides>0</HiddenSlides>
  <MMClips>0</MMClips>
  <ScaleCrop>false</ScaleCrop>
  <HeadingPairs>
    <vt:vector size="6" baseType="variant">
      <vt:variant>
        <vt:lpstr>Fonts Used</vt:lpstr>
      </vt:variant>
      <vt:variant>
        <vt:i4>12</vt:i4>
      </vt:variant>
      <vt:variant>
        <vt:lpstr>Theme</vt:lpstr>
      </vt:variant>
      <vt:variant>
        <vt:i4>8</vt:i4>
      </vt:variant>
      <vt:variant>
        <vt:lpstr>Slide Titles</vt:lpstr>
      </vt:variant>
      <vt:variant>
        <vt:i4>21</vt:i4>
      </vt:variant>
    </vt:vector>
  </HeadingPairs>
  <TitlesOfParts>
    <vt:vector size="41" baseType="lpstr">
      <vt:lpstr>AppleSystemUIFont</vt:lpstr>
      <vt:lpstr>Aptos</vt:lpstr>
      <vt:lpstr>Arial</vt:lpstr>
      <vt:lpstr>Avenir Book</vt:lpstr>
      <vt:lpstr>Calibri</vt:lpstr>
      <vt:lpstr>Cambria</vt:lpstr>
      <vt:lpstr>Courier New</vt:lpstr>
      <vt:lpstr>Lucida Grande</vt:lpstr>
      <vt:lpstr>NewBaskerville</vt:lpstr>
      <vt:lpstr>Tahoma</vt:lpstr>
      <vt:lpstr>Times New Roman</vt:lpstr>
      <vt:lpstr>Wingdings</vt:lpstr>
      <vt:lpstr>1_Theme2</vt:lpstr>
      <vt:lpstr>2_TR-Template</vt:lpstr>
      <vt:lpstr>3_TR-Template</vt:lpstr>
      <vt:lpstr>Physician Wellness - Template</vt:lpstr>
      <vt:lpstr>1_TR-Template-2</vt:lpstr>
      <vt:lpstr>TR-Template-2</vt:lpstr>
      <vt:lpstr>2_TR-Template-2</vt:lpstr>
      <vt:lpstr>2_Office Theme</vt:lpstr>
      <vt:lpstr>PowerPoint Presentation</vt:lpstr>
      <vt:lpstr>PowerPoint Presentation</vt:lpstr>
      <vt:lpstr>Health Systems Change</vt:lpstr>
      <vt:lpstr>PowerPoint Presentation</vt:lpstr>
      <vt:lpstr>PowerPoint Presentation</vt:lpstr>
      <vt:lpstr>Technological Innovation</vt:lpstr>
      <vt:lpstr>Community of Practice Benefits</vt:lpstr>
      <vt:lpstr>Visit www.BHtheChange.org and Join Today!</vt:lpstr>
      <vt:lpstr>The Person-Centered Health Neighborhood </vt:lpstr>
      <vt:lpstr>Peer Support</vt:lpstr>
      <vt:lpstr>PowerPoint Presentation</vt:lpstr>
      <vt:lpstr>Dimensions of Wellness</vt:lpstr>
      <vt:lpstr>Innovative Partnerships</vt:lpstr>
      <vt:lpstr>Well Body &amp; RAISE Programs</vt:lpstr>
      <vt:lpstr>Digital Health</vt:lpstr>
      <vt:lpstr>mHealth Evaluation Toolkit</vt:lpstr>
      <vt:lpstr>PowerPoint Presentation</vt:lpstr>
      <vt:lpstr>PowerPoint Presentation</vt:lpstr>
      <vt:lpstr>Real Time Example:  Criminal Justice Partnerships</vt:lpstr>
      <vt:lpstr>Real Time Example:  Co-Treatment of Cannabis and Nicotine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Morris, Cindy</dc:creator>
  <cp:lastModifiedBy>Griest, Megan</cp:lastModifiedBy>
  <cp:revision>345</cp:revision>
  <cp:lastPrinted>2012-03-09T21:17:53Z</cp:lastPrinted>
  <dcterms:created xsi:type="dcterms:W3CDTF">2017-04-17T16:27:49Z</dcterms:created>
  <dcterms:modified xsi:type="dcterms:W3CDTF">2025-06-24T21:32:40Z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0x010100E4E2ECCE3365C94582B74FEAC026634F</vt:lpwstr>
  </property>
  <property fmtid="{D5CDD505-2E9C-101B-9397-08002B2CF9AE}" pid="3" name="MediaServiceImageTags">
    <vt:lpwstr/>
  </property>
</Properties>
</file>