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comments/comment1.xml" ContentType="application/vnd.openxmlformats-officedocument.presentationml.comments+xml"/>
  <Override PartName="/ppt/notesSlides/notesSlide79.xml" ContentType="application/vnd.openxmlformats-officedocument.presentationml.notesSlide+xml"/>
  <Override PartName="/ppt/comments/comment2.xml" ContentType="application/vnd.openxmlformats-officedocument.presentationml.comments+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autoCompressPictures="0">
  <p:sldMasterIdLst>
    <p:sldMasterId id="2147483648" r:id="rId4"/>
    <p:sldMasterId id="2147483665" r:id="rId5"/>
  </p:sldMasterIdLst>
  <p:notesMasterIdLst>
    <p:notesMasterId r:id="rId113"/>
  </p:notesMasterIdLst>
  <p:sldIdLst>
    <p:sldId id="348" r:id="rId6"/>
    <p:sldId id="349" r:id="rId7"/>
    <p:sldId id="350" r:id="rId8"/>
    <p:sldId id="351" r:id="rId9"/>
    <p:sldId id="352" r:id="rId10"/>
    <p:sldId id="353" r:id="rId11"/>
    <p:sldId id="354" r:id="rId12"/>
    <p:sldId id="355" r:id="rId13"/>
    <p:sldId id="356" r:id="rId14"/>
    <p:sldId id="357" r:id="rId15"/>
    <p:sldId id="358" r:id="rId16"/>
    <p:sldId id="359" r:id="rId17"/>
    <p:sldId id="360" r:id="rId18"/>
    <p:sldId id="361" r:id="rId19"/>
    <p:sldId id="362" r:id="rId20"/>
    <p:sldId id="256" r:id="rId21"/>
    <p:sldId id="257" r:id="rId22"/>
    <p:sldId id="258" r:id="rId23"/>
    <p:sldId id="259" r:id="rId24"/>
    <p:sldId id="260" r:id="rId25"/>
    <p:sldId id="261" r:id="rId26"/>
    <p:sldId id="262" r:id="rId27"/>
    <p:sldId id="263" r:id="rId28"/>
    <p:sldId id="264" r:id="rId29"/>
    <p:sldId id="265" r:id="rId30"/>
    <p:sldId id="266" r:id="rId31"/>
    <p:sldId id="267" r:id="rId32"/>
    <p:sldId id="268" r:id="rId33"/>
    <p:sldId id="269" r:id="rId34"/>
    <p:sldId id="270" r:id="rId35"/>
    <p:sldId id="271" r:id="rId36"/>
    <p:sldId id="272" r:id="rId37"/>
    <p:sldId id="273" r:id="rId38"/>
    <p:sldId id="274" r:id="rId39"/>
    <p:sldId id="275" r:id="rId40"/>
    <p:sldId id="276" r:id="rId41"/>
    <p:sldId id="277" r:id="rId42"/>
    <p:sldId id="278" r:id="rId43"/>
    <p:sldId id="279" r:id="rId44"/>
    <p:sldId id="280" r:id="rId45"/>
    <p:sldId id="281" r:id="rId46"/>
    <p:sldId id="282" r:id="rId47"/>
    <p:sldId id="283" r:id="rId48"/>
    <p:sldId id="284" r:id="rId49"/>
    <p:sldId id="285" r:id="rId50"/>
    <p:sldId id="286" r:id="rId51"/>
    <p:sldId id="287" r:id="rId52"/>
    <p:sldId id="288" r:id="rId53"/>
    <p:sldId id="289" r:id="rId54"/>
    <p:sldId id="290" r:id="rId55"/>
    <p:sldId id="291" r:id="rId56"/>
    <p:sldId id="292" r:id="rId57"/>
    <p:sldId id="293" r:id="rId58"/>
    <p:sldId id="294" r:id="rId59"/>
    <p:sldId id="295" r:id="rId60"/>
    <p:sldId id="296" r:id="rId61"/>
    <p:sldId id="297" r:id="rId62"/>
    <p:sldId id="298" r:id="rId63"/>
    <p:sldId id="299" r:id="rId64"/>
    <p:sldId id="300" r:id="rId65"/>
    <p:sldId id="301" r:id="rId66"/>
    <p:sldId id="302" r:id="rId67"/>
    <p:sldId id="303" r:id="rId68"/>
    <p:sldId id="304" r:id="rId69"/>
    <p:sldId id="305" r:id="rId70"/>
    <p:sldId id="306" r:id="rId71"/>
    <p:sldId id="307" r:id="rId72"/>
    <p:sldId id="308" r:id="rId73"/>
    <p:sldId id="309" r:id="rId74"/>
    <p:sldId id="310" r:id="rId75"/>
    <p:sldId id="311" r:id="rId76"/>
    <p:sldId id="312" r:id="rId77"/>
    <p:sldId id="313" r:id="rId78"/>
    <p:sldId id="314" r:id="rId79"/>
    <p:sldId id="315" r:id="rId80"/>
    <p:sldId id="316" r:id="rId81"/>
    <p:sldId id="317" r:id="rId82"/>
    <p:sldId id="318" r:id="rId83"/>
    <p:sldId id="319" r:id="rId84"/>
    <p:sldId id="320" r:id="rId85"/>
    <p:sldId id="321" r:id="rId86"/>
    <p:sldId id="322" r:id="rId87"/>
    <p:sldId id="323" r:id="rId88"/>
    <p:sldId id="324" r:id="rId89"/>
    <p:sldId id="325" r:id="rId90"/>
    <p:sldId id="326" r:id="rId91"/>
    <p:sldId id="327" r:id="rId92"/>
    <p:sldId id="328" r:id="rId93"/>
    <p:sldId id="329" r:id="rId94"/>
    <p:sldId id="330" r:id="rId95"/>
    <p:sldId id="331" r:id="rId96"/>
    <p:sldId id="332" r:id="rId97"/>
    <p:sldId id="333" r:id="rId98"/>
    <p:sldId id="334" r:id="rId99"/>
    <p:sldId id="335" r:id="rId100"/>
    <p:sldId id="336" r:id="rId101"/>
    <p:sldId id="337" r:id="rId102"/>
    <p:sldId id="338" r:id="rId103"/>
    <p:sldId id="339" r:id="rId104"/>
    <p:sldId id="340" r:id="rId105"/>
    <p:sldId id="341" r:id="rId106"/>
    <p:sldId id="342" r:id="rId107"/>
    <p:sldId id="343" r:id="rId108"/>
    <p:sldId id="344" r:id="rId109"/>
    <p:sldId id="345" r:id="rId110"/>
    <p:sldId id="346" r:id="rId111"/>
    <p:sldId id="347" r:id="rId112"/>
  </p:sldIdLst>
  <p:sldSz cx="12192000" cy="6858000"/>
  <p:notesSz cx="9296400" cy="70104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114" roundtripDataSignature="AMtx7mjMhW/iMsyg4PNVgJuv1jSqN/G7LA=="/>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Dana Moncrief -MDH-" initials="" lastIdx="2" clrIdx="0"/>
  <p:cmAuthor id="2" name="Nikardi A. Jallah -MDH-" initials="" lastIdx="2" clrIdx="1"/>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B421A62-5CCE-450F-B615-F9D0E94542A9}" v="4" dt="2024-06-10T14:33:46.80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59" d="100"/>
          <a:sy n="59" d="100"/>
        </p:scale>
        <p:origin x="940" y="5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117" Type="http://schemas.openxmlformats.org/officeDocument/2006/relationships/viewProps" Target="viewProps.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slide" Target="slides/slide58.xml"/><Relationship Id="rId68" Type="http://schemas.openxmlformats.org/officeDocument/2006/relationships/slide" Target="slides/slide63.xml"/><Relationship Id="rId84" Type="http://schemas.openxmlformats.org/officeDocument/2006/relationships/slide" Target="slides/slide79.xml"/><Relationship Id="rId89" Type="http://schemas.openxmlformats.org/officeDocument/2006/relationships/slide" Target="slides/slide84.xml"/><Relationship Id="rId112" Type="http://schemas.openxmlformats.org/officeDocument/2006/relationships/slide" Target="slides/slide107.xml"/><Relationship Id="rId16" Type="http://schemas.openxmlformats.org/officeDocument/2006/relationships/slide" Target="slides/slide11.xml"/><Relationship Id="rId107" Type="http://schemas.openxmlformats.org/officeDocument/2006/relationships/slide" Target="slides/slide102.xml"/><Relationship Id="rId11" Type="http://schemas.openxmlformats.org/officeDocument/2006/relationships/slide" Target="slides/slide6.xml"/><Relationship Id="rId32" Type="http://schemas.openxmlformats.org/officeDocument/2006/relationships/slide" Target="slides/slide27.xml"/><Relationship Id="rId37" Type="http://schemas.openxmlformats.org/officeDocument/2006/relationships/slide" Target="slides/slide32.xml"/><Relationship Id="rId53" Type="http://schemas.openxmlformats.org/officeDocument/2006/relationships/slide" Target="slides/slide48.xml"/><Relationship Id="rId58" Type="http://schemas.openxmlformats.org/officeDocument/2006/relationships/slide" Target="slides/slide53.xml"/><Relationship Id="rId74" Type="http://schemas.openxmlformats.org/officeDocument/2006/relationships/slide" Target="slides/slide69.xml"/><Relationship Id="rId79" Type="http://schemas.openxmlformats.org/officeDocument/2006/relationships/slide" Target="slides/slide74.xml"/><Relationship Id="rId102" Type="http://schemas.openxmlformats.org/officeDocument/2006/relationships/slide" Target="slides/slide97.xml"/><Relationship Id="rId5" Type="http://schemas.openxmlformats.org/officeDocument/2006/relationships/slideMaster" Target="slideMasters/slideMaster2.xml"/><Relationship Id="rId61" Type="http://schemas.openxmlformats.org/officeDocument/2006/relationships/slide" Target="slides/slide56.xml"/><Relationship Id="rId82" Type="http://schemas.openxmlformats.org/officeDocument/2006/relationships/slide" Target="slides/slide77.xml"/><Relationship Id="rId90" Type="http://schemas.openxmlformats.org/officeDocument/2006/relationships/slide" Target="slides/slide85.xml"/><Relationship Id="rId95" Type="http://schemas.openxmlformats.org/officeDocument/2006/relationships/slide" Target="slides/slide90.xml"/><Relationship Id="rId19" Type="http://schemas.openxmlformats.org/officeDocument/2006/relationships/slide" Target="slides/slide1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slide" Target="slides/slide59.xml"/><Relationship Id="rId69" Type="http://schemas.openxmlformats.org/officeDocument/2006/relationships/slide" Target="slides/slide64.xml"/><Relationship Id="rId77" Type="http://schemas.openxmlformats.org/officeDocument/2006/relationships/slide" Target="slides/slide72.xml"/><Relationship Id="rId100" Type="http://schemas.openxmlformats.org/officeDocument/2006/relationships/slide" Target="slides/slide95.xml"/><Relationship Id="rId105" Type="http://schemas.openxmlformats.org/officeDocument/2006/relationships/slide" Target="slides/slide100.xml"/><Relationship Id="rId113" Type="http://schemas.openxmlformats.org/officeDocument/2006/relationships/notesMaster" Target="notesMasters/notesMaster1.xml"/><Relationship Id="rId118" Type="http://schemas.openxmlformats.org/officeDocument/2006/relationships/theme" Target="theme/theme1.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80" Type="http://schemas.openxmlformats.org/officeDocument/2006/relationships/slide" Target="slides/slide75.xml"/><Relationship Id="rId85" Type="http://schemas.openxmlformats.org/officeDocument/2006/relationships/slide" Target="slides/slide80.xml"/><Relationship Id="rId93" Type="http://schemas.openxmlformats.org/officeDocument/2006/relationships/slide" Target="slides/slide88.xml"/><Relationship Id="rId98" Type="http://schemas.openxmlformats.org/officeDocument/2006/relationships/slide" Target="slides/slide93.xml"/><Relationship Id="rId121" Type="http://schemas.microsoft.com/office/2015/10/relationships/revisionInfo" Target="revisionInfo.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slide" Target="slides/slide62.xml"/><Relationship Id="rId103" Type="http://schemas.openxmlformats.org/officeDocument/2006/relationships/slide" Target="slides/slide98.xml"/><Relationship Id="rId108" Type="http://schemas.openxmlformats.org/officeDocument/2006/relationships/slide" Target="slides/slide103.xml"/><Relationship Id="rId116" Type="http://schemas.openxmlformats.org/officeDocument/2006/relationships/presProps" Target="presProps.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slide" Target="slides/slide65.xml"/><Relationship Id="rId75" Type="http://schemas.openxmlformats.org/officeDocument/2006/relationships/slide" Target="slides/slide70.xml"/><Relationship Id="rId83" Type="http://schemas.openxmlformats.org/officeDocument/2006/relationships/slide" Target="slides/slide78.xml"/><Relationship Id="rId88" Type="http://schemas.openxmlformats.org/officeDocument/2006/relationships/slide" Target="slides/slide83.xml"/><Relationship Id="rId91" Type="http://schemas.openxmlformats.org/officeDocument/2006/relationships/slide" Target="slides/slide86.xml"/><Relationship Id="rId96" Type="http://schemas.openxmlformats.org/officeDocument/2006/relationships/slide" Target="slides/slide91.xml"/><Relationship Id="rId111" Type="http://schemas.openxmlformats.org/officeDocument/2006/relationships/slide" Target="slides/slide106.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6" Type="http://schemas.openxmlformats.org/officeDocument/2006/relationships/slide" Target="slides/slide101.xml"/><Relationship Id="rId114" Type="http://customschemas.google.com/relationships/presentationmetadata" Target="metadata"/><Relationship Id="rId119" Type="http://schemas.openxmlformats.org/officeDocument/2006/relationships/tableStyles" Target="tableStyles.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openxmlformats.org/officeDocument/2006/relationships/slide" Target="slides/slide68.xml"/><Relationship Id="rId78" Type="http://schemas.openxmlformats.org/officeDocument/2006/relationships/slide" Target="slides/slide73.xml"/><Relationship Id="rId81" Type="http://schemas.openxmlformats.org/officeDocument/2006/relationships/slide" Target="slides/slide76.xml"/><Relationship Id="rId86" Type="http://schemas.openxmlformats.org/officeDocument/2006/relationships/slide" Target="slides/slide81.xml"/><Relationship Id="rId94" Type="http://schemas.openxmlformats.org/officeDocument/2006/relationships/slide" Target="slides/slide89.xml"/><Relationship Id="rId99" Type="http://schemas.openxmlformats.org/officeDocument/2006/relationships/slide" Target="slides/slide94.xml"/><Relationship Id="rId101" Type="http://schemas.openxmlformats.org/officeDocument/2006/relationships/slide" Target="slides/slide96.xml"/><Relationship Id="rId4" Type="http://schemas.openxmlformats.org/officeDocument/2006/relationships/slideMaster" Target="slideMasters/slideMaster1.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109" Type="http://schemas.openxmlformats.org/officeDocument/2006/relationships/slide" Target="slides/slide10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 Id="rId76" Type="http://schemas.openxmlformats.org/officeDocument/2006/relationships/slide" Target="slides/slide71.xml"/><Relationship Id="rId97" Type="http://schemas.openxmlformats.org/officeDocument/2006/relationships/slide" Target="slides/slide92.xml"/><Relationship Id="rId104" Type="http://schemas.openxmlformats.org/officeDocument/2006/relationships/slide" Target="slides/slide99.xml"/><Relationship Id="rId120" Type="http://schemas.microsoft.com/office/2016/11/relationships/changesInfo" Target="changesInfos/changesInfo1.xml"/><Relationship Id="rId7" Type="http://schemas.openxmlformats.org/officeDocument/2006/relationships/slide" Target="slides/slide2.xml"/><Relationship Id="rId71" Type="http://schemas.openxmlformats.org/officeDocument/2006/relationships/slide" Target="slides/slide66.xml"/><Relationship Id="rId92" Type="http://schemas.openxmlformats.org/officeDocument/2006/relationships/slide" Target="slides/slide87.xml"/><Relationship Id="rId2" Type="http://schemas.openxmlformats.org/officeDocument/2006/relationships/customXml" Target="../customXml/item2.xml"/><Relationship Id="rId29" Type="http://schemas.openxmlformats.org/officeDocument/2006/relationships/slide" Target="slides/slide24.xml"/><Relationship Id="rId24" Type="http://schemas.openxmlformats.org/officeDocument/2006/relationships/slide" Target="slides/slide19.xml"/><Relationship Id="rId40" Type="http://schemas.openxmlformats.org/officeDocument/2006/relationships/slide" Target="slides/slide35.xml"/><Relationship Id="rId45" Type="http://schemas.openxmlformats.org/officeDocument/2006/relationships/slide" Target="slides/slide40.xml"/><Relationship Id="rId66" Type="http://schemas.openxmlformats.org/officeDocument/2006/relationships/slide" Target="slides/slide61.xml"/><Relationship Id="rId87" Type="http://schemas.openxmlformats.org/officeDocument/2006/relationships/slide" Target="slides/slide82.xml"/><Relationship Id="rId110" Type="http://schemas.openxmlformats.org/officeDocument/2006/relationships/slide" Target="slides/slide105.xml"/><Relationship Id="rId115" Type="http://schemas.openxmlformats.org/officeDocument/2006/relationships/commentAuthors" Target="commen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Inniss, Blair" userId="dd2532de-dbb9-4ee6-9962-4ffcefea501e" providerId="ADAL" clId="{7B421A62-5CCE-450F-B615-F9D0E94542A9}"/>
    <pc:docChg chg="custSel addSld modSld">
      <pc:chgData name="Inniss, Blair" userId="dd2532de-dbb9-4ee6-9962-4ffcefea501e" providerId="ADAL" clId="{7B421A62-5CCE-450F-B615-F9D0E94542A9}" dt="2024-06-10T14:33:47.002" v="22" actId="27636"/>
      <pc:docMkLst>
        <pc:docMk/>
      </pc:docMkLst>
      <pc:sldChg chg="modNotes">
        <pc:chgData name="Inniss, Blair" userId="dd2532de-dbb9-4ee6-9962-4ffcefea501e" providerId="ADAL" clId="{7B421A62-5CCE-450F-B615-F9D0E94542A9}" dt="2024-06-10T14:33:46.771" v="18"/>
        <pc:sldMkLst>
          <pc:docMk/>
          <pc:sldMk cId="0" sldId="259"/>
        </pc:sldMkLst>
      </pc:sldChg>
      <pc:sldChg chg="modNotes">
        <pc:chgData name="Inniss, Blair" userId="dd2532de-dbb9-4ee6-9962-4ffcefea501e" providerId="ADAL" clId="{7B421A62-5CCE-450F-B615-F9D0E94542A9}" dt="2024-06-10T14:33:46.771" v="18"/>
        <pc:sldMkLst>
          <pc:docMk/>
          <pc:sldMk cId="0" sldId="260"/>
        </pc:sldMkLst>
      </pc:sldChg>
      <pc:sldChg chg="modNotes">
        <pc:chgData name="Inniss, Blair" userId="dd2532de-dbb9-4ee6-9962-4ffcefea501e" providerId="ADAL" clId="{7B421A62-5CCE-450F-B615-F9D0E94542A9}" dt="2024-06-10T14:33:46.771" v="18"/>
        <pc:sldMkLst>
          <pc:docMk/>
          <pc:sldMk cId="0" sldId="261"/>
        </pc:sldMkLst>
      </pc:sldChg>
      <pc:sldChg chg="modNotes">
        <pc:chgData name="Inniss, Blair" userId="dd2532de-dbb9-4ee6-9962-4ffcefea501e" providerId="ADAL" clId="{7B421A62-5CCE-450F-B615-F9D0E94542A9}" dt="2024-06-10T14:33:46.771" v="18"/>
        <pc:sldMkLst>
          <pc:docMk/>
          <pc:sldMk cId="0" sldId="262"/>
        </pc:sldMkLst>
      </pc:sldChg>
      <pc:sldChg chg="modNotes">
        <pc:chgData name="Inniss, Blair" userId="dd2532de-dbb9-4ee6-9962-4ffcefea501e" providerId="ADAL" clId="{7B421A62-5CCE-450F-B615-F9D0E94542A9}" dt="2024-06-10T14:33:46.771" v="18"/>
        <pc:sldMkLst>
          <pc:docMk/>
          <pc:sldMk cId="0" sldId="268"/>
        </pc:sldMkLst>
      </pc:sldChg>
      <pc:sldChg chg="modNotes">
        <pc:chgData name="Inniss, Blair" userId="dd2532de-dbb9-4ee6-9962-4ffcefea501e" providerId="ADAL" clId="{7B421A62-5CCE-450F-B615-F9D0E94542A9}" dt="2024-06-10T14:33:46.771" v="18"/>
        <pc:sldMkLst>
          <pc:docMk/>
          <pc:sldMk cId="0" sldId="281"/>
        </pc:sldMkLst>
      </pc:sldChg>
      <pc:sldChg chg="modSp add mod">
        <pc:chgData name="Inniss, Blair" userId="dd2532de-dbb9-4ee6-9962-4ffcefea501e" providerId="ADAL" clId="{7B421A62-5CCE-450F-B615-F9D0E94542A9}" dt="2024-06-10T14:30:44.906" v="1" actId="27636"/>
        <pc:sldMkLst>
          <pc:docMk/>
          <pc:sldMk cId="0" sldId="282"/>
        </pc:sldMkLst>
        <pc:spChg chg="mod">
          <ac:chgData name="Inniss, Blair" userId="dd2532de-dbb9-4ee6-9962-4ffcefea501e" providerId="ADAL" clId="{7B421A62-5CCE-450F-B615-F9D0E94542A9}" dt="2024-06-10T14:30:44.906" v="1" actId="27636"/>
          <ac:spMkLst>
            <pc:docMk/>
            <pc:sldMk cId="0" sldId="282"/>
            <ac:spMk id="159" creationId="{00000000-0000-0000-0000-000000000000}"/>
          </ac:spMkLst>
        </pc:spChg>
      </pc:sldChg>
      <pc:sldChg chg="add modNotes">
        <pc:chgData name="Inniss, Blair" userId="dd2532de-dbb9-4ee6-9962-4ffcefea501e" providerId="ADAL" clId="{7B421A62-5CCE-450F-B615-F9D0E94542A9}" dt="2024-06-10T14:33:46.771" v="18"/>
        <pc:sldMkLst>
          <pc:docMk/>
          <pc:sldMk cId="0" sldId="283"/>
        </pc:sldMkLst>
      </pc:sldChg>
      <pc:sldChg chg="add">
        <pc:chgData name="Inniss, Blair" userId="dd2532de-dbb9-4ee6-9962-4ffcefea501e" providerId="ADAL" clId="{7B421A62-5CCE-450F-B615-F9D0E94542A9}" dt="2024-06-10T14:30:44.729" v="0"/>
        <pc:sldMkLst>
          <pc:docMk/>
          <pc:sldMk cId="0" sldId="284"/>
        </pc:sldMkLst>
      </pc:sldChg>
      <pc:sldChg chg="add">
        <pc:chgData name="Inniss, Blair" userId="dd2532de-dbb9-4ee6-9962-4ffcefea501e" providerId="ADAL" clId="{7B421A62-5CCE-450F-B615-F9D0E94542A9}" dt="2024-06-10T14:30:44.729" v="0"/>
        <pc:sldMkLst>
          <pc:docMk/>
          <pc:sldMk cId="0" sldId="285"/>
        </pc:sldMkLst>
      </pc:sldChg>
      <pc:sldChg chg="add">
        <pc:chgData name="Inniss, Blair" userId="dd2532de-dbb9-4ee6-9962-4ffcefea501e" providerId="ADAL" clId="{7B421A62-5CCE-450F-B615-F9D0E94542A9}" dt="2024-06-10T14:31:49.715" v="2"/>
        <pc:sldMkLst>
          <pc:docMk/>
          <pc:sldMk cId="0" sldId="286"/>
        </pc:sldMkLst>
      </pc:sldChg>
      <pc:sldChg chg="add">
        <pc:chgData name="Inniss, Blair" userId="dd2532de-dbb9-4ee6-9962-4ffcefea501e" providerId="ADAL" clId="{7B421A62-5CCE-450F-B615-F9D0E94542A9}" dt="2024-06-10T14:31:49.715" v="2"/>
        <pc:sldMkLst>
          <pc:docMk/>
          <pc:sldMk cId="0" sldId="287"/>
        </pc:sldMkLst>
      </pc:sldChg>
      <pc:sldChg chg="add">
        <pc:chgData name="Inniss, Blair" userId="dd2532de-dbb9-4ee6-9962-4ffcefea501e" providerId="ADAL" clId="{7B421A62-5CCE-450F-B615-F9D0E94542A9}" dt="2024-06-10T14:31:49.715" v="2"/>
        <pc:sldMkLst>
          <pc:docMk/>
          <pc:sldMk cId="0" sldId="288"/>
        </pc:sldMkLst>
      </pc:sldChg>
      <pc:sldChg chg="add">
        <pc:chgData name="Inniss, Blair" userId="dd2532de-dbb9-4ee6-9962-4ffcefea501e" providerId="ADAL" clId="{7B421A62-5CCE-450F-B615-F9D0E94542A9}" dt="2024-06-10T14:31:49.715" v="2"/>
        <pc:sldMkLst>
          <pc:docMk/>
          <pc:sldMk cId="0" sldId="289"/>
        </pc:sldMkLst>
      </pc:sldChg>
      <pc:sldChg chg="modSp add mod">
        <pc:chgData name="Inniss, Blair" userId="dd2532de-dbb9-4ee6-9962-4ffcefea501e" providerId="ADAL" clId="{7B421A62-5CCE-450F-B615-F9D0E94542A9}" dt="2024-06-10T14:31:49.938" v="3" actId="27636"/>
        <pc:sldMkLst>
          <pc:docMk/>
          <pc:sldMk cId="0" sldId="290"/>
        </pc:sldMkLst>
        <pc:spChg chg="mod">
          <ac:chgData name="Inniss, Blair" userId="dd2532de-dbb9-4ee6-9962-4ffcefea501e" providerId="ADAL" clId="{7B421A62-5CCE-450F-B615-F9D0E94542A9}" dt="2024-06-10T14:31:49.938" v="3" actId="27636"/>
          <ac:spMkLst>
            <pc:docMk/>
            <pc:sldMk cId="0" sldId="290"/>
            <ac:spMk id="232" creationId="{00000000-0000-0000-0000-000000000000}"/>
          </ac:spMkLst>
        </pc:spChg>
      </pc:sldChg>
      <pc:sldChg chg="add">
        <pc:chgData name="Inniss, Blair" userId="dd2532de-dbb9-4ee6-9962-4ffcefea501e" providerId="ADAL" clId="{7B421A62-5CCE-450F-B615-F9D0E94542A9}" dt="2024-06-10T14:31:49.715" v="2"/>
        <pc:sldMkLst>
          <pc:docMk/>
          <pc:sldMk cId="0" sldId="291"/>
        </pc:sldMkLst>
      </pc:sldChg>
      <pc:sldChg chg="add">
        <pc:chgData name="Inniss, Blair" userId="dd2532de-dbb9-4ee6-9962-4ffcefea501e" providerId="ADAL" clId="{7B421A62-5CCE-450F-B615-F9D0E94542A9}" dt="2024-06-10T14:31:49.715" v="2"/>
        <pc:sldMkLst>
          <pc:docMk/>
          <pc:sldMk cId="0" sldId="292"/>
        </pc:sldMkLst>
      </pc:sldChg>
      <pc:sldChg chg="modSp add mod">
        <pc:chgData name="Inniss, Blair" userId="dd2532de-dbb9-4ee6-9962-4ffcefea501e" providerId="ADAL" clId="{7B421A62-5CCE-450F-B615-F9D0E94542A9}" dt="2024-06-10T14:31:49.968" v="4" actId="27636"/>
        <pc:sldMkLst>
          <pc:docMk/>
          <pc:sldMk cId="0" sldId="293"/>
        </pc:sldMkLst>
        <pc:spChg chg="mod">
          <ac:chgData name="Inniss, Blair" userId="dd2532de-dbb9-4ee6-9962-4ffcefea501e" providerId="ADAL" clId="{7B421A62-5CCE-450F-B615-F9D0E94542A9}" dt="2024-06-10T14:31:49.968" v="4" actId="27636"/>
          <ac:spMkLst>
            <pc:docMk/>
            <pc:sldMk cId="0" sldId="293"/>
            <ac:spMk id="260" creationId="{00000000-0000-0000-0000-000000000000}"/>
          </ac:spMkLst>
        </pc:spChg>
      </pc:sldChg>
      <pc:sldChg chg="modSp add mod">
        <pc:chgData name="Inniss, Blair" userId="dd2532de-dbb9-4ee6-9962-4ffcefea501e" providerId="ADAL" clId="{7B421A62-5CCE-450F-B615-F9D0E94542A9}" dt="2024-06-10T14:31:49.984" v="5" actId="27636"/>
        <pc:sldMkLst>
          <pc:docMk/>
          <pc:sldMk cId="0" sldId="294"/>
        </pc:sldMkLst>
        <pc:spChg chg="mod">
          <ac:chgData name="Inniss, Blair" userId="dd2532de-dbb9-4ee6-9962-4ffcefea501e" providerId="ADAL" clId="{7B421A62-5CCE-450F-B615-F9D0E94542A9}" dt="2024-06-10T14:31:49.984" v="5" actId="27636"/>
          <ac:spMkLst>
            <pc:docMk/>
            <pc:sldMk cId="0" sldId="294"/>
            <ac:spMk id="269" creationId="{00000000-0000-0000-0000-000000000000}"/>
          </ac:spMkLst>
        </pc:spChg>
      </pc:sldChg>
      <pc:sldChg chg="modSp add mod">
        <pc:chgData name="Inniss, Blair" userId="dd2532de-dbb9-4ee6-9962-4ffcefea501e" providerId="ADAL" clId="{7B421A62-5CCE-450F-B615-F9D0E94542A9}" dt="2024-06-10T14:31:50" v="6" actId="27636"/>
        <pc:sldMkLst>
          <pc:docMk/>
          <pc:sldMk cId="0" sldId="295"/>
        </pc:sldMkLst>
        <pc:spChg chg="mod">
          <ac:chgData name="Inniss, Blair" userId="dd2532de-dbb9-4ee6-9962-4ffcefea501e" providerId="ADAL" clId="{7B421A62-5CCE-450F-B615-F9D0E94542A9}" dt="2024-06-10T14:31:50" v="6" actId="27636"/>
          <ac:spMkLst>
            <pc:docMk/>
            <pc:sldMk cId="0" sldId="295"/>
            <ac:spMk id="278" creationId="{00000000-0000-0000-0000-000000000000}"/>
          </ac:spMkLst>
        </pc:spChg>
      </pc:sldChg>
      <pc:sldChg chg="add">
        <pc:chgData name="Inniss, Blair" userId="dd2532de-dbb9-4ee6-9962-4ffcefea501e" providerId="ADAL" clId="{7B421A62-5CCE-450F-B615-F9D0E94542A9}" dt="2024-06-10T14:31:49.715" v="2"/>
        <pc:sldMkLst>
          <pc:docMk/>
          <pc:sldMk cId="0" sldId="296"/>
        </pc:sldMkLst>
      </pc:sldChg>
      <pc:sldChg chg="modSp add mod">
        <pc:chgData name="Inniss, Blair" userId="dd2532de-dbb9-4ee6-9962-4ffcefea501e" providerId="ADAL" clId="{7B421A62-5CCE-450F-B615-F9D0E94542A9}" dt="2024-06-10T14:31:50.016" v="7" actId="27636"/>
        <pc:sldMkLst>
          <pc:docMk/>
          <pc:sldMk cId="0" sldId="297"/>
        </pc:sldMkLst>
        <pc:spChg chg="mod">
          <ac:chgData name="Inniss, Blair" userId="dd2532de-dbb9-4ee6-9962-4ffcefea501e" providerId="ADAL" clId="{7B421A62-5CCE-450F-B615-F9D0E94542A9}" dt="2024-06-10T14:31:50.016" v="7" actId="27636"/>
          <ac:spMkLst>
            <pc:docMk/>
            <pc:sldMk cId="0" sldId="297"/>
            <ac:spMk id="297" creationId="{00000000-0000-0000-0000-000000000000}"/>
          </ac:spMkLst>
        </pc:spChg>
      </pc:sldChg>
      <pc:sldChg chg="modSp add mod">
        <pc:chgData name="Inniss, Blair" userId="dd2532de-dbb9-4ee6-9962-4ffcefea501e" providerId="ADAL" clId="{7B421A62-5CCE-450F-B615-F9D0E94542A9}" dt="2024-06-10T14:31:50.059" v="8" actId="27636"/>
        <pc:sldMkLst>
          <pc:docMk/>
          <pc:sldMk cId="0" sldId="298"/>
        </pc:sldMkLst>
        <pc:spChg chg="mod">
          <ac:chgData name="Inniss, Blair" userId="dd2532de-dbb9-4ee6-9962-4ffcefea501e" providerId="ADAL" clId="{7B421A62-5CCE-450F-B615-F9D0E94542A9}" dt="2024-06-10T14:31:50.059" v="8" actId="27636"/>
          <ac:spMkLst>
            <pc:docMk/>
            <pc:sldMk cId="0" sldId="298"/>
            <ac:spMk id="306" creationId="{00000000-0000-0000-0000-000000000000}"/>
          </ac:spMkLst>
        </pc:spChg>
      </pc:sldChg>
      <pc:sldChg chg="add">
        <pc:chgData name="Inniss, Blair" userId="dd2532de-dbb9-4ee6-9962-4ffcefea501e" providerId="ADAL" clId="{7B421A62-5CCE-450F-B615-F9D0E94542A9}" dt="2024-06-10T14:31:49.715" v="2"/>
        <pc:sldMkLst>
          <pc:docMk/>
          <pc:sldMk cId="0" sldId="299"/>
        </pc:sldMkLst>
      </pc:sldChg>
      <pc:sldChg chg="add">
        <pc:chgData name="Inniss, Blair" userId="dd2532de-dbb9-4ee6-9962-4ffcefea501e" providerId="ADAL" clId="{7B421A62-5CCE-450F-B615-F9D0E94542A9}" dt="2024-06-10T14:31:49.715" v="2"/>
        <pc:sldMkLst>
          <pc:docMk/>
          <pc:sldMk cId="0" sldId="300"/>
        </pc:sldMkLst>
      </pc:sldChg>
      <pc:sldChg chg="add">
        <pc:chgData name="Inniss, Blair" userId="dd2532de-dbb9-4ee6-9962-4ffcefea501e" providerId="ADAL" clId="{7B421A62-5CCE-450F-B615-F9D0E94542A9}" dt="2024-06-10T14:31:49.715" v="2"/>
        <pc:sldMkLst>
          <pc:docMk/>
          <pc:sldMk cId="0" sldId="301"/>
        </pc:sldMkLst>
      </pc:sldChg>
      <pc:sldChg chg="add">
        <pc:chgData name="Inniss, Blair" userId="dd2532de-dbb9-4ee6-9962-4ffcefea501e" providerId="ADAL" clId="{7B421A62-5CCE-450F-B615-F9D0E94542A9}" dt="2024-06-10T14:31:49.715" v="2"/>
        <pc:sldMkLst>
          <pc:docMk/>
          <pc:sldMk cId="0" sldId="302"/>
        </pc:sldMkLst>
      </pc:sldChg>
      <pc:sldChg chg="add">
        <pc:chgData name="Inniss, Blair" userId="dd2532de-dbb9-4ee6-9962-4ffcefea501e" providerId="ADAL" clId="{7B421A62-5CCE-450F-B615-F9D0E94542A9}" dt="2024-06-10T14:31:49.715" v="2"/>
        <pc:sldMkLst>
          <pc:docMk/>
          <pc:sldMk cId="0" sldId="303"/>
        </pc:sldMkLst>
      </pc:sldChg>
      <pc:sldChg chg="add">
        <pc:chgData name="Inniss, Blair" userId="dd2532de-dbb9-4ee6-9962-4ffcefea501e" providerId="ADAL" clId="{7B421A62-5CCE-450F-B615-F9D0E94542A9}" dt="2024-06-10T14:31:49.715" v="2"/>
        <pc:sldMkLst>
          <pc:docMk/>
          <pc:sldMk cId="0" sldId="304"/>
        </pc:sldMkLst>
      </pc:sldChg>
      <pc:sldChg chg="add">
        <pc:chgData name="Inniss, Blair" userId="dd2532de-dbb9-4ee6-9962-4ffcefea501e" providerId="ADAL" clId="{7B421A62-5CCE-450F-B615-F9D0E94542A9}" dt="2024-06-10T14:31:49.715" v="2"/>
        <pc:sldMkLst>
          <pc:docMk/>
          <pc:sldMk cId="0" sldId="305"/>
        </pc:sldMkLst>
      </pc:sldChg>
      <pc:sldChg chg="modSp add mod">
        <pc:chgData name="Inniss, Blair" userId="dd2532de-dbb9-4ee6-9962-4ffcefea501e" providerId="ADAL" clId="{7B421A62-5CCE-450F-B615-F9D0E94542A9}" dt="2024-06-10T14:31:50.112" v="9" actId="27636"/>
        <pc:sldMkLst>
          <pc:docMk/>
          <pc:sldMk cId="0" sldId="306"/>
        </pc:sldMkLst>
        <pc:spChg chg="mod">
          <ac:chgData name="Inniss, Blair" userId="dd2532de-dbb9-4ee6-9962-4ffcefea501e" providerId="ADAL" clId="{7B421A62-5CCE-450F-B615-F9D0E94542A9}" dt="2024-06-10T14:31:50.112" v="9" actId="27636"/>
          <ac:spMkLst>
            <pc:docMk/>
            <pc:sldMk cId="0" sldId="306"/>
            <ac:spMk id="396" creationId="{00000000-0000-0000-0000-000000000000}"/>
          </ac:spMkLst>
        </pc:spChg>
      </pc:sldChg>
      <pc:sldChg chg="add">
        <pc:chgData name="Inniss, Blair" userId="dd2532de-dbb9-4ee6-9962-4ffcefea501e" providerId="ADAL" clId="{7B421A62-5CCE-450F-B615-F9D0E94542A9}" dt="2024-06-10T14:31:49.715" v="2"/>
        <pc:sldMkLst>
          <pc:docMk/>
          <pc:sldMk cId="0" sldId="307"/>
        </pc:sldMkLst>
      </pc:sldChg>
      <pc:sldChg chg="add">
        <pc:chgData name="Inniss, Blair" userId="dd2532de-dbb9-4ee6-9962-4ffcefea501e" providerId="ADAL" clId="{7B421A62-5CCE-450F-B615-F9D0E94542A9}" dt="2024-06-10T14:31:49.715" v="2"/>
        <pc:sldMkLst>
          <pc:docMk/>
          <pc:sldMk cId="0" sldId="308"/>
        </pc:sldMkLst>
      </pc:sldChg>
      <pc:sldChg chg="modSp add mod">
        <pc:chgData name="Inniss, Blair" userId="dd2532de-dbb9-4ee6-9962-4ffcefea501e" providerId="ADAL" clId="{7B421A62-5CCE-450F-B615-F9D0E94542A9}" dt="2024-06-10T14:31:50.130" v="10" actId="27636"/>
        <pc:sldMkLst>
          <pc:docMk/>
          <pc:sldMk cId="0" sldId="309"/>
        </pc:sldMkLst>
        <pc:spChg chg="mod">
          <ac:chgData name="Inniss, Blair" userId="dd2532de-dbb9-4ee6-9962-4ffcefea501e" providerId="ADAL" clId="{7B421A62-5CCE-450F-B615-F9D0E94542A9}" dt="2024-06-10T14:31:50.130" v="10" actId="27636"/>
          <ac:spMkLst>
            <pc:docMk/>
            <pc:sldMk cId="0" sldId="309"/>
            <ac:spMk id="426" creationId="{00000000-0000-0000-0000-000000000000}"/>
          </ac:spMkLst>
        </pc:spChg>
      </pc:sldChg>
      <pc:sldChg chg="add">
        <pc:chgData name="Inniss, Blair" userId="dd2532de-dbb9-4ee6-9962-4ffcefea501e" providerId="ADAL" clId="{7B421A62-5CCE-450F-B615-F9D0E94542A9}" dt="2024-06-10T14:31:49.715" v="2"/>
        <pc:sldMkLst>
          <pc:docMk/>
          <pc:sldMk cId="0" sldId="310"/>
        </pc:sldMkLst>
      </pc:sldChg>
      <pc:sldChg chg="add">
        <pc:chgData name="Inniss, Blair" userId="dd2532de-dbb9-4ee6-9962-4ffcefea501e" providerId="ADAL" clId="{7B421A62-5CCE-450F-B615-F9D0E94542A9}" dt="2024-06-10T14:31:49.715" v="2"/>
        <pc:sldMkLst>
          <pc:docMk/>
          <pc:sldMk cId="0" sldId="311"/>
        </pc:sldMkLst>
      </pc:sldChg>
      <pc:sldChg chg="add">
        <pc:chgData name="Inniss, Blair" userId="dd2532de-dbb9-4ee6-9962-4ffcefea501e" providerId="ADAL" clId="{7B421A62-5CCE-450F-B615-F9D0E94542A9}" dt="2024-06-10T14:31:49.715" v="2"/>
        <pc:sldMkLst>
          <pc:docMk/>
          <pc:sldMk cId="0" sldId="312"/>
        </pc:sldMkLst>
      </pc:sldChg>
      <pc:sldChg chg="modSp add mod">
        <pc:chgData name="Inniss, Blair" userId="dd2532de-dbb9-4ee6-9962-4ffcefea501e" providerId="ADAL" clId="{7B421A62-5CCE-450F-B615-F9D0E94542A9}" dt="2024-06-10T14:31:50.174" v="11" actId="27636"/>
        <pc:sldMkLst>
          <pc:docMk/>
          <pc:sldMk cId="0" sldId="313"/>
        </pc:sldMkLst>
        <pc:spChg chg="mod">
          <ac:chgData name="Inniss, Blair" userId="dd2532de-dbb9-4ee6-9962-4ffcefea501e" providerId="ADAL" clId="{7B421A62-5CCE-450F-B615-F9D0E94542A9}" dt="2024-06-10T14:31:50.174" v="11" actId="27636"/>
          <ac:spMkLst>
            <pc:docMk/>
            <pc:sldMk cId="0" sldId="313"/>
            <ac:spMk id="460" creationId="{00000000-0000-0000-0000-000000000000}"/>
          </ac:spMkLst>
        </pc:spChg>
      </pc:sldChg>
      <pc:sldChg chg="add">
        <pc:chgData name="Inniss, Blair" userId="dd2532de-dbb9-4ee6-9962-4ffcefea501e" providerId="ADAL" clId="{7B421A62-5CCE-450F-B615-F9D0E94542A9}" dt="2024-06-10T14:31:49.715" v="2"/>
        <pc:sldMkLst>
          <pc:docMk/>
          <pc:sldMk cId="0" sldId="314"/>
        </pc:sldMkLst>
      </pc:sldChg>
      <pc:sldChg chg="add">
        <pc:chgData name="Inniss, Blair" userId="dd2532de-dbb9-4ee6-9962-4ffcefea501e" providerId="ADAL" clId="{7B421A62-5CCE-450F-B615-F9D0E94542A9}" dt="2024-06-10T14:31:49.715" v="2"/>
        <pc:sldMkLst>
          <pc:docMk/>
          <pc:sldMk cId="0" sldId="315"/>
        </pc:sldMkLst>
      </pc:sldChg>
      <pc:sldChg chg="add">
        <pc:chgData name="Inniss, Blair" userId="dd2532de-dbb9-4ee6-9962-4ffcefea501e" providerId="ADAL" clId="{7B421A62-5CCE-450F-B615-F9D0E94542A9}" dt="2024-06-10T14:31:49.715" v="2"/>
        <pc:sldMkLst>
          <pc:docMk/>
          <pc:sldMk cId="0" sldId="316"/>
        </pc:sldMkLst>
      </pc:sldChg>
      <pc:sldChg chg="add">
        <pc:chgData name="Inniss, Blair" userId="dd2532de-dbb9-4ee6-9962-4ffcefea501e" providerId="ADAL" clId="{7B421A62-5CCE-450F-B615-F9D0E94542A9}" dt="2024-06-10T14:31:49.715" v="2"/>
        <pc:sldMkLst>
          <pc:docMk/>
          <pc:sldMk cId="0" sldId="317"/>
        </pc:sldMkLst>
      </pc:sldChg>
      <pc:sldChg chg="add">
        <pc:chgData name="Inniss, Blair" userId="dd2532de-dbb9-4ee6-9962-4ffcefea501e" providerId="ADAL" clId="{7B421A62-5CCE-450F-B615-F9D0E94542A9}" dt="2024-06-10T14:31:49.715" v="2"/>
        <pc:sldMkLst>
          <pc:docMk/>
          <pc:sldMk cId="0" sldId="318"/>
        </pc:sldMkLst>
      </pc:sldChg>
      <pc:sldChg chg="add">
        <pc:chgData name="Inniss, Blair" userId="dd2532de-dbb9-4ee6-9962-4ffcefea501e" providerId="ADAL" clId="{7B421A62-5CCE-450F-B615-F9D0E94542A9}" dt="2024-06-10T14:31:49.715" v="2"/>
        <pc:sldMkLst>
          <pc:docMk/>
          <pc:sldMk cId="0" sldId="319"/>
        </pc:sldMkLst>
      </pc:sldChg>
      <pc:sldChg chg="modSp add mod">
        <pc:chgData name="Inniss, Blair" userId="dd2532de-dbb9-4ee6-9962-4ffcefea501e" providerId="ADAL" clId="{7B421A62-5CCE-450F-B615-F9D0E94542A9}" dt="2024-06-10T14:33:47.002" v="22" actId="27636"/>
        <pc:sldMkLst>
          <pc:docMk/>
          <pc:sldMk cId="0" sldId="320"/>
        </pc:sldMkLst>
        <pc:spChg chg="mod">
          <ac:chgData name="Inniss, Blair" userId="dd2532de-dbb9-4ee6-9962-4ffcefea501e" providerId="ADAL" clId="{7B421A62-5CCE-450F-B615-F9D0E94542A9}" dt="2024-06-10T14:33:47.002" v="22" actId="27636"/>
          <ac:spMkLst>
            <pc:docMk/>
            <pc:sldMk cId="0" sldId="320"/>
            <ac:spMk id="84" creationId="{00000000-0000-0000-0000-000000000000}"/>
          </ac:spMkLst>
        </pc:spChg>
      </pc:sldChg>
      <pc:sldChg chg="add">
        <pc:chgData name="Inniss, Blair" userId="dd2532de-dbb9-4ee6-9962-4ffcefea501e" providerId="ADAL" clId="{7B421A62-5CCE-450F-B615-F9D0E94542A9}" dt="2024-06-10T14:33:02.287" v="12"/>
        <pc:sldMkLst>
          <pc:docMk/>
          <pc:sldMk cId="0" sldId="321"/>
        </pc:sldMkLst>
      </pc:sldChg>
      <pc:sldChg chg="add">
        <pc:chgData name="Inniss, Blair" userId="dd2532de-dbb9-4ee6-9962-4ffcefea501e" providerId="ADAL" clId="{7B421A62-5CCE-450F-B615-F9D0E94542A9}" dt="2024-06-10T14:33:02.287" v="12"/>
        <pc:sldMkLst>
          <pc:docMk/>
          <pc:sldMk cId="0" sldId="322"/>
        </pc:sldMkLst>
      </pc:sldChg>
      <pc:sldChg chg="add">
        <pc:chgData name="Inniss, Blair" userId="dd2532de-dbb9-4ee6-9962-4ffcefea501e" providerId="ADAL" clId="{7B421A62-5CCE-450F-B615-F9D0E94542A9}" dt="2024-06-10T14:33:02.287" v="12"/>
        <pc:sldMkLst>
          <pc:docMk/>
          <pc:sldMk cId="0" sldId="323"/>
        </pc:sldMkLst>
      </pc:sldChg>
      <pc:sldChg chg="add">
        <pc:chgData name="Inniss, Blair" userId="dd2532de-dbb9-4ee6-9962-4ffcefea501e" providerId="ADAL" clId="{7B421A62-5CCE-450F-B615-F9D0E94542A9}" dt="2024-06-10T14:33:02.287" v="12"/>
        <pc:sldMkLst>
          <pc:docMk/>
          <pc:sldMk cId="0" sldId="324"/>
        </pc:sldMkLst>
      </pc:sldChg>
      <pc:sldChg chg="add">
        <pc:chgData name="Inniss, Blair" userId="dd2532de-dbb9-4ee6-9962-4ffcefea501e" providerId="ADAL" clId="{7B421A62-5CCE-450F-B615-F9D0E94542A9}" dt="2024-06-10T14:33:02.287" v="12"/>
        <pc:sldMkLst>
          <pc:docMk/>
          <pc:sldMk cId="0" sldId="325"/>
        </pc:sldMkLst>
      </pc:sldChg>
      <pc:sldChg chg="add">
        <pc:chgData name="Inniss, Blair" userId="dd2532de-dbb9-4ee6-9962-4ffcefea501e" providerId="ADAL" clId="{7B421A62-5CCE-450F-B615-F9D0E94542A9}" dt="2024-06-10T14:33:02.287" v="12"/>
        <pc:sldMkLst>
          <pc:docMk/>
          <pc:sldMk cId="0" sldId="326"/>
        </pc:sldMkLst>
      </pc:sldChg>
      <pc:sldChg chg="add">
        <pc:chgData name="Inniss, Blair" userId="dd2532de-dbb9-4ee6-9962-4ffcefea501e" providerId="ADAL" clId="{7B421A62-5CCE-450F-B615-F9D0E94542A9}" dt="2024-06-10T14:33:02.287" v="12"/>
        <pc:sldMkLst>
          <pc:docMk/>
          <pc:sldMk cId="0" sldId="327"/>
        </pc:sldMkLst>
      </pc:sldChg>
      <pc:sldChg chg="add">
        <pc:chgData name="Inniss, Blair" userId="dd2532de-dbb9-4ee6-9962-4ffcefea501e" providerId="ADAL" clId="{7B421A62-5CCE-450F-B615-F9D0E94542A9}" dt="2024-06-10T14:33:02.287" v="12"/>
        <pc:sldMkLst>
          <pc:docMk/>
          <pc:sldMk cId="0" sldId="328"/>
        </pc:sldMkLst>
      </pc:sldChg>
      <pc:sldChg chg="add">
        <pc:chgData name="Inniss, Blair" userId="dd2532de-dbb9-4ee6-9962-4ffcefea501e" providerId="ADAL" clId="{7B421A62-5CCE-450F-B615-F9D0E94542A9}" dt="2024-06-10T14:33:02.287" v="12"/>
        <pc:sldMkLst>
          <pc:docMk/>
          <pc:sldMk cId="0" sldId="329"/>
        </pc:sldMkLst>
      </pc:sldChg>
      <pc:sldChg chg="add">
        <pc:chgData name="Inniss, Blair" userId="dd2532de-dbb9-4ee6-9962-4ffcefea501e" providerId="ADAL" clId="{7B421A62-5CCE-450F-B615-F9D0E94542A9}" dt="2024-06-10T14:33:02.287" v="12"/>
        <pc:sldMkLst>
          <pc:docMk/>
          <pc:sldMk cId="0" sldId="330"/>
        </pc:sldMkLst>
      </pc:sldChg>
      <pc:sldChg chg="modSp add mod">
        <pc:chgData name="Inniss, Blair" userId="dd2532de-dbb9-4ee6-9962-4ffcefea501e" providerId="ADAL" clId="{7B421A62-5CCE-450F-B615-F9D0E94542A9}" dt="2024-06-10T14:33:02.626" v="14" actId="27636"/>
        <pc:sldMkLst>
          <pc:docMk/>
          <pc:sldMk cId="0" sldId="331"/>
        </pc:sldMkLst>
        <pc:spChg chg="mod">
          <ac:chgData name="Inniss, Blair" userId="dd2532de-dbb9-4ee6-9962-4ffcefea501e" providerId="ADAL" clId="{7B421A62-5CCE-450F-B615-F9D0E94542A9}" dt="2024-06-10T14:33:02.626" v="14" actId="27636"/>
          <ac:spMkLst>
            <pc:docMk/>
            <pc:sldMk cId="0" sldId="331"/>
            <ac:spMk id="246" creationId="{00000000-0000-0000-0000-000000000000}"/>
          </ac:spMkLst>
        </pc:spChg>
      </pc:sldChg>
      <pc:sldChg chg="add">
        <pc:chgData name="Inniss, Blair" userId="dd2532de-dbb9-4ee6-9962-4ffcefea501e" providerId="ADAL" clId="{7B421A62-5CCE-450F-B615-F9D0E94542A9}" dt="2024-06-10T14:33:02.287" v="12"/>
        <pc:sldMkLst>
          <pc:docMk/>
          <pc:sldMk cId="0" sldId="332"/>
        </pc:sldMkLst>
      </pc:sldChg>
      <pc:sldChg chg="add">
        <pc:chgData name="Inniss, Blair" userId="dd2532de-dbb9-4ee6-9962-4ffcefea501e" providerId="ADAL" clId="{7B421A62-5CCE-450F-B615-F9D0E94542A9}" dt="2024-06-10T14:33:02.287" v="12"/>
        <pc:sldMkLst>
          <pc:docMk/>
          <pc:sldMk cId="0" sldId="333"/>
        </pc:sldMkLst>
      </pc:sldChg>
      <pc:sldChg chg="add">
        <pc:chgData name="Inniss, Blair" userId="dd2532de-dbb9-4ee6-9962-4ffcefea501e" providerId="ADAL" clId="{7B421A62-5CCE-450F-B615-F9D0E94542A9}" dt="2024-06-10T14:33:02.287" v="12"/>
        <pc:sldMkLst>
          <pc:docMk/>
          <pc:sldMk cId="0" sldId="334"/>
        </pc:sldMkLst>
      </pc:sldChg>
      <pc:sldChg chg="add">
        <pc:chgData name="Inniss, Blair" userId="dd2532de-dbb9-4ee6-9962-4ffcefea501e" providerId="ADAL" clId="{7B421A62-5CCE-450F-B615-F9D0E94542A9}" dt="2024-06-10T14:33:02.287" v="12"/>
        <pc:sldMkLst>
          <pc:docMk/>
          <pc:sldMk cId="0" sldId="335"/>
        </pc:sldMkLst>
      </pc:sldChg>
      <pc:sldChg chg="add">
        <pc:chgData name="Inniss, Blair" userId="dd2532de-dbb9-4ee6-9962-4ffcefea501e" providerId="ADAL" clId="{7B421A62-5CCE-450F-B615-F9D0E94542A9}" dt="2024-06-10T14:33:02.287" v="12"/>
        <pc:sldMkLst>
          <pc:docMk/>
          <pc:sldMk cId="0" sldId="336"/>
        </pc:sldMkLst>
      </pc:sldChg>
      <pc:sldChg chg="add">
        <pc:chgData name="Inniss, Blair" userId="dd2532de-dbb9-4ee6-9962-4ffcefea501e" providerId="ADAL" clId="{7B421A62-5CCE-450F-B615-F9D0E94542A9}" dt="2024-06-10T14:33:02.287" v="12"/>
        <pc:sldMkLst>
          <pc:docMk/>
          <pc:sldMk cId="0" sldId="337"/>
        </pc:sldMkLst>
      </pc:sldChg>
      <pc:sldChg chg="add">
        <pc:chgData name="Inniss, Blair" userId="dd2532de-dbb9-4ee6-9962-4ffcefea501e" providerId="ADAL" clId="{7B421A62-5CCE-450F-B615-F9D0E94542A9}" dt="2024-06-10T14:33:02.287" v="12"/>
        <pc:sldMkLst>
          <pc:docMk/>
          <pc:sldMk cId="0" sldId="338"/>
        </pc:sldMkLst>
      </pc:sldChg>
      <pc:sldChg chg="modSp add mod">
        <pc:chgData name="Inniss, Blair" userId="dd2532de-dbb9-4ee6-9962-4ffcefea501e" providerId="ADAL" clId="{7B421A62-5CCE-450F-B615-F9D0E94542A9}" dt="2024-06-10T14:33:02.682" v="15" actId="27636"/>
        <pc:sldMkLst>
          <pc:docMk/>
          <pc:sldMk cId="0" sldId="339"/>
        </pc:sldMkLst>
        <pc:spChg chg="mod">
          <ac:chgData name="Inniss, Blair" userId="dd2532de-dbb9-4ee6-9962-4ffcefea501e" providerId="ADAL" clId="{7B421A62-5CCE-450F-B615-F9D0E94542A9}" dt="2024-06-10T14:33:02.682" v="15" actId="27636"/>
          <ac:spMkLst>
            <pc:docMk/>
            <pc:sldMk cId="0" sldId="339"/>
            <ac:spMk id="332" creationId="{00000000-0000-0000-0000-000000000000}"/>
          </ac:spMkLst>
        </pc:spChg>
      </pc:sldChg>
      <pc:sldChg chg="add">
        <pc:chgData name="Inniss, Blair" userId="dd2532de-dbb9-4ee6-9962-4ffcefea501e" providerId="ADAL" clId="{7B421A62-5CCE-450F-B615-F9D0E94542A9}" dt="2024-06-10T14:33:02.287" v="12"/>
        <pc:sldMkLst>
          <pc:docMk/>
          <pc:sldMk cId="0" sldId="340"/>
        </pc:sldMkLst>
      </pc:sldChg>
      <pc:sldChg chg="add">
        <pc:chgData name="Inniss, Blair" userId="dd2532de-dbb9-4ee6-9962-4ffcefea501e" providerId="ADAL" clId="{7B421A62-5CCE-450F-B615-F9D0E94542A9}" dt="2024-06-10T14:33:02.287" v="12"/>
        <pc:sldMkLst>
          <pc:docMk/>
          <pc:sldMk cId="0" sldId="341"/>
        </pc:sldMkLst>
      </pc:sldChg>
      <pc:sldChg chg="add">
        <pc:chgData name="Inniss, Blair" userId="dd2532de-dbb9-4ee6-9962-4ffcefea501e" providerId="ADAL" clId="{7B421A62-5CCE-450F-B615-F9D0E94542A9}" dt="2024-06-10T14:33:02.287" v="12"/>
        <pc:sldMkLst>
          <pc:docMk/>
          <pc:sldMk cId="0" sldId="342"/>
        </pc:sldMkLst>
      </pc:sldChg>
      <pc:sldChg chg="add">
        <pc:chgData name="Inniss, Blair" userId="dd2532de-dbb9-4ee6-9962-4ffcefea501e" providerId="ADAL" clId="{7B421A62-5CCE-450F-B615-F9D0E94542A9}" dt="2024-06-10T14:33:02.287" v="12"/>
        <pc:sldMkLst>
          <pc:docMk/>
          <pc:sldMk cId="0" sldId="343"/>
        </pc:sldMkLst>
      </pc:sldChg>
      <pc:sldChg chg="modSp add mod">
        <pc:chgData name="Inniss, Blair" userId="dd2532de-dbb9-4ee6-9962-4ffcefea501e" providerId="ADAL" clId="{7B421A62-5CCE-450F-B615-F9D0E94542A9}" dt="2024-06-10T14:33:02.699" v="16" actId="27636"/>
        <pc:sldMkLst>
          <pc:docMk/>
          <pc:sldMk cId="0" sldId="344"/>
        </pc:sldMkLst>
        <pc:spChg chg="mod">
          <ac:chgData name="Inniss, Blair" userId="dd2532de-dbb9-4ee6-9962-4ffcefea501e" providerId="ADAL" clId="{7B421A62-5CCE-450F-B615-F9D0E94542A9}" dt="2024-06-10T14:33:02.699" v="16" actId="27636"/>
          <ac:spMkLst>
            <pc:docMk/>
            <pc:sldMk cId="0" sldId="344"/>
            <ac:spMk id="384" creationId="{00000000-0000-0000-0000-000000000000}"/>
          </ac:spMkLst>
        </pc:spChg>
      </pc:sldChg>
      <pc:sldChg chg="add">
        <pc:chgData name="Inniss, Blair" userId="dd2532de-dbb9-4ee6-9962-4ffcefea501e" providerId="ADAL" clId="{7B421A62-5CCE-450F-B615-F9D0E94542A9}" dt="2024-06-10T14:33:02.287" v="12"/>
        <pc:sldMkLst>
          <pc:docMk/>
          <pc:sldMk cId="0" sldId="345"/>
        </pc:sldMkLst>
      </pc:sldChg>
      <pc:sldChg chg="modSp add mod">
        <pc:chgData name="Inniss, Blair" userId="dd2532de-dbb9-4ee6-9962-4ffcefea501e" providerId="ADAL" clId="{7B421A62-5CCE-450F-B615-F9D0E94542A9}" dt="2024-06-10T14:33:02.732" v="17" actId="27636"/>
        <pc:sldMkLst>
          <pc:docMk/>
          <pc:sldMk cId="0" sldId="346"/>
        </pc:sldMkLst>
        <pc:spChg chg="mod">
          <ac:chgData name="Inniss, Blair" userId="dd2532de-dbb9-4ee6-9962-4ffcefea501e" providerId="ADAL" clId="{7B421A62-5CCE-450F-B615-F9D0E94542A9}" dt="2024-06-10T14:33:02.732" v="17" actId="27636"/>
          <ac:spMkLst>
            <pc:docMk/>
            <pc:sldMk cId="0" sldId="346"/>
            <ac:spMk id="404" creationId="{00000000-0000-0000-0000-000000000000}"/>
          </ac:spMkLst>
        </pc:spChg>
      </pc:sldChg>
      <pc:sldChg chg="add">
        <pc:chgData name="Inniss, Blair" userId="dd2532de-dbb9-4ee6-9962-4ffcefea501e" providerId="ADAL" clId="{7B421A62-5CCE-450F-B615-F9D0E94542A9}" dt="2024-06-10T14:33:02.287" v="12"/>
        <pc:sldMkLst>
          <pc:docMk/>
          <pc:sldMk cId="0" sldId="347"/>
        </pc:sldMkLst>
      </pc:sldChg>
      <pc:sldChg chg="add">
        <pc:chgData name="Inniss, Blair" userId="dd2532de-dbb9-4ee6-9962-4ffcefea501e" providerId="ADAL" clId="{7B421A62-5CCE-450F-B615-F9D0E94542A9}" dt="2024-06-10T14:33:46.771" v="18"/>
        <pc:sldMkLst>
          <pc:docMk/>
          <pc:sldMk cId="2122059382" sldId="348"/>
        </pc:sldMkLst>
      </pc:sldChg>
      <pc:sldChg chg="add">
        <pc:chgData name="Inniss, Blair" userId="dd2532de-dbb9-4ee6-9962-4ffcefea501e" providerId="ADAL" clId="{7B421A62-5CCE-450F-B615-F9D0E94542A9}" dt="2024-06-10T14:33:46.771" v="18"/>
        <pc:sldMkLst>
          <pc:docMk/>
          <pc:sldMk cId="3485007979" sldId="349"/>
        </pc:sldMkLst>
      </pc:sldChg>
      <pc:sldChg chg="add">
        <pc:chgData name="Inniss, Blair" userId="dd2532de-dbb9-4ee6-9962-4ffcefea501e" providerId="ADAL" clId="{7B421A62-5CCE-450F-B615-F9D0E94542A9}" dt="2024-06-10T14:33:46.771" v="18"/>
        <pc:sldMkLst>
          <pc:docMk/>
          <pc:sldMk cId="2687185017" sldId="350"/>
        </pc:sldMkLst>
      </pc:sldChg>
      <pc:sldChg chg="add">
        <pc:chgData name="Inniss, Blair" userId="dd2532de-dbb9-4ee6-9962-4ffcefea501e" providerId="ADAL" clId="{7B421A62-5CCE-450F-B615-F9D0E94542A9}" dt="2024-06-10T14:33:46.771" v="18"/>
        <pc:sldMkLst>
          <pc:docMk/>
          <pc:sldMk cId="2299937412" sldId="351"/>
        </pc:sldMkLst>
      </pc:sldChg>
      <pc:sldChg chg="modSp add mod">
        <pc:chgData name="Inniss, Blair" userId="dd2532de-dbb9-4ee6-9962-4ffcefea501e" providerId="ADAL" clId="{7B421A62-5CCE-450F-B615-F9D0E94542A9}" dt="2024-06-10T14:33:46.922" v="19" actId="27636"/>
        <pc:sldMkLst>
          <pc:docMk/>
          <pc:sldMk cId="3438657743" sldId="352"/>
        </pc:sldMkLst>
        <pc:spChg chg="mod">
          <ac:chgData name="Inniss, Blair" userId="dd2532de-dbb9-4ee6-9962-4ffcefea501e" providerId="ADAL" clId="{7B421A62-5CCE-450F-B615-F9D0E94542A9}" dt="2024-06-10T14:33:46.922" v="19" actId="27636"/>
          <ac:spMkLst>
            <pc:docMk/>
            <pc:sldMk cId="3438657743" sldId="352"/>
            <ac:spMk id="2" creationId="{6C94018E-139B-FB01-4776-128AEE76382F}"/>
          </ac:spMkLst>
        </pc:spChg>
      </pc:sldChg>
      <pc:sldChg chg="add">
        <pc:chgData name="Inniss, Blair" userId="dd2532de-dbb9-4ee6-9962-4ffcefea501e" providerId="ADAL" clId="{7B421A62-5CCE-450F-B615-F9D0E94542A9}" dt="2024-06-10T14:33:46.771" v="18"/>
        <pc:sldMkLst>
          <pc:docMk/>
          <pc:sldMk cId="4183899374" sldId="353"/>
        </pc:sldMkLst>
      </pc:sldChg>
      <pc:sldChg chg="modSp add mod">
        <pc:chgData name="Inniss, Blair" userId="dd2532de-dbb9-4ee6-9962-4ffcefea501e" providerId="ADAL" clId="{7B421A62-5CCE-450F-B615-F9D0E94542A9}" dt="2024-06-10T14:33:46.937" v="20" actId="27636"/>
        <pc:sldMkLst>
          <pc:docMk/>
          <pc:sldMk cId="1860354660" sldId="354"/>
        </pc:sldMkLst>
        <pc:spChg chg="mod">
          <ac:chgData name="Inniss, Blair" userId="dd2532de-dbb9-4ee6-9962-4ffcefea501e" providerId="ADAL" clId="{7B421A62-5CCE-450F-B615-F9D0E94542A9}" dt="2024-06-10T14:33:46.937" v="20" actId="27636"/>
          <ac:spMkLst>
            <pc:docMk/>
            <pc:sldMk cId="1860354660" sldId="354"/>
            <ac:spMk id="2" creationId="{C9F1F8D7-8348-4F1F-BEFB-3B7348063606}"/>
          </ac:spMkLst>
        </pc:spChg>
      </pc:sldChg>
      <pc:sldChg chg="add">
        <pc:chgData name="Inniss, Blair" userId="dd2532de-dbb9-4ee6-9962-4ffcefea501e" providerId="ADAL" clId="{7B421A62-5CCE-450F-B615-F9D0E94542A9}" dt="2024-06-10T14:33:46.771" v="18"/>
        <pc:sldMkLst>
          <pc:docMk/>
          <pc:sldMk cId="2896919446" sldId="355"/>
        </pc:sldMkLst>
      </pc:sldChg>
      <pc:sldChg chg="add">
        <pc:chgData name="Inniss, Blair" userId="dd2532de-dbb9-4ee6-9962-4ffcefea501e" providerId="ADAL" clId="{7B421A62-5CCE-450F-B615-F9D0E94542A9}" dt="2024-06-10T14:33:46.771" v="18"/>
        <pc:sldMkLst>
          <pc:docMk/>
          <pc:sldMk cId="848336110" sldId="356"/>
        </pc:sldMkLst>
      </pc:sldChg>
      <pc:sldChg chg="add">
        <pc:chgData name="Inniss, Blair" userId="dd2532de-dbb9-4ee6-9962-4ffcefea501e" providerId="ADAL" clId="{7B421A62-5CCE-450F-B615-F9D0E94542A9}" dt="2024-06-10T14:33:46.771" v="18"/>
        <pc:sldMkLst>
          <pc:docMk/>
          <pc:sldMk cId="1739720742" sldId="357"/>
        </pc:sldMkLst>
      </pc:sldChg>
      <pc:sldChg chg="add">
        <pc:chgData name="Inniss, Blair" userId="dd2532de-dbb9-4ee6-9962-4ffcefea501e" providerId="ADAL" clId="{7B421A62-5CCE-450F-B615-F9D0E94542A9}" dt="2024-06-10T14:33:46.771" v="18"/>
        <pc:sldMkLst>
          <pc:docMk/>
          <pc:sldMk cId="3292695234" sldId="358"/>
        </pc:sldMkLst>
      </pc:sldChg>
      <pc:sldChg chg="modSp add mod">
        <pc:chgData name="Inniss, Blair" userId="dd2532de-dbb9-4ee6-9962-4ffcefea501e" providerId="ADAL" clId="{7B421A62-5CCE-450F-B615-F9D0E94542A9}" dt="2024-06-10T14:33:46.988" v="21" actId="27636"/>
        <pc:sldMkLst>
          <pc:docMk/>
          <pc:sldMk cId="2681395817" sldId="359"/>
        </pc:sldMkLst>
        <pc:spChg chg="mod">
          <ac:chgData name="Inniss, Blair" userId="dd2532de-dbb9-4ee6-9962-4ffcefea501e" providerId="ADAL" clId="{7B421A62-5CCE-450F-B615-F9D0E94542A9}" dt="2024-06-10T14:33:46.988" v="21" actId="27636"/>
          <ac:spMkLst>
            <pc:docMk/>
            <pc:sldMk cId="2681395817" sldId="359"/>
            <ac:spMk id="3" creationId="{06C40A1E-D7CD-B485-1A5C-8BB58968A244}"/>
          </ac:spMkLst>
        </pc:spChg>
      </pc:sldChg>
      <pc:sldChg chg="add">
        <pc:chgData name="Inniss, Blair" userId="dd2532de-dbb9-4ee6-9962-4ffcefea501e" providerId="ADAL" clId="{7B421A62-5CCE-450F-B615-F9D0E94542A9}" dt="2024-06-10T14:33:46.771" v="18"/>
        <pc:sldMkLst>
          <pc:docMk/>
          <pc:sldMk cId="4203120223" sldId="360"/>
        </pc:sldMkLst>
      </pc:sldChg>
      <pc:sldChg chg="add">
        <pc:chgData name="Inniss, Blair" userId="dd2532de-dbb9-4ee6-9962-4ffcefea501e" providerId="ADAL" clId="{7B421A62-5CCE-450F-B615-F9D0E94542A9}" dt="2024-06-10T14:33:46.771" v="18"/>
        <pc:sldMkLst>
          <pc:docMk/>
          <pc:sldMk cId="3586534117" sldId="361"/>
        </pc:sldMkLst>
      </pc:sldChg>
      <pc:sldChg chg="add">
        <pc:chgData name="Inniss, Blair" userId="dd2532de-dbb9-4ee6-9962-4ffcefea501e" providerId="ADAL" clId="{7B421A62-5CCE-450F-B615-F9D0E94542A9}" dt="2024-06-10T14:33:46.771" v="18"/>
        <pc:sldMkLst>
          <pc:docMk/>
          <pc:sldMk cId="979087906" sldId="362"/>
        </pc:sldMkLst>
      </pc:sldChg>
    </pc:docChg>
  </pc:docChgLst>
</pc:chgInfo>
</file>

<file path=ppt/comments/comment1.xml><?xml version="1.0" encoding="utf-8"?>
<p:cmLst xmlns:a="http://schemas.openxmlformats.org/drawingml/2006/main" xmlns:r="http://schemas.openxmlformats.org/officeDocument/2006/relationships" xmlns:p="http://schemas.openxmlformats.org/presentationml/2006/main">
  <p:cm authorId="1" dt="2023-04-24T22:52:18.706" idx="1">
    <p:pos x="5110" y="1137"/>
    <p:text>Question - are you looking at the light tan color?  Maybe point out all 5 counties?</p:text>
  </p:cm>
  <p:cm authorId="2" dt="2023-04-24T22:52:18.706" idx="1">
    <p:pos x="5110" y="1137"/>
    <p:text>The other two are not statistically significantly less, they are just lower based on the percentage.</p:text>
  </p:cm>
</p:cmLst>
</file>

<file path=ppt/comments/comment2.xml><?xml version="1.0" encoding="utf-8"?>
<p:cmLst xmlns:a="http://schemas.openxmlformats.org/drawingml/2006/main" xmlns:r="http://schemas.openxmlformats.org/officeDocument/2006/relationships" xmlns:p="http://schemas.openxmlformats.org/presentationml/2006/main">
  <p:cm authorId="1" dt="2023-04-24T22:54:19.991" idx="2">
    <p:pos x="528" y="375"/>
    <p:text>Is something missing on the right? Looks like there should be something there in the white space</p:text>
  </p:cm>
  <p:cm authorId="2" dt="2023-04-24T22:54:19.991" idx="2">
    <p:pos x="528" y="375"/>
    <p:text>made it bigger</p:tex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1" y="2"/>
            <a:ext cx="4028440" cy="351737"/>
          </a:xfrm>
          <a:prstGeom prst="rect">
            <a:avLst/>
          </a:prstGeom>
          <a:noFill/>
          <a:ln>
            <a:noFill/>
          </a:ln>
        </p:spPr>
        <p:txBody>
          <a:bodyPr spcFirstLastPara="1" wrap="square" lIns="92425" tIns="46200" rIns="92425" bIns="462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5265810" y="2"/>
            <a:ext cx="4028440" cy="351737"/>
          </a:xfrm>
          <a:prstGeom prst="rect">
            <a:avLst/>
          </a:prstGeom>
          <a:noFill/>
          <a:ln>
            <a:noFill/>
          </a:ln>
        </p:spPr>
        <p:txBody>
          <a:bodyPr spcFirstLastPara="1" wrap="square" lIns="92425" tIns="46200" rIns="92425" bIns="462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2547938" y="876300"/>
            <a:ext cx="4203700" cy="23653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929644" y="3373756"/>
            <a:ext cx="7437119" cy="2760345"/>
          </a:xfrm>
          <a:prstGeom prst="rect">
            <a:avLst/>
          </a:prstGeom>
          <a:noFill/>
          <a:ln>
            <a:noFill/>
          </a:ln>
        </p:spPr>
        <p:txBody>
          <a:bodyPr spcFirstLastPara="1" wrap="square" lIns="92425" tIns="46200" rIns="92425" bIns="462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1" y="6658665"/>
            <a:ext cx="4028440" cy="351737"/>
          </a:xfrm>
          <a:prstGeom prst="rect">
            <a:avLst/>
          </a:prstGeom>
          <a:noFill/>
          <a:ln>
            <a:noFill/>
          </a:ln>
        </p:spPr>
        <p:txBody>
          <a:bodyPr spcFirstLastPara="1" wrap="square" lIns="92425" tIns="46200" rIns="92425" bIns="462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5265810" y="6658665"/>
            <a:ext cx="4028440" cy="351737"/>
          </a:xfrm>
          <a:prstGeom prst="rect">
            <a:avLst/>
          </a:prstGeom>
          <a:noFill/>
          <a:ln>
            <a:noFill/>
          </a:ln>
        </p:spPr>
        <p:txBody>
          <a:bodyPr spcFirstLastPara="1" wrap="square" lIns="92425" tIns="46200" rIns="92425" bIns="462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www.mytvpat.com" TargetMode="External"/><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3" Type="http://schemas.openxmlformats.org/officeDocument/2006/relationships/hyperlink" Target="http://www.smokingstopshere.com/" TargetMode="External"/><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2"/>
        <p:cNvGrpSpPr/>
        <p:nvPr/>
      </p:nvGrpSpPr>
      <p:grpSpPr>
        <a:xfrm>
          <a:off x="0" y="0"/>
          <a:ext cx="0" cy="0"/>
          <a:chOff x="0" y="0"/>
          <a:chExt cx="0" cy="0"/>
        </a:xfrm>
      </p:grpSpPr>
      <p:sp>
        <p:nvSpPr>
          <p:cNvPr id="193" name="Google Shape;193;p1:notes"/>
          <p:cNvSpPr txBox="1">
            <a:spLocks noGrp="1"/>
          </p:cNvSpPr>
          <p:nvPr>
            <p:ph type="body" idx="1"/>
          </p:nvPr>
        </p:nvSpPr>
        <p:spPr>
          <a:xfrm>
            <a:off x="929644" y="3373756"/>
            <a:ext cx="7437119" cy="2760345"/>
          </a:xfrm>
          <a:prstGeom prst="rect">
            <a:avLst/>
          </a:prstGeom>
          <a:noFill/>
          <a:ln>
            <a:noFill/>
          </a:ln>
        </p:spPr>
        <p:txBody>
          <a:bodyPr spcFirstLastPara="1" wrap="square" lIns="92425" tIns="46200" rIns="92425" bIns="46200" anchor="t" anchorCtr="0">
            <a:noAutofit/>
          </a:bodyPr>
          <a:lstStyle/>
          <a:p>
            <a:pPr marL="0" lvl="0" indent="0" algn="l" rtl="0">
              <a:lnSpc>
                <a:spcPct val="100000"/>
              </a:lnSpc>
              <a:spcBef>
                <a:spcPts val="0"/>
              </a:spcBef>
              <a:spcAft>
                <a:spcPts val="0"/>
              </a:spcAft>
              <a:buSzPts val="1400"/>
              <a:buNone/>
            </a:pPr>
            <a:endParaRPr/>
          </a:p>
        </p:txBody>
      </p:sp>
      <p:sp>
        <p:nvSpPr>
          <p:cNvPr id="194" name="Google Shape;194;p1:notes"/>
          <p:cNvSpPr>
            <a:spLocks noGrp="1" noRot="1" noChangeAspect="1"/>
          </p:cNvSpPr>
          <p:nvPr>
            <p:ph type="sldImg" idx="2"/>
          </p:nvPr>
        </p:nvSpPr>
        <p:spPr>
          <a:xfrm>
            <a:off x="2547938" y="876300"/>
            <a:ext cx="4203700" cy="23653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5"/>
        <p:cNvGrpSpPr/>
        <p:nvPr/>
      </p:nvGrpSpPr>
      <p:grpSpPr>
        <a:xfrm>
          <a:off x="0" y="0"/>
          <a:ext cx="0" cy="0"/>
          <a:chOff x="0" y="0"/>
          <a:chExt cx="0" cy="0"/>
        </a:xfrm>
      </p:grpSpPr>
      <p:sp>
        <p:nvSpPr>
          <p:cNvPr id="276" name="Google Shape;276;g219ec0b7251_0_179:notes"/>
          <p:cNvSpPr>
            <a:spLocks noGrp="1" noRot="1" noChangeAspect="1"/>
          </p:cNvSpPr>
          <p:nvPr>
            <p:ph type="sldImg" idx="2"/>
          </p:nvPr>
        </p:nvSpPr>
        <p:spPr>
          <a:xfrm>
            <a:off x="929640" y="876300"/>
            <a:ext cx="7437000" cy="236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77" name="Google Shape;277;g219ec0b7251_0_179:notes"/>
          <p:cNvSpPr txBox="1">
            <a:spLocks noGrp="1"/>
          </p:cNvSpPr>
          <p:nvPr>
            <p:ph type="body" idx="1"/>
          </p:nvPr>
        </p:nvSpPr>
        <p:spPr>
          <a:xfrm>
            <a:off x="929640" y="3373755"/>
            <a:ext cx="7437000" cy="2760600"/>
          </a:xfrm>
          <a:prstGeom prst="rect">
            <a:avLst/>
          </a:prstGeom>
          <a:noFill/>
          <a:ln>
            <a:noFill/>
          </a:ln>
        </p:spPr>
        <p:txBody>
          <a:bodyPr spcFirstLastPara="1" wrap="square" lIns="91425" tIns="45700" rIns="91425" bIns="45700" anchor="t" anchorCtr="0">
            <a:noAutofit/>
          </a:bodyPr>
          <a:lstStyle/>
          <a:p>
            <a:pPr marL="0" lvl="0" indent="-88900" algn="l" rtl="0">
              <a:spcBef>
                <a:spcPts val="0"/>
              </a:spcBef>
              <a:spcAft>
                <a:spcPts val="0"/>
              </a:spcAft>
              <a:buSzPts val="1400"/>
              <a:buChar char="•"/>
            </a:pPr>
            <a:r>
              <a:rPr lang="en-US"/>
              <a:t> CTPC awarded a grant to CADCA to conduct youth engagement activities in Maryland </a:t>
            </a:r>
            <a:endParaRPr/>
          </a:p>
          <a:p>
            <a:pPr marL="0" lvl="0" indent="-88900" algn="l" rtl="0">
              <a:spcBef>
                <a:spcPts val="0"/>
              </a:spcBef>
              <a:spcAft>
                <a:spcPts val="0"/>
              </a:spcAft>
              <a:buSzPts val="1400"/>
              <a:buChar char="•"/>
            </a:pPr>
            <a:r>
              <a:rPr lang="en-US"/>
              <a:t> CADCA has conducted a statewide needs assessment (several focus groups and key informant interviews-including from LHDs). The information will be evaluated and integrated into the planned youth movement activities and initiatives.  The findings will be shared once the evaluation is completed.</a:t>
            </a:r>
            <a:endParaRPr/>
          </a:p>
          <a:p>
            <a:pPr marL="0" lvl="0" indent="-88900" algn="l" rtl="0">
              <a:spcBef>
                <a:spcPts val="0"/>
              </a:spcBef>
              <a:spcAft>
                <a:spcPts val="0"/>
              </a:spcAft>
              <a:buClr>
                <a:schemeClr val="dk1"/>
              </a:buClr>
              <a:buSzPts val="1400"/>
              <a:buChar char="•"/>
            </a:pPr>
            <a:r>
              <a:rPr lang="en-US"/>
              <a:t>CADCA will be assisting in developing a youth engagement strategy, preparing to launch a statewide youth movement, and support the participants.</a:t>
            </a:r>
            <a:endParaRPr/>
          </a:p>
          <a:p>
            <a:pPr marL="457200" lvl="0" indent="0" algn="l" rtl="0">
              <a:spcBef>
                <a:spcPts val="0"/>
              </a:spcBef>
              <a:spcAft>
                <a:spcPts val="0"/>
              </a:spcAft>
              <a:buNone/>
            </a:pPr>
            <a:endParaRPr/>
          </a:p>
        </p:txBody>
      </p:sp>
      <p:sp>
        <p:nvSpPr>
          <p:cNvPr id="278" name="Google Shape;278;g219ec0b7251_0_179:notes"/>
          <p:cNvSpPr txBox="1">
            <a:spLocks noGrp="1"/>
          </p:cNvSpPr>
          <p:nvPr>
            <p:ph type="sldNum" idx="12"/>
          </p:nvPr>
        </p:nvSpPr>
        <p:spPr>
          <a:xfrm>
            <a:off x="5265809" y="6658663"/>
            <a:ext cx="4028400" cy="3516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en-US" sz="1200" b="0" i="0" u="none" strike="noStrike" cap="none">
                <a:solidFill>
                  <a:srgbClr val="000000"/>
                </a:solidFill>
                <a:latin typeface="Calibri"/>
                <a:ea typeface="Calibri"/>
                <a:cs typeface="Calibri"/>
                <a:sym typeface="Calibri"/>
              </a:rPr>
              <a:t>25</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7"/>
        <p:cNvGrpSpPr/>
        <p:nvPr/>
      </p:nvGrpSpPr>
      <p:grpSpPr>
        <a:xfrm>
          <a:off x="0" y="0"/>
          <a:ext cx="0" cy="0"/>
          <a:chOff x="0" y="0"/>
          <a:chExt cx="0" cy="0"/>
        </a:xfrm>
      </p:grpSpPr>
      <p:sp>
        <p:nvSpPr>
          <p:cNvPr id="288" name="Google Shape;288;g2330cc82ecf_0_0:notes"/>
          <p:cNvSpPr>
            <a:spLocks noGrp="1" noRot="1" noChangeAspect="1"/>
          </p:cNvSpPr>
          <p:nvPr>
            <p:ph type="sldImg" idx="2"/>
          </p:nvPr>
        </p:nvSpPr>
        <p:spPr>
          <a:xfrm>
            <a:off x="929640" y="876300"/>
            <a:ext cx="7437000" cy="236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89" name="Google Shape;289;g2330cc82ecf_0_0:notes"/>
          <p:cNvSpPr txBox="1">
            <a:spLocks noGrp="1"/>
          </p:cNvSpPr>
          <p:nvPr>
            <p:ph type="body" idx="1"/>
          </p:nvPr>
        </p:nvSpPr>
        <p:spPr>
          <a:xfrm>
            <a:off x="929640" y="3373755"/>
            <a:ext cx="7437000" cy="2760600"/>
          </a:xfrm>
          <a:prstGeom prst="rect">
            <a:avLst/>
          </a:prstGeom>
          <a:noFill/>
          <a:ln>
            <a:noFill/>
          </a:ln>
        </p:spPr>
        <p:txBody>
          <a:bodyPr spcFirstLastPara="1" wrap="square" lIns="91425" tIns="45700" rIns="91425" bIns="45700" anchor="t" anchorCtr="0">
            <a:noAutofit/>
          </a:bodyPr>
          <a:lstStyle/>
          <a:p>
            <a:pPr marL="457200" lvl="0" indent="-317500" algn="l" rtl="0">
              <a:spcBef>
                <a:spcPts val="0"/>
              </a:spcBef>
              <a:spcAft>
                <a:spcPts val="0"/>
              </a:spcAft>
              <a:buSzPts val="1400"/>
              <a:buChar char="●"/>
            </a:pPr>
            <a:r>
              <a:rPr lang="en-US"/>
              <a:t>Youth Summit kick off  to be held on May 20 in College Park.  </a:t>
            </a:r>
            <a:endParaRPr/>
          </a:p>
          <a:p>
            <a:pPr marL="457200" lvl="0" indent="-317500" algn="l" rtl="0">
              <a:spcBef>
                <a:spcPts val="0"/>
              </a:spcBef>
              <a:spcAft>
                <a:spcPts val="0"/>
              </a:spcAft>
              <a:buSzPts val="1400"/>
              <a:buChar char="●"/>
            </a:pPr>
            <a:r>
              <a:rPr lang="en-US"/>
              <a:t>More information about the recruitment for the Maryland Youth Tobacco /Vape Use Prevention Action Team, its goals and activities can be found at </a:t>
            </a:r>
            <a:r>
              <a:rPr lang="en-US" b="1" u="sng">
                <a:hlinkClick r:id="rId3"/>
              </a:rPr>
              <a:t>www.mytvpat.com</a:t>
            </a:r>
            <a:endParaRPr b="1"/>
          </a:p>
          <a:p>
            <a:pPr marL="457200" lvl="0" indent="-317500" algn="l" rtl="0">
              <a:spcBef>
                <a:spcPts val="0"/>
              </a:spcBef>
              <a:spcAft>
                <a:spcPts val="0"/>
              </a:spcAft>
              <a:buSzPts val="1400"/>
              <a:buChar char="●"/>
            </a:pPr>
            <a:r>
              <a:rPr lang="en-US"/>
              <a:t>Recruitment efforts underway. Plans to recruit a diverse group of youth leaders and adult advisors from community, faith-based and all other youth-serving organizations from each of Maryland’s 23 counties and Baltimore City to join the new Statewide Youth Tobacco Use/Vape Prevention Action Team. </a:t>
            </a:r>
            <a:endParaRPr/>
          </a:p>
          <a:p>
            <a:pPr marL="457200" lvl="0" indent="-317500" algn="l" rtl="0">
              <a:spcBef>
                <a:spcPts val="0"/>
              </a:spcBef>
              <a:spcAft>
                <a:spcPts val="0"/>
              </a:spcAft>
              <a:buSzPts val="1400"/>
              <a:buChar char="●"/>
            </a:pPr>
            <a:r>
              <a:rPr lang="en-US"/>
              <a:t>The Action Team will ultimately lead a Statewide Youth Movement to protect youth from the harms of tobacco use and vaping in Maryland. </a:t>
            </a:r>
            <a:endParaRPr/>
          </a:p>
          <a:p>
            <a:pPr marL="457200" lvl="0" indent="-317500" algn="l" rtl="0">
              <a:spcBef>
                <a:spcPts val="0"/>
              </a:spcBef>
              <a:spcAft>
                <a:spcPts val="0"/>
              </a:spcAft>
              <a:buSzPts val="1400"/>
              <a:buChar char="●"/>
            </a:pPr>
            <a:r>
              <a:rPr lang="en-US"/>
              <a:t>This group of youth, ages 14-18 years old, will work together in a youth-led, adult-guided effort to implement tobacco-control related activities formulated around the findings from the needs assessment.</a:t>
            </a:r>
            <a:endParaRPr/>
          </a:p>
          <a:p>
            <a:pPr marL="457200" lvl="0" indent="0" algn="l" rtl="0">
              <a:spcBef>
                <a:spcPts val="0"/>
              </a:spcBef>
              <a:spcAft>
                <a:spcPts val="0"/>
              </a:spcAft>
              <a:buNone/>
            </a:pPr>
            <a:endParaRPr/>
          </a:p>
          <a:p>
            <a:pPr marL="457200" lvl="0" indent="0" algn="l" rtl="0">
              <a:spcBef>
                <a:spcPts val="0"/>
              </a:spcBef>
              <a:spcAft>
                <a:spcPts val="0"/>
              </a:spcAft>
              <a:buNone/>
            </a:pPr>
            <a:endParaRPr b="1">
              <a:solidFill>
                <a:schemeClr val="accent1"/>
              </a:solidFill>
            </a:endParaRPr>
          </a:p>
          <a:p>
            <a:pPr marL="457200" lvl="0" indent="0" algn="l" rtl="0">
              <a:spcBef>
                <a:spcPts val="0"/>
              </a:spcBef>
              <a:spcAft>
                <a:spcPts val="0"/>
              </a:spcAft>
              <a:buNone/>
            </a:pPr>
            <a:endParaRPr/>
          </a:p>
        </p:txBody>
      </p:sp>
      <p:sp>
        <p:nvSpPr>
          <p:cNvPr id="290" name="Google Shape;290;g2330cc82ecf_0_0:notes"/>
          <p:cNvSpPr txBox="1">
            <a:spLocks noGrp="1"/>
          </p:cNvSpPr>
          <p:nvPr>
            <p:ph type="sldNum" idx="12"/>
          </p:nvPr>
        </p:nvSpPr>
        <p:spPr>
          <a:xfrm>
            <a:off x="5265809" y="6658663"/>
            <a:ext cx="4028400" cy="3516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en-US" sz="1200" b="0" i="0" u="none" strike="noStrike" cap="none">
                <a:solidFill>
                  <a:srgbClr val="000000"/>
                </a:solidFill>
                <a:latin typeface="Calibri"/>
                <a:ea typeface="Calibri"/>
                <a:cs typeface="Calibri"/>
                <a:sym typeface="Calibri"/>
              </a:rPr>
              <a:t>26</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5"/>
        <p:cNvGrpSpPr/>
        <p:nvPr/>
      </p:nvGrpSpPr>
      <p:grpSpPr>
        <a:xfrm>
          <a:off x="0" y="0"/>
          <a:ext cx="0" cy="0"/>
          <a:chOff x="0" y="0"/>
          <a:chExt cx="0" cy="0"/>
        </a:xfrm>
      </p:grpSpPr>
      <p:sp>
        <p:nvSpPr>
          <p:cNvPr id="296" name="Google Shape;296;g1d0fd2a72c1_3_1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97" name="Google Shape;297;g1d0fd2a72c1_3_12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lvl="0" indent="-298450" algn="l" rtl="0">
              <a:lnSpc>
                <a:spcPct val="100000"/>
              </a:lnSpc>
              <a:spcBef>
                <a:spcPts val="0"/>
              </a:spcBef>
              <a:spcAft>
                <a:spcPts val="0"/>
              </a:spcAft>
              <a:buClr>
                <a:schemeClr val="dk1"/>
              </a:buClr>
              <a:buSzPts val="1100"/>
              <a:buChar char="●"/>
            </a:pPr>
            <a:r>
              <a:rPr lang="en-US"/>
              <a:t>We are continuing to work to finalize an RFP for a full-service media agency and a small procurement for May-June using existing assets.</a:t>
            </a:r>
            <a:endParaRPr/>
          </a:p>
          <a:p>
            <a:pPr marL="457200" lvl="0" indent="-298450" algn="l" rtl="0">
              <a:lnSpc>
                <a:spcPct val="100000"/>
              </a:lnSpc>
              <a:spcBef>
                <a:spcPts val="0"/>
              </a:spcBef>
              <a:spcAft>
                <a:spcPts val="0"/>
              </a:spcAft>
              <a:buSzPts val="1100"/>
              <a:buChar char="●"/>
            </a:pPr>
            <a:r>
              <a:rPr lang="en-US"/>
              <a:t>We are placing our health communications campaigns in several places and working with MDH Office of Communications and using MDHs social media channels.</a:t>
            </a:r>
            <a:endParaRPr/>
          </a:p>
          <a:p>
            <a:pPr marL="457200" lvl="0" indent="-298450" algn="l" rtl="0">
              <a:lnSpc>
                <a:spcPct val="100000"/>
              </a:lnSpc>
              <a:spcBef>
                <a:spcPts val="0"/>
              </a:spcBef>
              <a:spcAft>
                <a:spcPts val="0"/>
              </a:spcAft>
              <a:buSzPts val="1100"/>
              <a:buChar char="●"/>
            </a:pPr>
            <a:r>
              <a:rPr lang="en-US"/>
              <a:t>Working on another procurement to get T21 retailer toolkit printed and distributed</a:t>
            </a:r>
            <a:endParaRPr/>
          </a:p>
          <a:p>
            <a:pPr marL="457200" lvl="0" indent="-298450" algn="l" rtl="0">
              <a:lnSpc>
                <a:spcPct val="100000"/>
              </a:lnSpc>
              <a:spcBef>
                <a:spcPts val="0"/>
              </a:spcBef>
              <a:spcAft>
                <a:spcPts val="0"/>
              </a:spcAft>
              <a:buSzPts val="1100"/>
              <a:buChar char="●"/>
            </a:pPr>
            <a:r>
              <a:rPr lang="en-US"/>
              <a:t>From December to February, Continue the Good posters will appear on bus shelters in Baltimore City &amp; County. The bus shelters were selected because they were close to a behavioral health facility or in a high-traffic area.</a:t>
            </a:r>
            <a:endParaRPr/>
          </a:p>
          <a:p>
            <a:pPr marL="457200" lvl="0" indent="-317500" algn="l" rtl="0">
              <a:spcBef>
                <a:spcPts val="0"/>
              </a:spcBef>
              <a:spcAft>
                <a:spcPts val="0"/>
              </a:spcAft>
              <a:buClr>
                <a:schemeClr val="dk1"/>
              </a:buClr>
              <a:buSzPts val="1400"/>
              <a:buChar char="●"/>
            </a:pPr>
            <a:r>
              <a:rPr lang="en-US"/>
              <a:t>Currently, during the month of April, a tobacco and oral health campaign have been placed in bus stations in Baltimore City and Montgomery counties.</a:t>
            </a:r>
            <a:endParaRPr/>
          </a:p>
          <a:p>
            <a:pPr marL="457200" lvl="0" indent="-298450" algn="l" rtl="0">
              <a:lnSpc>
                <a:spcPct val="100000"/>
              </a:lnSpc>
              <a:spcBef>
                <a:spcPts val="0"/>
              </a:spcBef>
              <a:spcAft>
                <a:spcPts val="0"/>
              </a:spcAft>
              <a:buSzPts val="1100"/>
              <a:buChar char="●"/>
            </a:pPr>
            <a:r>
              <a:rPr lang="en-US"/>
              <a:t>We are also placing ads through the Maryland Nurse newsletter. This helps us reach specialized audiences.</a:t>
            </a:r>
            <a:endParaRPr/>
          </a:p>
          <a:p>
            <a:pPr marL="457200" lvl="0" indent="-317500" algn="l" rtl="0">
              <a:lnSpc>
                <a:spcPct val="100000"/>
              </a:lnSpc>
              <a:spcBef>
                <a:spcPts val="0"/>
              </a:spcBef>
              <a:spcAft>
                <a:spcPts val="0"/>
              </a:spcAft>
              <a:buSzPts val="1400"/>
              <a:buChar char="●"/>
            </a:pPr>
            <a:r>
              <a:rPr lang="en-US"/>
              <a:t>Had a booth at the Maryland Association of School Health Nurses (MASHN) annual conference on March 4. CTPC staff shared resources available (Live Vape Free; Vape Experiment posters etc.)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0"/>
        <p:cNvGrpSpPr/>
        <p:nvPr/>
      </p:nvGrpSpPr>
      <p:grpSpPr>
        <a:xfrm>
          <a:off x="0" y="0"/>
          <a:ext cx="0" cy="0"/>
          <a:chOff x="0" y="0"/>
          <a:chExt cx="0" cy="0"/>
        </a:xfrm>
      </p:grpSpPr>
      <p:sp>
        <p:nvSpPr>
          <p:cNvPr id="311" name="Google Shape;311;g2395b4d76b9_0_6:notes"/>
          <p:cNvSpPr>
            <a:spLocks noGrp="1" noRot="1" noChangeAspect="1"/>
          </p:cNvSpPr>
          <p:nvPr>
            <p:ph type="sldImg" idx="2"/>
          </p:nvPr>
        </p:nvSpPr>
        <p:spPr>
          <a:xfrm>
            <a:off x="2311400" y="525463"/>
            <a:ext cx="4675188" cy="26289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12" name="Google Shape;312;g2395b4d76b9_0_6:notes"/>
          <p:cNvSpPr txBox="1">
            <a:spLocks noGrp="1"/>
          </p:cNvSpPr>
          <p:nvPr>
            <p:ph type="body" idx="1"/>
          </p:nvPr>
        </p:nvSpPr>
        <p:spPr>
          <a:xfrm>
            <a:off x="929640" y="3329940"/>
            <a:ext cx="7437000" cy="3154800"/>
          </a:xfrm>
          <a:prstGeom prst="rect">
            <a:avLst/>
          </a:prstGeom>
        </p:spPr>
        <p:txBody>
          <a:bodyPr spcFirstLastPara="1" wrap="square" lIns="92425" tIns="46200" rIns="92425" bIns="46200"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8"/>
        <p:cNvGrpSpPr/>
        <p:nvPr/>
      </p:nvGrpSpPr>
      <p:grpSpPr>
        <a:xfrm>
          <a:off x="0" y="0"/>
          <a:ext cx="0" cy="0"/>
          <a:chOff x="0" y="0"/>
          <a:chExt cx="0" cy="0"/>
        </a:xfrm>
      </p:grpSpPr>
      <p:sp>
        <p:nvSpPr>
          <p:cNvPr id="319" name="Google Shape;319;g219ec0b7251_0_761:notes"/>
          <p:cNvSpPr>
            <a:spLocks noGrp="1" noRot="1" noChangeAspect="1"/>
          </p:cNvSpPr>
          <p:nvPr>
            <p:ph type="sldImg" idx="2"/>
          </p:nvPr>
        </p:nvSpPr>
        <p:spPr>
          <a:xfrm>
            <a:off x="1441047" y="876300"/>
            <a:ext cx="2377500" cy="23655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20" name="Google Shape;320;g219ec0b7251_0_761:notes"/>
          <p:cNvSpPr txBox="1">
            <a:spLocks noGrp="1"/>
          </p:cNvSpPr>
          <p:nvPr>
            <p:ph type="body" idx="1"/>
          </p:nvPr>
        </p:nvSpPr>
        <p:spPr>
          <a:xfrm>
            <a:off x="929644" y="3373756"/>
            <a:ext cx="7437000" cy="2760300"/>
          </a:xfrm>
          <a:prstGeom prst="rect">
            <a:avLst/>
          </a:prstGeom>
          <a:noFill/>
          <a:ln>
            <a:noFill/>
          </a:ln>
        </p:spPr>
        <p:txBody>
          <a:bodyPr spcFirstLastPara="1" wrap="square" lIns="92425" tIns="46200" rIns="92425" bIns="46200" anchor="t" anchorCtr="0">
            <a:noAutofit/>
          </a:bodyPr>
          <a:lstStyle/>
          <a:p>
            <a:pPr marL="457200" marR="0" lvl="0" indent="-228600" algn="l" rtl="0">
              <a:lnSpc>
                <a:spcPct val="100000"/>
              </a:lnSpc>
              <a:spcBef>
                <a:spcPts val="0"/>
              </a:spcBef>
              <a:spcAft>
                <a:spcPts val="0"/>
              </a:spcAft>
              <a:buClr>
                <a:srgbClr val="000000"/>
              </a:buClr>
              <a:buSzPts val="1400"/>
              <a:buFont typeface="Arial"/>
              <a:buNone/>
            </a:pPr>
            <a:endParaRPr/>
          </a:p>
        </p:txBody>
      </p:sp>
      <p:sp>
        <p:nvSpPr>
          <p:cNvPr id="321" name="Google Shape;321;g219ec0b7251_0_761:notes"/>
          <p:cNvSpPr txBox="1">
            <a:spLocks noGrp="1"/>
          </p:cNvSpPr>
          <p:nvPr>
            <p:ph type="sldNum" idx="12"/>
          </p:nvPr>
        </p:nvSpPr>
        <p:spPr>
          <a:xfrm>
            <a:off x="5265810" y="6658665"/>
            <a:ext cx="4028400" cy="351600"/>
          </a:xfrm>
          <a:prstGeom prst="rect">
            <a:avLst/>
          </a:prstGeom>
          <a:noFill/>
          <a:ln>
            <a:noFill/>
          </a:ln>
        </p:spPr>
        <p:txBody>
          <a:bodyPr spcFirstLastPara="1" wrap="square" lIns="92425" tIns="46200" rIns="92425" bIns="462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29</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5"/>
        <p:cNvGrpSpPr/>
        <p:nvPr/>
      </p:nvGrpSpPr>
      <p:grpSpPr>
        <a:xfrm>
          <a:off x="0" y="0"/>
          <a:ext cx="0" cy="0"/>
          <a:chOff x="0" y="0"/>
          <a:chExt cx="0" cy="0"/>
        </a:xfrm>
      </p:grpSpPr>
      <p:sp>
        <p:nvSpPr>
          <p:cNvPr id="326" name="Google Shape;326;g1da1159f4aa_0_6:notes"/>
          <p:cNvSpPr txBox="1">
            <a:spLocks noGrp="1"/>
          </p:cNvSpPr>
          <p:nvPr>
            <p:ph type="body" idx="1"/>
          </p:nvPr>
        </p:nvSpPr>
        <p:spPr>
          <a:xfrm>
            <a:off x="929644" y="3373756"/>
            <a:ext cx="7437000" cy="2760300"/>
          </a:xfrm>
          <a:prstGeom prst="rect">
            <a:avLst/>
          </a:prstGeom>
          <a:noFill/>
          <a:ln>
            <a:noFill/>
          </a:ln>
        </p:spPr>
        <p:txBody>
          <a:bodyPr spcFirstLastPara="1" wrap="square" lIns="92425" tIns="46200" rIns="92425" bIns="46200" anchor="t" anchorCtr="0">
            <a:noAutofit/>
          </a:bodyPr>
          <a:lstStyle/>
          <a:p>
            <a:pPr marL="0" lvl="0" indent="0" algn="l" rtl="0">
              <a:lnSpc>
                <a:spcPct val="100000"/>
              </a:lnSpc>
              <a:spcBef>
                <a:spcPts val="0"/>
              </a:spcBef>
              <a:spcAft>
                <a:spcPts val="0"/>
              </a:spcAft>
              <a:buSzPts val="1400"/>
              <a:buNone/>
            </a:pPr>
            <a:endParaRPr b="1">
              <a:solidFill>
                <a:srgbClr val="0000FF"/>
              </a:solidFill>
            </a:endParaRPr>
          </a:p>
        </p:txBody>
      </p:sp>
      <p:sp>
        <p:nvSpPr>
          <p:cNvPr id="327" name="Google Shape;327;g1da1159f4aa_0_6:notes"/>
          <p:cNvSpPr>
            <a:spLocks noGrp="1" noRot="1" noChangeAspect="1"/>
          </p:cNvSpPr>
          <p:nvPr>
            <p:ph type="sldImg" idx="2"/>
          </p:nvPr>
        </p:nvSpPr>
        <p:spPr>
          <a:xfrm>
            <a:off x="2547938" y="876300"/>
            <a:ext cx="4203700" cy="23653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6"/>
        <p:cNvGrpSpPr/>
        <p:nvPr/>
      </p:nvGrpSpPr>
      <p:grpSpPr>
        <a:xfrm>
          <a:off x="0" y="0"/>
          <a:ext cx="0" cy="0"/>
          <a:chOff x="0" y="0"/>
          <a:chExt cx="0" cy="0"/>
        </a:xfrm>
      </p:grpSpPr>
      <p:sp>
        <p:nvSpPr>
          <p:cNvPr id="337" name="Google Shape;337;g1da1159f4aa_0_16:notes"/>
          <p:cNvSpPr>
            <a:spLocks noGrp="1" noRot="1" noChangeAspect="1"/>
          </p:cNvSpPr>
          <p:nvPr>
            <p:ph type="sldImg" idx="2"/>
          </p:nvPr>
        </p:nvSpPr>
        <p:spPr>
          <a:xfrm>
            <a:off x="2547938" y="876300"/>
            <a:ext cx="4203700" cy="23653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38" name="Google Shape;338;g1da1159f4aa_0_16:notes"/>
          <p:cNvSpPr txBox="1">
            <a:spLocks noGrp="1"/>
          </p:cNvSpPr>
          <p:nvPr>
            <p:ph type="body" idx="1"/>
          </p:nvPr>
        </p:nvSpPr>
        <p:spPr>
          <a:xfrm>
            <a:off x="929644" y="3373756"/>
            <a:ext cx="7437000" cy="2760300"/>
          </a:xfrm>
          <a:prstGeom prst="rect">
            <a:avLst/>
          </a:prstGeom>
          <a:noFill/>
          <a:ln>
            <a:noFill/>
          </a:ln>
        </p:spPr>
        <p:txBody>
          <a:bodyPr spcFirstLastPara="1" wrap="square" lIns="92425" tIns="46200" rIns="92425" bIns="46200" anchor="t" anchorCtr="0">
            <a:noAutofit/>
          </a:bodyPr>
          <a:lstStyle/>
          <a:p>
            <a:pPr marL="0" lvl="0" indent="0" algn="l" rtl="0">
              <a:lnSpc>
                <a:spcPct val="100000"/>
              </a:lnSpc>
              <a:spcBef>
                <a:spcPts val="0"/>
              </a:spcBef>
              <a:spcAft>
                <a:spcPts val="0"/>
              </a:spcAft>
              <a:buSzPts val="1400"/>
              <a:buNone/>
            </a:pPr>
            <a:endParaRPr b="1">
              <a:solidFill>
                <a:srgbClr val="0000FF"/>
              </a:solidFill>
            </a:endParaRPr>
          </a:p>
        </p:txBody>
      </p:sp>
      <p:sp>
        <p:nvSpPr>
          <p:cNvPr id="339" name="Google Shape;339;g1da1159f4aa_0_16:notes"/>
          <p:cNvSpPr txBox="1">
            <a:spLocks noGrp="1"/>
          </p:cNvSpPr>
          <p:nvPr>
            <p:ph type="sldNum" idx="12"/>
          </p:nvPr>
        </p:nvSpPr>
        <p:spPr>
          <a:xfrm>
            <a:off x="5265810" y="6658665"/>
            <a:ext cx="4028400" cy="351600"/>
          </a:xfrm>
          <a:prstGeom prst="rect">
            <a:avLst/>
          </a:prstGeom>
          <a:noFill/>
          <a:ln>
            <a:noFill/>
          </a:ln>
        </p:spPr>
        <p:txBody>
          <a:bodyPr spcFirstLastPara="1" wrap="square" lIns="92425" tIns="46200" rIns="92425" bIns="46200" anchor="b"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en-US"/>
              <a:t>31</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6"/>
        <p:cNvGrpSpPr/>
        <p:nvPr/>
      </p:nvGrpSpPr>
      <p:grpSpPr>
        <a:xfrm>
          <a:off x="0" y="0"/>
          <a:ext cx="0" cy="0"/>
          <a:chOff x="0" y="0"/>
          <a:chExt cx="0" cy="0"/>
        </a:xfrm>
      </p:grpSpPr>
      <p:sp>
        <p:nvSpPr>
          <p:cNvPr id="347" name="Google Shape;347;g1da1159f4aa_0_25:notes"/>
          <p:cNvSpPr>
            <a:spLocks noGrp="1" noRot="1" noChangeAspect="1"/>
          </p:cNvSpPr>
          <p:nvPr>
            <p:ph type="sldImg" idx="2"/>
          </p:nvPr>
        </p:nvSpPr>
        <p:spPr>
          <a:xfrm>
            <a:off x="2547938" y="876300"/>
            <a:ext cx="4203700" cy="23653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48" name="Google Shape;348;g1da1159f4aa_0_25:notes"/>
          <p:cNvSpPr txBox="1">
            <a:spLocks noGrp="1"/>
          </p:cNvSpPr>
          <p:nvPr>
            <p:ph type="body" idx="1"/>
          </p:nvPr>
        </p:nvSpPr>
        <p:spPr>
          <a:xfrm>
            <a:off x="929644" y="3373756"/>
            <a:ext cx="7437000" cy="2760300"/>
          </a:xfrm>
          <a:prstGeom prst="rect">
            <a:avLst/>
          </a:prstGeom>
          <a:noFill/>
          <a:ln>
            <a:noFill/>
          </a:ln>
        </p:spPr>
        <p:txBody>
          <a:bodyPr spcFirstLastPara="1" wrap="square" lIns="92425" tIns="46200" rIns="92425" bIns="46200" anchor="t" anchorCtr="0">
            <a:noAutofit/>
          </a:bodyPr>
          <a:lstStyle/>
          <a:p>
            <a:pPr marL="0" lvl="0" indent="0" algn="l" rtl="0">
              <a:lnSpc>
                <a:spcPct val="100000"/>
              </a:lnSpc>
              <a:spcBef>
                <a:spcPts val="0"/>
              </a:spcBef>
              <a:spcAft>
                <a:spcPts val="0"/>
              </a:spcAft>
              <a:buSzPts val="1400"/>
              <a:buNone/>
            </a:pPr>
            <a:endParaRPr b="1">
              <a:solidFill>
                <a:srgbClr val="0000FF"/>
              </a:solidFill>
            </a:endParaRPr>
          </a:p>
        </p:txBody>
      </p:sp>
      <p:sp>
        <p:nvSpPr>
          <p:cNvPr id="349" name="Google Shape;349;g1da1159f4aa_0_25:notes"/>
          <p:cNvSpPr txBox="1">
            <a:spLocks noGrp="1"/>
          </p:cNvSpPr>
          <p:nvPr>
            <p:ph type="sldNum" idx="12"/>
          </p:nvPr>
        </p:nvSpPr>
        <p:spPr>
          <a:xfrm>
            <a:off x="5265810" y="6658665"/>
            <a:ext cx="4028400" cy="351600"/>
          </a:xfrm>
          <a:prstGeom prst="rect">
            <a:avLst/>
          </a:prstGeom>
          <a:noFill/>
          <a:ln>
            <a:noFill/>
          </a:ln>
        </p:spPr>
        <p:txBody>
          <a:bodyPr spcFirstLastPara="1" wrap="square" lIns="92425" tIns="46200" rIns="92425" bIns="46200" anchor="b"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en-US"/>
              <a:t>32</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5"/>
        <p:cNvGrpSpPr/>
        <p:nvPr/>
      </p:nvGrpSpPr>
      <p:grpSpPr>
        <a:xfrm>
          <a:off x="0" y="0"/>
          <a:ext cx="0" cy="0"/>
          <a:chOff x="0" y="0"/>
          <a:chExt cx="0" cy="0"/>
        </a:xfrm>
      </p:grpSpPr>
      <p:sp>
        <p:nvSpPr>
          <p:cNvPr id="356" name="Google Shape;356;g1da1159f4aa_0_33:notes"/>
          <p:cNvSpPr>
            <a:spLocks noGrp="1" noRot="1" noChangeAspect="1"/>
          </p:cNvSpPr>
          <p:nvPr>
            <p:ph type="sldImg" idx="2"/>
          </p:nvPr>
        </p:nvSpPr>
        <p:spPr>
          <a:xfrm>
            <a:off x="687388" y="1143000"/>
            <a:ext cx="54849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57" name="Google Shape;357;g1da1159f4aa_0_33:notes"/>
          <p:cNvSpPr txBox="1">
            <a:spLocks noGrp="1"/>
          </p:cNvSpPr>
          <p:nvPr>
            <p:ph type="body" idx="1"/>
          </p:nvPr>
        </p:nvSpPr>
        <p:spPr>
          <a:xfrm>
            <a:off x="685803" y="4400551"/>
            <a:ext cx="5486400" cy="3600300"/>
          </a:xfrm>
          <a:prstGeom prst="rect">
            <a:avLst/>
          </a:prstGeom>
          <a:noFill/>
          <a:ln>
            <a:noFill/>
          </a:ln>
        </p:spPr>
        <p:txBody>
          <a:bodyPr spcFirstLastPara="1" wrap="square" lIns="92425" tIns="46200" rIns="92425" bIns="46200" anchor="t" anchorCtr="0">
            <a:noAutofit/>
          </a:bodyPr>
          <a:lstStyle/>
          <a:p>
            <a:pPr marL="0" lvl="0" indent="0" algn="l" rtl="0">
              <a:lnSpc>
                <a:spcPct val="115000"/>
              </a:lnSpc>
              <a:spcBef>
                <a:spcPts val="400"/>
              </a:spcBef>
              <a:spcAft>
                <a:spcPts val="0"/>
              </a:spcAft>
              <a:buClr>
                <a:schemeClr val="dk1"/>
              </a:buClr>
              <a:buSzPts val="1100"/>
              <a:buFont typeface="Arial"/>
              <a:buNone/>
            </a:pPr>
            <a:endParaRPr sz="1300">
              <a:solidFill>
                <a:srgbClr val="55565A"/>
              </a:solidFill>
            </a:endParaRPr>
          </a:p>
          <a:p>
            <a:pPr marL="0" lvl="0" indent="0" algn="l" rtl="0">
              <a:lnSpc>
                <a:spcPct val="138000"/>
              </a:lnSpc>
              <a:spcBef>
                <a:spcPts val="0"/>
              </a:spcBef>
              <a:spcAft>
                <a:spcPts val="0"/>
              </a:spcAft>
              <a:buClr>
                <a:schemeClr val="dk1"/>
              </a:buClr>
              <a:buSzPts val="1100"/>
              <a:buFont typeface="Arial"/>
              <a:buNone/>
            </a:pPr>
            <a:r>
              <a:rPr lang="en-US" sz="1100">
                <a:highlight>
                  <a:srgbClr val="FFFFFF"/>
                </a:highlight>
                <a:latin typeface="Arial"/>
                <a:ea typeface="Arial"/>
                <a:cs typeface="Arial"/>
                <a:sym typeface="Arial"/>
              </a:rPr>
              <a:t>Maryland teens can now use the Live Vape Free (LVF) program for help quitting e-cigarettes. LVF is a free texting program for youth ages 13-17. </a:t>
            </a:r>
            <a:r>
              <a:rPr lang="en-US" sz="1100" b="1">
                <a:highlight>
                  <a:srgbClr val="FFFFFF"/>
                </a:highlight>
                <a:latin typeface="Arial"/>
                <a:ea typeface="Arial"/>
                <a:cs typeface="Arial"/>
                <a:sym typeface="Arial"/>
              </a:rPr>
              <a:t>To sign up for free, Maryland teens can text VAPEFREE to 873-373</a:t>
            </a:r>
            <a:r>
              <a:rPr lang="en-US" sz="1100">
                <a:highlight>
                  <a:srgbClr val="FFFFFF"/>
                </a:highlight>
                <a:latin typeface="Arial"/>
                <a:ea typeface="Arial"/>
                <a:cs typeface="Arial"/>
                <a:sym typeface="Arial"/>
              </a:rPr>
              <a:t>.</a:t>
            </a:r>
            <a:endParaRPr sz="1100">
              <a:highlight>
                <a:srgbClr val="FFFFFF"/>
              </a:highlight>
              <a:latin typeface="Arial"/>
              <a:ea typeface="Arial"/>
              <a:cs typeface="Arial"/>
              <a:sym typeface="Arial"/>
            </a:endParaRPr>
          </a:p>
          <a:p>
            <a:pPr marL="0" lvl="0" indent="0" algn="l" rtl="0">
              <a:lnSpc>
                <a:spcPct val="115000"/>
              </a:lnSpc>
              <a:spcBef>
                <a:spcPts val="0"/>
              </a:spcBef>
              <a:spcAft>
                <a:spcPts val="0"/>
              </a:spcAft>
              <a:buClr>
                <a:schemeClr val="dk1"/>
              </a:buClr>
              <a:buSzPts val="1100"/>
              <a:buFont typeface="Arial"/>
              <a:buNone/>
            </a:pPr>
            <a:endParaRPr sz="1100">
              <a:latin typeface="Arial"/>
              <a:ea typeface="Arial"/>
              <a:cs typeface="Arial"/>
              <a:sym typeface="Arial"/>
            </a:endParaRPr>
          </a:p>
          <a:p>
            <a:pPr marL="596900" lvl="0" indent="-298450" algn="l" rtl="0">
              <a:lnSpc>
                <a:spcPct val="115000"/>
              </a:lnSpc>
              <a:spcBef>
                <a:spcPts val="0"/>
              </a:spcBef>
              <a:spcAft>
                <a:spcPts val="0"/>
              </a:spcAft>
              <a:buClr>
                <a:schemeClr val="dk1"/>
              </a:buClr>
              <a:buSzPts val="1100"/>
              <a:buChar char="●"/>
            </a:pPr>
            <a:r>
              <a:rPr lang="en-US" sz="1100">
                <a:highlight>
                  <a:srgbClr val="FFFFFF"/>
                </a:highlight>
                <a:latin typeface="Arial"/>
                <a:ea typeface="Arial"/>
                <a:cs typeface="Arial"/>
                <a:sym typeface="Arial"/>
              </a:rPr>
              <a:t>With interactive text messages, videos, and educational content, LVF supports youth to quit. Quit Coaches are available to teens through chat, text, and by phone. Live Vape Free is offered by Optum, which also operates the Maryland Tobacco Quitline.</a:t>
            </a:r>
            <a:endParaRPr sz="1100">
              <a:highlight>
                <a:srgbClr val="FFFFFF"/>
              </a:highlight>
              <a:latin typeface="Arial"/>
              <a:ea typeface="Arial"/>
              <a:cs typeface="Arial"/>
              <a:sym typeface="Arial"/>
            </a:endParaRPr>
          </a:p>
          <a:p>
            <a:pPr marL="0" lvl="0" indent="0" algn="l" rtl="0">
              <a:lnSpc>
                <a:spcPct val="115000"/>
              </a:lnSpc>
              <a:spcBef>
                <a:spcPts val="0"/>
              </a:spcBef>
              <a:spcAft>
                <a:spcPts val="0"/>
              </a:spcAft>
              <a:buClr>
                <a:schemeClr val="dk1"/>
              </a:buClr>
              <a:buSzPts val="1100"/>
              <a:buFont typeface="Arial"/>
              <a:buNone/>
            </a:pPr>
            <a:endParaRPr sz="1100">
              <a:latin typeface="Arial"/>
              <a:ea typeface="Arial"/>
              <a:cs typeface="Arial"/>
              <a:sym typeface="Arial"/>
            </a:endParaRPr>
          </a:p>
          <a:p>
            <a:pPr marL="596900" lvl="0" indent="-298450" algn="l" rtl="0">
              <a:lnSpc>
                <a:spcPct val="115000"/>
              </a:lnSpc>
              <a:spcBef>
                <a:spcPts val="0"/>
              </a:spcBef>
              <a:spcAft>
                <a:spcPts val="0"/>
              </a:spcAft>
              <a:buClr>
                <a:schemeClr val="dk1"/>
              </a:buClr>
              <a:buSzPts val="1100"/>
              <a:buChar char="●"/>
            </a:pPr>
            <a:r>
              <a:rPr lang="en-US" sz="1100">
                <a:highlight>
                  <a:srgbClr val="FFFFFF"/>
                </a:highlight>
                <a:latin typeface="Arial"/>
                <a:ea typeface="Arial"/>
                <a:cs typeface="Arial"/>
                <a:sym typeface="Arial"/>
              </a:rPr>
              <a:t>LVF offers free, self-paced online courses for parents and guardians who want to support a young person in quitting. Parents and guardians can visit</a:t>
            </a:r>
            <a:r>
              <a:rPr lang="en-US" sz="1100">
                <a:solidFill>
                  <a:schemeClr val="hlink"/>
                </a:solidFill>
                <a:highlight>
                  <a:srgbClr val="FFFFFF"/>
                </a:highlight>
                <a:uFill>
                  <a:noFill/>
                </a:uFill>
                <a:latin typeface="Arial"/>
                <a:ea typeface="Arial"/>
                <a:cs typeface="Arial"/>
                <a:sym typeface="Arial"/>
                <a:hlinkClick r:id="rId3"/>
              </a:rPr>
              <a:t> </a:t>
            </a:r>
            <a:r>
              <a:rPr lang="en-US" sz="1100" u="sng">
                <a:solidFill>
                  <a:srgbClr val="1155CC"/>
                </a:solidFill>
                <a:highlight>
                  <a:srgbClr val="FFFFFF"/>
                </a:highlight>
                <a:latin typeface="Arial"/>
                <a:ea typeface="Arial"/>
                <a:cs typeface="Arial"/>
                <a:sym typeface="Arial"/>
                <a:hlinkClick r:id="rId3">
                  <a:extLst>
                    <a:ext uri="{A12FA001-AC4F-418D-AE19-62706E023703}">
                      <ahyp:hlinkClr xmlns:ahyp="http://schemas.microsoft.com/office/drawing/2018/hyperlinkcolor" val="tx"/>
                    </a:ext>
                  </a:extLst>
                </a:hlinkClick>
              </a:rPr>
              <a:t>SmokingStopsHere.com</a:t>
            </a:r>
            <a:r>
              <a:rPr lang="en-US" sz="1100">
                <a:highlight>
                  <a:srgbClr val="FFFFFF"/>
                </a:highlight>
                <a:latin typeface="Arial"/>
                <a:ea typeface="Arial"/>
                <a:cs typeface="Arial"/>
                <a:sym typeface="Arial"/>
              </a:rPr>
              <a:t>, click the green “Enroll Now” button, and then select Live Vape Free.</a:t>
            </a:r>
            <a:endParaRPr sz="1100">
              <a:highlight>
                <a:srgbClr val="FFFFFF"/>
              </a:highlight>
              <a:latin typeface="Arial"/>
              <a:ea typeface="Arial"/>
              <a:cs typeface="Arial"/>
              <a:sym typeface="Arial"/>
            </a:endParaRPr>
          </a:p>
          <a:p>
            <a:pPr marL="0" lvl="0" indent="0" algn="l" rtl="0">
              <a:lnSpc>
                <a:spcPct val="115000"/>
              </a:lnSpc>
              <a:spcBef>
                <a:spcPts val="400"/>
              </a:spcBef>
              <a:spcAft>
                <a:spcPts val="0"/>
              </a:spcAft>
              <a:buClr>
                <a:schemeClr val="dk1"/>
              </a:buClr>
              <a:buSzPts val="1100"/>
              <a:buFont typeface="Arial"/>
              <a:buNone/>
            </a:pPr>
            <a:endParaRPr sz="1300">
              <a:solidFill>
                <a:srgbClr val="55565A"/>
              </a:solidFill>
            </a:endParaRPr>
          </a:p>
          <a:p>
            <a:pPr marL="0" lvl="0" indent="0" algn="l" rtl="0">
              <a:lnSpc>
                <a:spcPct val="115000"/>
              </a:lnSpc>
              <a:spcBef>
                <a:spcPts val="400"/>
              </a:spcBef>
              <a:spcAft>
                <a:spcPts val="0"/>
              </a:spcAft>
              <a:buClr>
                <a:schemeClr val="dk1"/>
              </a:buClr>
              <a:buSzPts val="1100"/>
              <a:buFont typeface="Arial"/>
              <a:buNone/>
            </a:pPr>
            <a:endParaRPr sz="1300">
              <a:solidFill>
                <a:srgbClr val="55565A"/>
              </a:solidFill>
            </a:endParaRPr>
          </a:p>
          <a:p>
            <a:pPr marL="0" lvl="0" indent="0" algn="l" rtl="0">
              <a:lnSpc>
                <a:spcPct val="115000"/>
              </a:lnSpc>
              <a:spcBef>
                <a:spcPts val="400"/>
              </a:spcBef>
              <a:spcAft>
                <a:spcPts val="0"/>
              </a:spcAft>
              <a:buClr>
                <a:schemeClr val="dk1"/>
              </a:buClr>
              <a:buSzPts val="1100"/>
              <a:buFont typeface="Arial"/>
              <a:buNone/>
            </a:pPr>
            <a:r>
              <a:rPr lang="en-US" sz="1300">
                <a:solidFill>
                  <a:srgbClr val="55565A"/>
                </a:solidFill>
              </a:rPr>
              <a:t>For teens ages 13–17 that’s fun, easy-to-navigate, and teaches the skills to quit vaping for good</a:t>
            </a:r>
            <a:endParaRPr sz="1300">
              <a:solidFill>
                <a:srgbClr val="55565A"/>
              </a:solidFill>
            </a:endParaRPr>
          </a:p>
          <a:p>
            <a:pPr marL="0" lvl="0" indent="0" algn="l" rtl="0">
              <a:lnSpc>
                <a:spcPct val="150000"/>
              </a:lnSpc>
              <a:spcBef>
                <a:spcPts val="800"/>
              </a:spcBef>
              <a:spcAft>
                <a:spcPts val="0"/>
              </a:spcAft>
              <a:buClr>
                <a:schemeClr val="dk1"/>
              </a:buClr>
              <a:buSzPts val="1100"/>
              <a:buFont typeface="Arial"/>
              <a:buNone/>
            </a:pPr>
            <a:r>
              <a:rPr lang="en-US" sz="1300"/>
              <a:t>•</a:t>
            </a:r>
            <a:r>
              <a:rPr lang="en-US" sz="1300">
                <a:solidFill>
                  <a:srgbClr val="55565A"/>
                </a:solidFill>
              </a:rPr>
              <a:t>Authentic voice</a:t>
            </a:r>
            <a:endParaRPr sz="1300">
              <a:solidFill>
                <a:srgbClr val="55565A"/>
              </a:solidFill>
            </a:endParaRPr>
          </a:p>
          <a:p>
            <a:pPr marL="0" lvl="0" indent="0" algn="l" rtl="0">
              <a:lnSpc>
                <a:spcPct val="150000"/>
              </a:lnSpc>
              <a:spcBef>
                <a:spcPts val="0"/>
              </a:spcBef>
              <a:spcAft>
                <a:spcPts val="0"/>
              </a:spcAft>
              <a:buClr>
                <a:schemeClr val="dk1"/>
              </a:buClr>
              <a:buSzPts val="1100"/>
              <a:buFont typeface="Arial"/>
              <a:buNone/>
            </a:pPr>
            <a:r>
              <a:rPr lang="en-US" sz="1300"/>
              <a:t>•</a:t>
            </a:r>
            <a:r>
              <a:rPr lang="en-US" sz="1300">
                <a:solidFill>
                  <a:srgbClr val="55565A"/>
                </a:solidFill>
              </a:rPr>
              <a:t>Little-to-</a:t>
            </a:r>
            <a:r>
              <a:rPr lang="en-US" sz="1300">
                <a:solidFill>
                  <a:srgbClr val="55565A"/>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
                  </a:ext>
                </a:extLst>
              </a:rPr>
              <a:t>no</a:t>
            </a:r>
            <a:r>
              <a:rPr lang="en-US" sz="1300">
                <a:solidFill>
                  <a:srgbClr val="55565A"/>
                </a:solidFill>
              </a:rPr>
              <a:t> barriers</a:t>
            </a:r>
            <a:endParaRPr sz="1300">
              <a:solidFill>
                <a:srgbClr val="55565A"/>
              </a:solidFill>
            </a:endParaRPr>
          </a:p>
          <a:p>
            <a:pPr marL="0" lvl="0" indent="0" algn="l" rtl="0">
              <a:lnSpc>
                <a:spcPct val="150000"/>
              </a:lnSpc>
              <a:spcBef>
                <a:spcPts val="0"/>
              </a:spcBef>
              <a:spcAft>
                <a:spcPts val="0"/>
              </a:spcAft>
              <a:buClr>
                <a:schemeClr val="dk1"/>
              </a:buClr>
              <a:buSzPts val="1100"/>
              <a:buFont typeface="Arial"/>
              <a:buNone/>
            </a:pPr>
            <a:r>
              <a:rPr lang="en-US" sz="1300"/>
              <a:t>•</a:t>
            </a:r>
            <a:r>
              <a:rPr lang="en-US" sz="1300">
                <a:solidFill>
                  <a:srgbClr val="55565A"/>
                </a:solidFill>
              </a:rPr>
              <a:t>Multimedia experience</a:t>
            </a:r>
            <a:endParaRPr sz="1300">
              <a:solidFill>
                <a:srgbClr val="55565A"/>
              </a:solidFill>
            </a:endParaRPr>
          </a:p>
          <a:p>
            <a:pPr marL="0" lvl="0" indent="0" algn="l" rtl="0">
              <a:lnSpc>
                <a:spcPct val="150000"/>
              </a:lnSpc>
              <a:spcBef>
                <a:spcPts val="0"/>
              </a:spcBef>
              <a:spcAft>
                <a:spcPts val="0"/>
              </a:spcAft>
              <a:buClr>
                <a:schemeClr val="dk1"/>
              </a:buClr>
              <a:buSzPts val="1100"/>
              <a:buFont typeface="Arial"/>
              <a:buNone/>
            </a:pPr>
            <a:r>
              <a:rPr lang="en-US" sz="1300"/>
              <a:t>•</a:t>
            </a:r>
            <a:r>
              <a:rPr lang="en-US" sz="1300">
                <a:solidFill>
                  <a:srgbClr val="55565A"/>
                </a:solidFill>
              </a:rPr>
              <a:t>Easy-to-access content that:</a:t>
            </a:r>
            <a:endParaRPr sz="1300">
              <a:solidFill>
                <a:srgbClr val="55565A"/>
              </a:solidFill>
            </a:endParaRPr>
          </a:p>
          <a:p>
            <a:pPr marL="0" lvl="0" indent="457200" algn="l" rtl="0">
              <a:lnSpc>
                <a:spcPct val="115000"/>
              </a:lnSpc>
              <a:spcBef>
                <a:spcPts val="800"/>
              </a:spcBef>
              <a:spcAft>
                <a:spcPts val="0"/>
              </a:spcAft>
              <a:buClr>
                <a:schemeClr val="dk1"/>
              </a:buClr>
              <a:buSzPts val="1100"/>
              <a:buFont typeface="Arial"/>
              <a:buNone/>
            </a:pPr>
            <a:r>
              <a:rPr lang="en-US" sz="1300"/>
              <a:t>–</a:t>
            </a:r>
            <a:r>
              <a:rPr lang="en-US" sz="1300">
                <a:solidFill>
                  <a:srgbClr val="55565A"/>
                </a:solidFill>
              </a:rPr>
              <a:t>Educates on keys to quitting</a:t>
            </a:r>
            <a:endParaRPr sz="1300">
              <a:solidFill>
                <a:srgbClr val="55565A"/>
              </a:solidFill>
            </a:endParaRPr>
          </a:p>
          <a:p>
            <a:pPr marL="0" lvl="0" indent="457200" algn="l" rtl="0">
              <a:lnSpc>
                <a:spcPct val="115000"/>
              </a:lnSpc>
              <a:spcBef>
                <a:spcPts val="800"/>
              </a:spcBef>
              <a:spcAft>
                <a:spcPts val="0"/>
              </a:spcAft>
              <a:buClr>
                <a:schemeClr val="dk1"/>
              </a:buClr>
              <a:buSzPts val="1100"/>
              <a:buFont typeface="Arial"/>
              <a:buNone/>
            </a:pPr>
            <a:r>
              <a:rPr lang="en-US" sz="1300"/>
              <a:t>–</a:t>
            </a:r>
            <a:r>
              <a:rPr lang="en-US" sz="1300">
                <a:solidFill>
                  <a:srgbClr val="55565A"/>
                </a:solidFill>
              </a:rPr>
              <a:t>Motivates, inspires, enlightens</a:t>
            </a:r>
            <a:endParaRPr sz="1300">
              <a:solidFill>
                <a:srgbClr val="55565A"/>
              </a:solidFill>
            </a:endParaRPr>
          </a:p>
          <a:p>
            <a:pPr marL="0" lvl="0" indent="457200" algn="l" rtl="0">
              <a:lnSpc>
                <a:spcPct val="115000"/>
              </a:lnSpc>
              <a:spcBef>
                <a:spcPts val="800"/>
              </a:spcBef>
              <a:spcAft>
                <a:spcPts val="0"/>
              </a:spcAft>
              <a:buClr>
                <a:schemeClr val="dk1"/>
              </a:buClr>
              <a:buSzPts val="1100"/>
              <a:buFont typeface="Arial"/>
              <a:buNone/>
            </a:pPr>
            <a:r>
              <a:rPr lang="en-US" sz="1300"/>
              <a:t>–</a:t>
            </a:r>
            <a:r>
              <a:rPr lang="en-US" sz="1300">
                <a:solidFill>
                  <a:srgbClr val="55565A"/>
                </a:solidFill>
              </a:rPr>
              <a:t>Helps teens find their “why”</a:t>
            </a:r>
            <a:endParaRPr sz="1300">
              <a:solidFill>
                <a:srgbClr val="55565A"/>
              </a:solidFill>
            </a:endParaRPr>
          </a:p>
          <a:p>
            <a:pPr marL="0" lvl="0" indent="457200" algn="l" rtl="0">
              <a:lnSpc>
                <a:spcPct val="115000"/>
              </a:lnSpc>
              <a:spcBef>
                <a:spcPts val="800"/>
              </a:spcBef>
              <a:spcAft>
                <a:spcPts val="0"/>
              </a:spcAft>
              <a:buClr>
                <a:schemeClr val="dk1"/>
              </a:buClr>
              <a:buSzPts val="1100"/>
              <a:buFont typeface="Arial"/>
              <a:buNone/>
            </a:pPr>
            <a:r>
              <a:rPr lang="en-US" sz="1300"/>
              <a:t>–</a:t>
            </a:r>
            <a:r>
              <a:rPr lang="en-US" sz="1300">
                <a:solidFill>
                  <a:srgbClr val="55565A"/>
                </a:solidFill>
              </a:rPr>
              <a:t>Boosts confidence</a:t>
            </a:r>
            <a:endParaRPr sz="1300">
              <a:solidFill>
                <a:srgbClr val="55565A"/>
              </a:solidFill>
            </a:endParaRPr>
          </a:p>
          <a:p>
            <a:pPr marL="0" lvl="0" indent="0" algn="l" rtl="0">
              <a:lnSpc>
                <a:spcPct val="150000"/>
              </a:lnSpc>
              <a:spcBef>
                <a:spcPts val="800"/>
              </a:spcBef>
              <a:spcAft>
                <a:spcPts val="0"/>
              </a:spcAft>
              <a:buSzPts val="1100"/>
              <a:buNone/>
            </a:pPr>
            <a:r>
              <a:rPr lang="en-US" sz="1300"/>
              <a:t>•As of August 2022, CTPC with their vendor implemented a Live Vape Free text to provide communication in the way that teens reach out by text and digital content.  Text messaging is the foundation of the program, some messages included links to the video blogs, quizzes, self assessments designed to build insight, podcasts and articles presented in an engaging way.</a:t>
            </a:r>
            <a:endParaRPr sz="1300"/>
          </a:p>
          <a:p>
            <a:pPr marL="0" lvl="0" indent="0" algn="l" rtl="0">
              <a:lnSpc>
                <a:spcPct val="100000"/>
              </a:lnSpc>
              <a:spcBef>
                <a:spcPts val="800"/>
              </a:spcBef>
              <a:spcAft>
                <a:spcPts val="0"/>
              </a:spcAft>
              <a:buClr>
                <a:schemeClr val="dk1"/>
              </a:buClr>
              <a:buSzPts val="1400"/>
              <a:buFont typeface="Arial"/>
              <a:buNone/>
            </a:pPr>
            <a:endParaRPr sz="1300"/>
          </a:p>
          <a:p>
            <a:pPr marL="457200" marR="0" lvl="0" indent="-228600" algn="l" rtl="0">
              <a:lnSpc>
                <a:spcPct val="100000"/>
              </a:lnSpc>
              <a:spcBef>
                <a:spcPts val="0"/>
              </a:spcBef>
              <a:spcAft>
                <a:spcPts val="0"/>
              </a:spcAft>
              <a:buSzPts val="1100"/>
              <a:buNone/>
            </a:pPr>
            <a:endParaRPr sz="1300"/>
          </a:p>
        </p:txBody>
      </p:sp>
      <p:sp>
        <p:nvSpPr>
          <p:cNvPr id="358" name="Google Shape;358;g1da1159f4aa_0_33:notes"/>
          <p:cNvSpPr txBox="1">
            <a:spLocks noGrp="1"/>
          </p:cNvSpPr>
          <p:nvPr>
            <p:ph type="sldNum" idx="12"/>
          </p:nvPr>
        </p:nvSpPr>
        <p:spPr>
          <a:xfrm>
            <a:off x="3884614" y="8685215"/>
            <a:ext cx="2971800" cy="458700"/>
          </a:xfrm>
          <a:prstGeom prst="rect">
            <a:avLst/>
          </a:prstGeom>
          <a:noFill/>
          <a:ln>
            <a:noFill/>
          </a:ln>
        </p:spPr>
        <p:txBody>
          <a:bodyPr spcFirstLastPara="1" wrap="square" lIns="92425" tIns="46200" rIns="92425" bIns="46200" anchor="b" anchorCtr="0">
            <a:noAutofit/>
          </a:bodyPr>
          <a:lstStyle/>
          <a:p>
            <a:pPr marL="0" marR="0" lvl="0" indent="0" algn="l" rtl="0">
              <a:lnSpc>
                <a:spcPct val="100000"/>
              </a:lnSpc>
              <a:spcBef>
                <a:spcPts val="0"/>
              </a:spcBef>
              <a:spcAft>
                <a:spcPts val="0"/>
              </a:spcAft>
              <a:buClr>
                <a:srgbClr val="000000"/>
              </a:buClr>
              <a:buSzPts val="1400"/>
              <a:buFont typeface="Arial"/>
              <a:buNone/>
            </a:pPr>
            <a:fld id="{00000000-1234-1234-1234-123412341234}" type="slidenum">
              <a:rPr lang="en-US" sz="1400" b="0" i="0" u="none" strike="noStrike" cap="none">
                <a:solidFill>
                  <a:srgbClr val="000000"/>
                </a:solidFill>
                <a:latin typeface="Arial"/>
                <a:ea typeface="Arial"/>
                <a:cs typeface="Arial"/>
                <a:sym typeface="Arial"/>
              </a:rPr>
              <a:t>33</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7"/>
        <p:cNvGrpSpPr/>
        <p:nvPr/>
      </p:nvGrpSpPr>
      <p:grpSpPr>
        <a:xfrm>
          <a:off x="0" y="0"/>
          <a:ext cx="0" cy="0"/>
          <a:chOff x="0" y="0"/>
          <a:chExt cx="0" cy="0"/>
        </a:xfrm>
      </p:grpSpPr>
      <p:sp>
        <p:nvSpPr>
          <p:cNvPr id="368" name="Google Shape;368;g1da1159f4aa_0_44:notes"/>
          <p:cNvSpPr>
            <a:spLocks noGrp="1" noRot="1" noChangeAspect="1"/>
          </p:cNvSpPr>
          <p:nvPr>
            <p:ph type="sldImg" idx="2"/>
          </p:nvPr>
        </p:nvSpPr>
        <p:spPr>
          <a:xfrm>
            <a:off x="2547938" y="876300"/>
            <a:ext cx="4203700" cy="23653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69" name="Google Shape;369;g1da1159f4aa_0_44:notes"/>
          <p:cNvSpPr txBox="1">
            <a:spLocks noGrp="1"/>
          </p:cNvSpPr>
          <p:nvPr>
            <p:ph type="body" idx="1"/>
          </p:nvPr>
        </p:nvSpPr>
        <p:spPr>
          <a:xfrm>
            <a:off x="929644" y="3373756"/>
            <a:ext cx="7437000" cy="2760300"/>
          </a:xfrm>
          <a:prstGeom prst="rect">
            <a:avLst/>
          </a:prstGeom>
          <a:noFill/>
          <a:ln>
            <a:noFill/>
          </a:ln>
        </p:spPr>
        <p:txBody>
          <a:bodyPr spcFirstLastPara="1" wrap="square" lIns="92425" tIns="46200" rIns="92425" bIns="46200" anchor="t" anchorCtr="0">
            <a:noAutofit/>
          </a:bodyPr>
          <a:lstStyle/>
          <a:p>
            <a:pPr marL="0" lvl="0" indent="0" algn="l" rtl="0">
              <a:lnSpc>
                <a:spcPct val="100000"/>
              </a:lnSpc>
              <a:spcBef>
                <a:spcPts val="0"/>
              </a:spcBef>
              <a:spcAft>
                <a:spcPts val="0"/>
              </a:spcAft>
              <a:buSzPts val="1400"/>
              <a:buNone/>
            </a:pPr>
            <a:endParaRPr b="1">
              <a:solidFill>
                <a:srgbClr val="0000FF"/>
              </a:solidFill>
            </a:endParaRPr>
          </a:p>
        </p:txBody>
      </p:sp>
      <p:sp>
        <p:nvSpPr>
          <p:cNvPr id="370" name="Google Shape;370;g1da1159f4aa_0_44:notes"/>
          <p:cNvSpPr txBox="1">
            <a:spLocks noGrp="1"/>
          </p:cNvSpPr>
          <p:nvPr>
            <p:ph type="sldNum" idx="12"/>
          </p:nvPr>
        </p:nvSpPr>
        <p:spPr>
          <a:xfrm>
            <a:off x="5265810" y="6658665"/>
            <a:ext cx="4028400" cy="351600"/>
          </a:xfrm>
          <a:prstGeom prst="rect">
            <a:avLst/>
          </a:prstGeom>
          <a:noFill/>
          <a:ln>
            <a:noFill/>
          </a:ln>
        </p:spPr>
        <p:txBody>
          <a:bodyPr spcFirstLastPara="1" wrap="square" lIns="92425" tIns="46200" rIns="92425" bIns="46200" anchor="b" anchorCtr="0">
            <a:noAutofit/>
          </a:bodyPr>
          <a:lstStyle/>
          <a:p>
            <a:pPr marL="0" lvl="0" indent="0" algn="r" rtl="0">
              <a:lnSpc>
                <a:spcPct val="100000"/>
              </a:lnSpc>
              <a:spcBef>
                <a:spcPts val="0"/>
              </a:spcBef>
              <a:spcAft>
                <a:spcPts val="0"/>
              </a:spcAft>
              <a:buSzPts val="1400"/>
              <a:buNone/>
            </a:pPr>
            <a:fld id="{00000000-1234-1234-1234-123412341234}" type="slidenum">
              <a:rPr lang="en-US"/>
              <a:t>34</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9"/>
        <p:cNvGrpSpPr/>
        <p:nvPr/>
      </p:nvGrpSpPr>
      <p:grpSpPr>
        <a:xfrm>
          <a:off x="0" y="0"/>
          <a:ext cx="0" cy="0"/>
          <a:chOff x="0" y="0"/>
          <a:chExt cx="0" cy="0"/>
        </a:xfrm>
      </p:grpSpPr>
      <p:sp>
        <p:nvSpPr>
          <p:cNvPr id="200" name="Google Shape;200;p2:notes"/>
          <p:cNvSpPr txBox="1">
            <a:spLocks noGrp="1"/>
          </p:cNvSpPr>
          <p:nvPr>
            <p:ph type="body" idx="1"/>
          </p:nvPr>
        </p:nvSpPr>
        <p:spPr>
          <a:xfrm>
            <a:off x="929644" y="3373756"/>
            <a:ext cx="7437119" cy="2760345"/>
          </a:xfrm>
          <a:prstGeom prst="rect">
            <a:avLst/>
          </a:prstGeom>
          <a:noFill/>
          <a:ln>
            <a:noFill/>
          </a:ln>
        </p:spPr>
        <p:txBody>
          <a:bodyPr spcFirstLastPara="1" wrap="square" lIns="92425" tIns="46200" rIns="92425" bIns="46200" anchor="t" anchorCtr="0">
            <a:noAutofit/>
          </a:bodyPr>
          <a:lstStyle/>
          <a:p>
            <a:pPr marL="0" lvl="0" indent="0" algn="l" rtl="0">
              <a:lnSpc>
                <a:spcPct val="100000"/>
              </a:lnSpc>
              <a:spcBef>
                <a:spcPts val="0"/>
              </a:spcBef>
              <a:spcAft>
                <a:spcPts val="0"/>
              </a:spcAft>
              <a:buSzPts val="1400"/>
              <a:buNone/>
            </a:pPr>
            <a:endParaRPr/>
          </a:p>
        </p:txBody>
      </p:sp>
      <p:sp>
        <p:nvSpPr>
          <p:cNvPr id="201" name="Google Shape;201;p2:notes"/>
          <p:cNvSpPr>
            <a:spLocks noGrp="1" noRot="1" noChangeAspect="1"/>
          </p:cNvSpPr>
          <p:nvPr>
            <p:ph type="sldImg" idx="2"/>
          </p:nvPr>
        </p:nvSpPr>
        <p:spPr>
          <a:xfrm>
            <a:off x="2547938" y="876300"/>
            <a:ext cx="4203700" cy="23653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2"/>
        <p:cNvGrpSpPr/>
        <p:nvPr/>
      </p:nvGrpSpPr>
      <p:grpSpPr>
        <a:xfrm>
          <a:off x="0" y="0"/>
          <a:ext cx="0" cy="0"/>
          <a:chOff x="0" y="0"/>
          <a:chExt cx="0" cy="0"/>
        </a:xfrm>
      </p:grpSpPr>
      <p:sp>
        <p:nvSpPr>
          <p:cNvPr id="383" name="Google Shape;383;g2395b4d76b9_0_0:notes"/>
          <p:cNvSpPr>
            <a:spLocks noGrp="1" noRot="1" noChangeAspect="1"/>
          </p:cNvSpPr>
          <p:nvPr>
            <p:ph type="sldImg" idx="2"/>
          </p:nvPr>
        </p:nvSpPr>
        <p:spPr>
          <a:xfrm>
            <a:off x="1441047" y="876300"/>
            <a:ext cx="2377500" cy="23655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84" name="Google Shape;384;g2395b4d76b9_0_0:notes"/>
          <p:cNvSpPr txBox="1">
            <a:spLocks noGrp="1"/>
          </p:cNvSpPr>
          <p:nvPr>
            <p:ph type="body" idx="1"/>
          </p:nvPr>
        </p:nvSpPr>
        <p:spPr>
          <a:xfrm>
            <a:off x="929644" y="3373756"/>
            <a:ext cx="7437000" cy="2760300"/>
          </a:xfrm>
          <a:prstGeom prst="rect">
            <a:avLst/>
          </a:prstGeom>
          <a:noFill/>
          <a:ln>
            <a:noFill/>
          </a:ln>
        </p:spPr>
        <p:txBody>
          <a:bodyPr spcFirstLastPara="1" wrap="square" lIns="92425" tIns="46200" rIns="92425" bIns="46200" anchor="t" anchorCtr="0">
            <a:noAutofit/>
          </a:bodyPr>
          <a:lstStyle/>
          <a:p>
            <a:pPr marL="457200" marR="0" lvl="0" indent="-228600" algn="l" rtl="0">
              <a:lnSpc>
                <a:spcPct val="100000"/>
              </a:lnSpc>
              <a:spcBef>
                <a:spcPts val="0"/>
              </a:spcBef>
              <a:spcAft>
                <a:spcPts val="0"/>
              </a:spcAft>
              <a:buClr>
                <a:srgbClr val="000000"/>
              </a:buClr>
              <a:buSzPts val="1400"/>
              <a:buFont typeface="Arial"/>
              <a:buNone/>
            </a:pPr>
            <a:endParaRPr/>
          </a:p>
        </p:txBody>
      </p:sp>
      <p:sp>
        <p:nvSpPr>
          <p:cNvPr id="385" name="Google Shape;385;g2395b4d76b9_0_0:notes"/>
          <p:cNvSpPr txBox="1">
            <a:spLocks noGrp="1"/>
          </p:cNvSpPr>
          <p:nvPr>
            <p:ph type="sldNum" idx="12"/>
          </p:nvPr>
        </p:nvSpPr>
        <p:spPr>
          <a:xfrm>
            <a:off x="5265810" y="6658665"/>
            <a:ext cx="4028400" cy="351600"/>
          </a:xfrm>
          <a:prstGeom prst="rect">
            <a:avLst/>
          </a:prstGeom>
          <a:noFill/>
          <a:ln>
            <a:noFill/>
          </a:ln>
        </p:spPr>
        <p:txBody>
          <a:bodyPr spcFirstLastPara="1" wrap="square" lIns="92425" tIns="46200" rIns="92425" bIns="462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35</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9"/>
        <p:cNvGrpSpPr/>
        <p:nvPr/>
      </p:nvGrpSpPr>
      <p:grpSpPr>
        <a:xfrm>
          <a:off x="0" y="0"/>
          <a:ext cx="0" cy="0"/>
          <a:chOff x="0" y="0"/>
          <a:chExt cx="0" cy="0"/>
        </a:xfrm>
      </p:grpSpPr>
      <p:sp>
        <p:nvSpPr>
          <p:cNvPr id="390" name="Google Shape;390;g2395b4d76b9_0_19:notes"/>
          <p:cNvSpPr txBox="1">
            <a:spLocks noGrp="1"/>
          </p:cNvSpPr>
          <p:nvPr>
            <p:ph type="body" idx="1"/>
          </p:nvPr>
        </p:nvSpPr>
        <p:spPr>
          <a:xfrm>
            <a:off x="929644" y="3373756"/>
            <a:ext cx="7437000" cy="2760300"/>
          </a:xfrm>
          <a:prstGeom prst="rect">
            <a:avLst/>
          </a:prstGeom>
          <a:noFill/>
          <a:ln>
            <a:noFill/>
          </a:ln>
        </p:spPr>
        <p:txBody>
          <a:bodyPr spcFirstLastPara="1" wrap="square" lIns="92425" tIns="46200" rIns="92425" bIns="46200" anchor="t" anchorCtr="0">
            <a:noAutofit/>
          </a:bodyPr>
          <a:lstStyle/>
          <a:p>
            <a:pPr marL="0" lvl="0" indent="0" algn="l" rtl="0">
              <a:lnSpc>
                <a:spcPct val="100000"/>
              </a:lnSpc>
              <a:spcBef>
                <a:spcPts val="0"/>
              </a:spcBef>
              <a:spcAft>
                <a:spcPts val="0"/>
              </a:spcAft>
              <a:buSzPts val="1400"/>
              <a:buNone/>
            </a:pPr>
            <a:r>
              <a:rPr lang="en-US"/>
              <a:t>Results will not be shared outside internal group; anything will be aggregated</a:t>
            </a:r>
            <a:endParaRPr/>
          </a:p>
        </p:txBody>
      </p:sp>
      <p:sp>
        <p:nvSpPr>
          <p:cNvPr id="391" name="Google Shape;391;g2395b4d76b9_0_19:notes"/>
          <p:cNvSpPr>
            <a:spLocks noGrp="1" noRot="1" noChangeAspect="1"/>
          </p:cNvSpPr>
          <p:nvPr>
            <p:ph type="sldImg" idx="2"/>
          </p:nvPr>
        </p:nvSpPr>
        <p:spPr>
          <a:xfrm>
            <a:off x="1441047" y="876300"/>
            <a:ext cx="2377500" cy="23655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5"/>
        <p:cNvGrpSpPr/>
        <p:nvPr/>
      </p:nvGrpSpPr>
      <p:grpSpPr>
        <a:xfrm>
          <a:off x="0" y="0"/>
          <a:ext cx="0" cy="0"/>
          <a:chOff x="0" y="0"/>
          <a:chExt cx="0" cy="0"/>
        </a:xfrm>
      </p:grpSpPr>
      <p:sp>
        <p:nvSpPr>
          <p:cNvPr id="396" name="Google Shape;396;g2330cc82ecf_6_94:notes"/>
          <p:cNvSpPr txBox="1">
            <a:spLocks noGrp="1"/>
          </p:cNvSpPr>
          <p:nvPr>
            <p:ph type="body" idx="1"/>
          </p:nvPr>
        </p:nvSpPr>
        <p:spPr>
          <a:xfrm>
            <a:off x="929644" y="3373756"/>
            <a:ext cx="7437000" cy="2760300"/>
          </a:xfrm>
          <a:prstGeom prst="rect">
            <a:avLst/>
          </a:prstGeom>
          <a:noFill/>
          <a:ln>
            <a:noFill/>
          </a:ln>
        </p:spPr>
        <p:txBody>
          <a:bodyPr spcFirstLastPara="1" wrap="square" lIns="92425" tIns="46200" rIns="92425" bIns="46200" anchor="t" anchorCtr="0">
            <a:noAutofit/>
          </a:bodyPr>
          <a:lstStyle/>
          <a:p>
            <a:pPr marL="0" lvl="0" indent="0" algn="l" rtl="0">
              <a:lnSpc>
                <a:spcPct val="100000"/>
              </a:lnSpc>
              <a:spcBef>
                <a:spcPts val="0"/>
              </a:spcBef>
              <a:spcAft>
                <a:spcPts val="0"/>
              </a:spcAft>
              <a:buSzPts val="1400"/>
              <a:buNone/>
            </a:pPr>
            <a:r>
              <a:rPr lang="en-US"/>
              <a:t>Results will not be shared outside internal group; anything will be aggregated</a:t>
            </a:r>
            <a:endParaRPr/>
          </a:p>
        </p:txBody>
      </p:sp>
      <p:sp>
        <p:nvSpPr>
          <p:cNvPr id="397" name="Google Shape;397;g2330cc82ecf_6_94:notes"/>
          <p:cNvSpPr>
            <a:spLocks noGrp="1" noRot="1" noChangeAspect="1"/>
          </p:cNvSpPr>
          <p:nvPr>
            <p:ph type="sldImg" idx="2"/>
          </p:nvPr>
        </p:nvSpPr>
        <p:spPr>
          <a:xfrm>
            <a:off x="1441047" y="876300"/>
            <a:ext cx="2377500" cy="23655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1"/>
        <p:cNvGrpSpPr/>
        <p:nvPr/>
      </p:nvGrpSpPr>
      <p:grpSpPr>
        <a:xfrm>
          <a:off x="0" y="0"/>
          <a:ext cx="0" cy="0"/>
          <a:chOff x="0" y="0"/>
          <a:chExt cx="0" cy="0"/>
        </a:xfrm>
      </p:grpSpPr>
      <p:sp>
        <p:nvSpPr>
          <p:cNvPr id="402" name="Google Shape;402;g1fdd64fdc63_0_373:notes"/>
          <p:cNvSpPr>
            <a:spLocks noGrp="1" noRot="1" noChangeAspect="1"/>
          </p:cNvSpPr>
          <p:nvPr>
            <p:ph type="sldImg" idx="2"/>
          </p:nvPr>
        </p:nvSpPr>
        <p:spPr>
          <a:xfrm>
            <a:off x="2547938" y="876300"/>
            <a:ext cx="4203600" cy="23655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03" name="Google Shape;403;g1fdd64fdc63_0_373:notes"/>
          <p:cNvSpPr txBox="1">
            <a:spLocks noGrp="1"/>
          </p:cNvSpPr>
          <p:nvPr>
            <p:ph type="body" idx="1"/>
          </p:nvPr>
        </p:nvSpPr>
        <p:spPr>
          <a:xfrm>
            <a:off x="929644" y="3373756"/>
            <a:ext cx="7437000" cy="2760300"/>
          </a:xfrm>
          <a:prstGeom prst="rect">
            <a:avLst/>
          </a:prstGeom>
          <a:noFill/>
          <a:ln>
            <a:noFill/>
          </a:ln>
        </p:spPr>
        <p:txBody>
          <a:bodyPr spcFirstLastPara="1" wrap="square" lIns="92425" tIns="46200" rIns="92425" bIns="46200" anchor="t" anchorCtr="0">
            <a:noAutofit/>
          </a:bodyPr>
          <a:lstStyle/>
          <a:p>
            <a:pPr marL="0" lvl="0" indent="0" algn="l" rtl="0">
              <a:lnSpc>
                <a:spcPct val="100000"/>
              </a:lnSpc>
              <a:spcBef>
                <a:spcPts val="0"/>
              </a:spcBef>
              <a:spcAft>
                <a:spcPts val="0"/>
              </a:spcAft>
              <a:buSzPts val="1400"/>
              <a:buNone/>
            </a:pPr>
            <a:endParaRPr/>
          </a:p>
        </p:txBody>
      </p:sp>
      <p:sp>
        <p:nvSpPr>
          <p:cNvPr id="404" name="Google Shape;404;g1fdd64fdc63_0_373:notes"/>
          <p:cNvSpPr txBox="1">
            <a:spLocks noGrp="1"/>
          </p:cNvSpPr>
          <p:nvPr>
            <p:ph type="sldNum" idx="12"/>
          </p:nvPr>
        </p:nvSpPr>
        <p:spPr>
          <a:xfrm>
            <a:off x="5265810" y="6658665"/>
            <a:ext cx="4028400" cy="351600"/>
          </a:xfrm>
          <a:prstGeom prst="rect">
            <a:avLst/>
          </a:prstGeom>
          <a:noFill/>
          <a:ln>
            <a:noFill/>
          </a:ln>
        </p:spPr>
        <p:txBody>
          <a:bodyPr spcFirstLastPara="1" wrap="square" lIns="92425" tIns="46200" rIns="92425" bIns="46200" anchor="b"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en-US"/>
              <a:t>38</a:t>
            </a:fld>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8"/>
        <p:cNvGrpSpPr/>
        <p:nvPr/>
      </p:nvGrpSpPr>
      <p:grpSpPr>
        <a:xfrm>
          <a:off x="0" y="0"/>
          <a:ext cx="0" cy="0"/>
          <a:chOff x="0" y="0"/>
          <a:chExt cx="0" cy="0"/>
        </a:xfrm>
      </p:grpSpPr>
      <p:sp>
        <p:nvSpPr>
          <p:cNvPr id="409" name="Google Shape;409;g1fdd64fdc63_0_235:notes"/>
          <p:cNvSpPr>
            <a:spLocks noGrp="1" noRot="1" noChangeAspect="1"/>
          </p:cNvSpPr>
          <p:nvPr>
            <p:ph type="sldImg" idx="2"/>
          </p:nvPr>
        </p:nvSpPr>
        <p:spPr>
          <a:xfrm>
            <a:off x="516873" y="525780"/>
            <a:ext cx="8263500" cy="2628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10" name="Google Shape;410;g1fdd64fdc63_0_235:notes"/>
          <p:cNvSpPr txBox="1">
            <a:spLocks noGrp="1"/>
          </p:cNvSpPr>
          <p:nvPr>
            <p:ph type="body" idx="1"/>
          </p:nvPr>
        </p:nvSpPr>
        <p:spPr>
          <a:xfrm>
            <a:off x="929640" y="3329940"/>
            <a:ext cx="7437000" cy="3154800"/>
          </a:xfrm>
          <a:prstGeom prst="rect">
            <a:avLst/>
          </a:prstGeom>
          <a:noFill/>
          <a:ln>
            <a:noFill/>
          </a:ln>
        </p:spPr>
        <p:txBody>
          <a:bodyPr spcFirstLastPara="1" wrap="square" lIns="92425" tIns="46200" rIns="92425" bIns="46200" anchor="t" anchorCtr="0">
            <a:noAutofit/>
          </a:bodyPr>
          <a:lstStyle/>
          <a:p>
            <a:pPr marL="0" lvl="0" indent="0" algn="l" rtl="0">
              <a:lnSpc>
                <a:spcPct val="100000"/>
              </a:lnSpc>
              <a:spcBef>
                <a:spcPts val="0"/>
              </a:spcBef>
              <a:spcAft>
                <a:spcPts val="0"/>
              </a:spcAft>
              <a:buSzPts val="1400"/>
              <a:buNone/>
            </a:pPr>
            <a:r>
              <a:rPr lang="en-US" sz="1200">
                <a:solidFill>
                  <a:schemeClr val="dk1"/>
                </a:solidFill>
                <a:highlight>
                  <a:srgbClr val="FFFFFF"/>
                </a:highlight>
                <a:latin typeface="Trebuchet MS"/>
                <a:ea typeface="Trebuchet MS"/>
                <a:cs typeface="Trebuchet MS"/>
                <a:sym typeface="Trebuchet MS"/>
              </a:rPr>
              <a:t>training program to increase referrals to evidenced-based tobacco treatment and refer eligible patients to lung cancer screening services</a:t>
            </a: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4"/>
        <p:cNvGrpSpPr/>
        <p:nvPr/>
      </p:nvGrpSpPr>
      <p:grpSpPr>
        <a:xfrm>
          <a:off x="0" y="0"/>
          <a:ext cx="0" cy="0"/>
          <a:chOff x="0" y="0"/>
          <a:chExt cx="0" cy="0"/>
        </a:xfrm>
      </p:grpSpPr>
      <p:sp>
        <p:nvSpPr>
          <p:cNvPr id="415" name="Google Shape;415;g232bb913848_0_0:notes"/>
          <p:cNvSpPr>
            <a:spLocks noGrp="1" noRot="1" noChangeAspect="1"/>
          </p:cNvSpPr>
          <p:nvPr>
            <p:ph type="sldImg" idx="2"/>
          </p:nvPr>
        </p:nvSpPr>
        <p:spPr>
          <a:xfrm>
            <a:off x="516873" y="525780"/>
            <a:ext cx="8263500" cy="2628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16" name="Google Shape;416;g232bb913848_0_0:notes"/>
          <p:cNvSpPr txBox="1">
            <a:spLocks noGrp="1"/>
          </p:cNvSpPr>
          <p:nvPr>
            <p:ph type="body" idx="1"/>
          </p:nvPr>
        </p:nvSpPr>
        <p:spPr>
          <a:xfrm>
            <a:off x="929640" y="3329940"/>
            <a:ext cx="7437000" cy="3154800"/>
          </a:xfrm>
          <a:prstGeom prst="rect">
            <a:avLst/>
          </a:prstGeom>
          <a:noFill/>
          <a:ln>
            <a:noFill/>
          </a:ln>
        </p:spPr>
        <p:txBody>
          <a:bodyPr spcFirstLastPara="1" wrap="square" lIns="92425" tIns="46200" rIns="92425" bIns="46200"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0"/>
        <p:cNvGrpSpPr/>
        <p:nvPr/>
      </p:nvGrpSpPr>
      <p:grpSpPr>
        <a:xfrm>
          <a:off x="0" y="0"/>
          <a:ext cx="0" cy="0"/>
          <a:chOff x="0" y="0"/>
          <a:chExt cx="0" cy="0"/>
        </a:xfrm>
      </p:grpSpPr>
      <p:sp>
        <p:nvSpPr>
          <p:cNvPr id="421" name="Google Shape;421;g1fdd64fdc63_0_385:notes"/>
          <p:cNvSpPr txBox="1">
            <a:spLocks noGrp="1"/>
          </p:cNvSpPr>
          <p:nvPr>
            <p:ph type="body" idx="1"/>
          </p:nvPr>
        </p:nvSpPr>
        <p:spPr>
          <a:xfrm>
            <a:off x="929644" y="3373756"/>
            <a:ext cx="7437000" cy="2760300"/>
          </a:xfrm>
          <a:prstGeom prst="rect">
            <a:avLst/>
          </a:prstGeom>
          <a:noFill/>
          <a:ln>
            <a:noFill/>
          </a:ln>
        </p:spPr>
        <p:txBody>
          <a:bodyPr spcFirstLastPara="1" wrap="square" lIns="92425" tIns="46200" rIns="92425" bIns="46200" anchor="t" anchorCtr="0">
            <a:noAutofit/>
          </a:bodyPr>
          <a:lstStyle/>
          <a:p>
            <a:pPr marL="0" lvl="0" indent="0" algn="l" rtl="0">
              <a:lnSpc>
                <a:spcPct val="100000"/>
              </a:lnSpc>
              <a:spcBef>
                <a:spcPts val="0"/>
              </a:spcBef>
              <a:spcAft>
                <a:spcPts val="0"/>
              </a:spcAft>
              <a:buSzPts val="1400"/>
              <a:buNone/>
            </a:pPr>
            <a:endParaRPr/>
          </a:p>
        </p:txBody>
      </p:sp>
      <p:sp>
        <p:nvSpPr>
          <p:cNvPr id="422" name="Google Shape;422;g1fdd64fdc63_0_385:notes"/>
          <p:cNvSpPr>
            <a:spLocks noGrp="1" noRot="1" noChangeAspect="1"/>
          </p:cNvSpPr>
          <p:nvPr>
            <p:ph type="sldImg" idx="2"/>
          </p:nvPr>
        </p:nvSpPr>
        <p:spPr>
          <a:xfrm>
            <a:off x="2547938" y="876300"/>
            <a:ext cx="4203700" cy="23653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
        <p:cNvGrpSpPr/>
        <p:nvPr/>
      </p:nvGrpSpPr>
      <p:grpSpPr>
        <a:xfrm>
          <a:off x="0" y="0"/>
          <a:ext cx="0" cy="0"/>
          <a:chOff x="0" y="0"/>
          <a:chExt cx="0" cy="0"/>
        </a:xfrm>
      </p:grpSpPr>
      <p:sp>
        <p:nvSpPr>
          <p:cNvPr id="154" name="Google Shape;154;p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55" name="Google Shape;155;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0"/>
        <p:cNvGrpSpPr/>
        <p:nvPr/>
      </p:nvGrpSpPr>
      <p:grpSpPr>
        <a:xfrm>
          <a:off x="0" y="0"/>
          <a:ext cx="0" cy="0"/>
          <a:chOff x="0" y="0"/>
          <a:chExt cx="0" cy="0"/>
        </a:xfrm>
      </p:grpSpPr>
      <p:sp>
        <p:nvSpPr>
          <p:cNvPr id="161" name="Google Shape;161;g22c9e4c7141_0_0:notes"/>
          <p:cNvSpPr>
            <a:spLocks noGrp="1" noRot="1" noChangeAspect="1"/>
          </p:cNvSpPr>
          <p:nvPr>
            <p:ph type="sldImg" idx="2"/>
          </p:nvPr>
        </p:nvSpPr>
        <p:spPr>
          <a:xfrm>
            <a:off x="687388" y="1143000"/>
            <a:ext cx="5484812"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2" name="Google Shape;162;g22c9e4c7141_0_0:notes"/>
          <p:cNvSpPr txBox="1">
            <a:spLocks noGrp="1"/>
          </p:cNvSpPr>
          <p:nvPr>
            <p:ph type="body" idx="1"/>
          </p:nvPr>
        </p:nvSpPr>
        <p:spPr>
          <a:xfrm>
            <a:off x="685803" y="4400551"/>
            <a:ext cx="5486400" cy="3600300"/>
          </a:xfrm>
          <a:prstGeom prst="rect">
            <a:avLst/>
          </a:prstGeom>
          <a:noFill/>
          <a:ln>
            <a:noFill/>
          </a:ln>
        </p:spPr>
        <p:txBody>
          <a:bodyPr spcFirstLastPara="1" wrap="square" lIns="92425" tIns="46200" rIns="92425" bIns="46200" anchor="t" anchorCtr="0">
            <a:noAutofit/>
          </a:bodyPr>
          <a:lstStyle/>
          <a:p>
            <a:pPr marL="457200" marR="0" lvl="0" indent="-228600" algn="l" rtl="0">
              <a:lnSpc>
                <a:spcPct val="100000"/>
              </a:lnSpc>
              <a:spcBef>
                <a:spcPts val="0"/>
              </a:spcBef>
              <a:spcAft>
                <a:spcPts val="0"/>
              </a:spcAft>
              <a:buClr>
                <a:srgbClr val="000000"/>
              </a:buClr>
              <a:buSzPts val="1400"/>
              <a:buFont typeface="Arial"/>
              <a:buNone/>
            </a:pPr>
            <a:endParaRPr/>
          </a:p>
        </p:txBody>
      </p:sp>
      <p:sp>
        <p:nvSpPr>
          <p:cNvPr id="163" name="Google Shape;163;g22c9e4c7141_0_0:notes"/>
          <p:cNvSpPr txBox="1">
            <a:spLocks noGrp="1"/>
          </p:cNvSpPr>
          <p:nvPr>
            <p:ph type="sldNum" idx="12"/>
          </p:nvPr>
        </p:nvSpPr>
        <p:spPr>
          <a:xfrm>
            <a:off x="3884614" y="8685215"/>
            <a:ext cx="2971800" cy="458700"/>
          </a:xfrm>
          <a:prstGeom prst="rect">
            <a:avLst/>
          </a:prstGeom>
          <a:noFill/>
          <a:ln>
            <a:noFill/>
          </a:ln>
        </p:spPr>
        <p:txBody>
          <a:bodyPr spcFirstLastPara="1" wrap="square" lIns="92425" tIns="46200" rIns="92425" bIns="462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43</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9"/>
        <p:cNvGrpSpPr/>
        <p:nvPr/>
      </p:nvGrpSpPr>
      <p:grpSpPr>
        <a:xfrm>
          <a:off x="0" y="0"/>
          <a:ext cx="0" cy="0"/>
          <a:chOff x="0" y="0"/>
          <a:chExt cx="0" cy="0"/>
        </a:xfrm>
      </p:grpSpPr>
      <p:sp>
        <p:nvSpPr>
          <p:cNvPr id="170" name="Google Shape;170;g238b7013009_0_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1" name="Google Shape;171;g238b7013009_0_1: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72" name="Google Shape;172;g238b7013009_0_1: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US"/>
              <a:t>44</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7"/>
        <p:cNvGrpSpPr/>
        <p:nvPr/>
      </p:nvGrpSpPr>
      <p:grpSpPr>
        <a:xfrm>
          <a:off x="0" y="0"/>
          <a:ext cx="0" cy="0"/>
          <a:chOff x="0" y="0"/>
          <a:chExt cx="0" cy="0"/>
        </a:xfrm>
      </p:grpSpPr>
      <p:sp>
        <p:nvSpPr>
          <p:cNvPr id="208" name="Google Shape;208;g2330cc82ecf_1_0:notes"/>
          <p:cNvSpPr>
            <a:spLocks noGrp="1" noRot="1" noChangeAspect="1"/>
          </p:cNvSpPr>
          <p:nvPr>
            <p:ph type="sldImg" idx="2"/>
          </p:nvPr>
        </p:nvSpPr>
        <p:spPr>
          <a:xfrm>
            <a:off x="1441047" y="876300"/>
            <a:ext cx="2377500" cy="23655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09" name="Google Shape;209;g2330cc82ecf_1_0:notes"/>
          <p:cNvSpPr txBox="1">
            <a:spLocks noGrp="1"/>
          </p:cNvSpPr>
          <p:nvPr>
            <p:ph type="body" idx="1"/>
          </p:nvPr>
        </p:nvSpPr>
        <p:spPr>
          <a:xfrm>
            <a:off x="929644" y="3373756"/>
            <a:ext cx="7437000" cy="2760300"/>
          </a:xfrm>
          <a:prstGeom prst="rect">
            <a:avLst/>
          </a:prstGeom>
          <a:noFill/>
          <a:ln>
            <a:noFill/>
          </a:ln>
        </p:spPr>
        <p:txBody>
          <a:bodyPr spcFirstLastPara="1" wrap="square" lIns="92425" tIns="46200" rIns="92425" bIns="46200" anchor="t" anchorCtr="0">
            <a:noAutofit/>
          </a:bodyPr>
          <a:lstStyle/>
          <a:p>
            <a:pPr marL="457200" marR="0" lvl="0" indent="-228600" algn="l" rtl="0">
              <a:lnSpc>
                <a:spcPct val="100000"/>
              </a:lnSpc>
              <a:spcBef>
                <a:spcPts val="0"/>
              </a:spcBef>
              <a:spcAft>
                <a:spcPts val="0"/>
              </a:spcAft>
              <a:buClr>
                <a:srgbClr val="000000"/>
              </a:buClr>
              <a:buSzPts val="1400"/>
              <a:buFont typeface="Arial"/>
              <a:buNone/>
            </a:pPr>
            <a:endParaRPr/>
          </a:p>
        </p:txBody>
      </p:sp>
      <p:sp>
        <p:nvSpPr>
          <p:cNvPr id="210" name="Google Shape;210;g2330cc82ecf_1_0:notes"/>
          <p:cNvSpPr txBox="1">
            <a:spLocks noGrp="1"/>
          </p:cNvSpPr>
          <p:nvPr>
            <p:ph type="sldNum" idx="12"/>
          </p:nvPr>
        </p:nvSpPr>
        <p:spPr>
          <a:xfrm>
            <a:off x="5265810" y="6658665"/>
            <a:ext cx="4028400" cy="351600"/>
          </a:xfrm>
          <a:prstGeom prst="rect">
            <a:avLst/>
          </a:prstGeom>
          <a:noFill/>
          <a:ln>
            <a:noFill/>
          </a:ln>
        </p:spPr>
        <p:txBody>
          <a:bodyPr spcFirstLastPara="1" wrap="square" lIns="92425" tIns="46200" rIns="92425" bIns="462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18</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7"/>
        <p:cNvGrpSpPr/>
        <p:nvPr/>
      </p:nvGrpSpPr>
      <p:grpSpPr>
        <a:xfrm>
          <a:off x="0" y="0"/>
          <a:ext cx="0" cy="0"/>
          <a:chOff x="0" y="0"/>
          <a:chExt cx="0" cy="0"/>
        </a:xfrm>
      </p:grpSpPr>
      <p:sp>
        <p:nvSpPr>
          <p:cNvPr id="178" name="Google Shape;178;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79" name="Google Shape;179;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4"/>
        <p:cNvGrpSpPr/>
        <p:nvPr/>
      </p:nvGrpSpPr>
      <p:grpSpPr>
        <a:xfrm>
          <a:off x="0" y="0"/>
          <a:ext cx="0" cy="0"/>
          <a:chOff x="0" y="0"/>
          <a:chExt cx="0" cy="0"/>
        </a:xfrm>
      </p:grpSpPr>
      <p:sp>
        <p:nvSpPr>
          <p:cNvPr id="185" name="Google Shape;185;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Let’s set the stage for menthol tobacco use!</a:t>
            </a:r>
            <a:endParaRPr/>
          </a:p>
        </p:txBody>
      </p:sp>
      <p:sp>
        <p:nvSpPr>
          <p:cNvPr id="186" name="Google Shape;186;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2"/>
        <p:cNvGrpSpPr/>
        <p:nvPr/>
      </p:nvGrpSpPr>
      <p:grpSpPr>
        <a:xfrm>
          <a:off x="0" y="0"/>
          <a:ext cx="0" cy="0"/>
          <a:chOff x="0" y="0"/>
          <a:chExt cx="0" cy="0"/>
        </a:xfrm>
      </p:grpSpPr>
      <p:sp>
        <p:nvSpPr>
          <p:cNvPr id="193" name="Google Shape;193;g22c9e4c7141_0_10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4" name="Google Shape;194;g22c9e4c7141_0_106: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a:t>It’s important to humanize the menthol issue for a moment to help us understand the emergency response needed to address it. Please know that this is just a scenario and all photos are stock images. </a:t>
            </a:r>
            <a:endParaRPr/>
          </a:p>
        </p:txBody>
      </p:sp>
      <p:sp>
        <p:nvSpPr>
          <p:cNvPr id="195" name="Google Shape;195;g22c9e4c7141_0_106: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US"/>
              <a:t>47</a:t>
            </a:fld>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3"/>
        <p:cNvGrpSpPr/>
        <p:nvPr/>
      </p:nvGrpSpPr>
      <p:grpSpPr>
        <a:xfrm>
          <a:off x="0" y="0"/>
          <a:ext cx="0" cy="0"/>
          <a:chOff x="0" y="0"/>
          <a:chExt cx="0" cy="0"/>
        </a:xfrm>
      </p:grpSpPr>
      <p:sp>
        <p:nvSpPr>
          <p:cNvPr id="204" name="Google Shape;204;g22c9e4c7141_0_9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5" name="Google Shape;205;g22c9e4c7141_0_98: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a:t>Who is Jake as a person?</a:t>
            </a:r>
            <a:endParaRPr/>
          </a:p>
        </p:txBody>
      </p:sp>
      <p:sp>
        <p:nvSpPr>
          <p:cNvPr id="206" name="Google Shape;206;g22c9e4c7141_0_98: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US"/>
              <a:t>48</a:t>
            </a:fld>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6"/>
        <p:cNvGrpSpPr/>
        <p:nvPr/>
      </p:nvGrpSpPr>
      <p:grpSpPr>
        <a:xfrm>
          <a:off x="0" y="0"/>
          <a:ext cx="0" cy="0"/>
          <a:chOff x="0" y="0"/>
          <a:chExt cx="0" cy="0"/>
        </a:xfrm>
      </p:grpSpPr>
      <p:sp>
        <p:nvSpPr>
          <p:cNvPr id="217" name="Google Shape;217;g22c9e4c7141_0_12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8" name="Google Shape;218;g22c9e4c7141_0_124: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19" name="Google Shape;219;g22c9e4c7141_0_124: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US"/>
              <a:t>49</a:t>
            </a:fld>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6"/>
        <p:cNvGrpSpPr/>
        <p:nvPr/>
      </p:nvGrpSpPr>
      <p:grpSpPr>
        <a:xfrm>
          <a:off x="0" y="0"/>
          <a:ext cx="0" cy="0"/>
          <a:chOff x="0" y="0"/>
          <a:chExt cx="0" cy="0"/>
        </a:xfrm>
      </p:grpSpPr>
      <p:sp>
        <p:nvSpPr>
          <p:cNvPr id="227" name="Google Shape;227;g22c9e4c7141_0_22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8" name="Google Shape;228;g22c9e4c7141_0_229: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29" name="Google Shape;229;g22c9e4c7141_0_229: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US"/>
              <a:t>50</a:t>
            </a:fld>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5"/>
        <p:cNvGrpSpPr/>
        <p:nvPr/>
      </p:nvGrpSpPr>
      <p:grpSpPr>
        <a:xfrm>
          <a:off x="0" y="0"/>
          <a:ext cx="0" cy="0"/>
          <a:chOff x="0" y="0"/>
          <a:chExt cx="0" cy="0"/>
        </a:xfrm>
      </p:grpSpPr>
      <p:sp>
        <p:nvSpPr>
          <p:cNvPr id="236" name="Google Shape;236;g22c9e4c7141_0_13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7" name="Google Shape;237;g22c9e4c7141_0_134: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a:t>This is no surprise since free samples in black neighborhoods was a purposeful marketing strategy. </a:t>
            </a:r>
            <a:endParaRPr/>
          </a:p>
        </p:txBody>
      </p:sp>
      <p:sp>
        <p:nvSpPr>
          <p:cNvPr id="238" name="Google Shape;238;g22c9e4c7141_0_134: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US"/>
              <a:t>51</a:t>
            </a:fld>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3"/>
        <p:cNvGrpSpPr/>
        <p:nvPr/>
      </p:nvGrpSpPr>
      <p:grpSpPr>
        <a:xfrm>
          <a:off x="0" y="0"/>
          <a:ext cx="0" cy="0"/>
          <a:chOff x="0" y="0"/>
          <a:chExt cx="0" cy="0"/>
        </a:xfrm>
      </p:grpSpPr>
      <p:sp>
        <p:nvSpPr>
          <p:cNvPr id="244" name="Google Shape;244;g22c9e4c7141_0_23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5" name="Google Shape;245;g22c9e4c7141_0_237: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a:t>In Feb. 2021, several organizations issued a Menthol Report highlighting key findings from the Tobacco Industry’s predatory marketing in the Black community and to black youth.</a:t>
            </a:r>
            <a:endParaRPr/>
          </a:p>
        </p:txBody>
      </p:sp>
      <p:sp>
        <p:nvSpPr>
          <p:cNvPr id="246" name="Google Shape;246;g22c9e4c7141_0_237: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US"/>
              <a:t>52</a:t>
            </a:fld>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4"/>
        <p:cNvGrpSpPr/>
        <p:nvPr/>
      </p:nvGrpSpPr>
      <p:grpSpPr>
        <a:xfrm>
          <a:off x="0" y="0"/>
          <a:ext cx="0" cy="0"/>
          <a:chOff x="0" y="0"/>
          <a:chExt cx="0" cy="0"/>
        </a:xfrm>
      </p:grpSpPr>
      <p:sp>
        <p:nvSpPr>
          <p:cNvPr id="255" name="Google Shape;255;g22c9e4c7141_0_26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6" name="Google Shape;256;g22c9e4c7141_0_261: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57" name="Google Shape;257;g22c9e4c7141_0_261: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US"/>
              <a:t>53</a:t>
            </a:fld>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3"/>
        <p:cNvGrpSpPr/>
        <p:nvPr/>
      </p:nvGrpSpPr>
      <p:grpSpPr>
        <a:xfrm>
          <a:off x="0" y="0"/>
          <a:ext cx="0" cy="0"/>
          <a:chOff x="0" y="0"/>
          <a:chExt cx="0" cy="0"/>
        </a:xfrm>
      </p:grpSpPr>
      <p:sp>
        <p:nvSpPr>
          <p:cNvPr id="264" name="Google Shape;264;g22c9e4c7141_0_27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5" name="Google Shape;265;g22c9e4c7141_0_271: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66" name="Google Shape;266;g22c9e4c7141_0_271: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US"/>
              <a:t>54</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4"/>
        <p:cNvGrpSpPr/>
        <p:nvPr/>
      </p:nvGrpSpPr>
      <p:grpSpPr>
        <a:xfrm>
          <a:off x="0" y="0"/>
          <a:ext cx="0" cy="0"/>
          <a:chOff x="0" y="0"/>
          <a:chExt cx="0" cy="0"/>
        </a:xfrm>
      </p:grpSpPr>
      <p:sp>
        <p:nvSpPr>
          <p:cNvPr id="215" name="Google Shape;215;g1fbf9659570_0_12:notes"/>
          <p:cNvSpPr>
            <a:spLocks noGrp="1" noRot="1" noChangeAspect="1"/>
          </p:cNvSpPr>
          <p:nvPr>
            <p:ph type="sldImg" idx="2"/>
          </p:nvPr>
        </p:nvSpPr>
        <p:spPr>
          <a:xfrm>
            <a:off x="2547938" y="876300"/>
            <a:ext cx="4203700" cy="23653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16" name="Google Shape;216;g1fbf9659570_0_12:notes"/>
          <p:cNvSpPr txBox="1">
            <a:spLocks noGrp="1"/>
          </p:cNvSpPr>
          <p:nvPr>
            <p:ph type="body" idx="1"/>
          </p:nvPr>
        </p:nvSpPr>
        <p:spPr>
          <a:xfrm>
            <a:off x="929644" y="3373756"/>
            <a:ext cx="7437000" cy="2760300"/>
          </a:xfrm>
          <a:prstGeom prst="rect">
            <a:avLst/>
          </a:prstGeom>
          <a:noFill/>
          <a:ln>
            <a:noFill/>
          </a:ln>
        </p:spPr>
        <p:txBody>
          <a:bodyPr spcFirstLastPara="1" wrap="square" lIns="92425" tIns="46200" rIns="92425" bIns="46200" anchor="t" anchorCtr="0">
            <a:noAutofit/>
          </a:bodyPr>
          <a:lstStyle/>
          <a:p>
            <a:pPr marL="0" lvl="0" indent="0" algn="l" rtl="0">
              <a:lnSpc>
                <a:spcPct val="100000"/>
              </a:lnSpc>
              <a:spcBef>
                <a:spcPts val="0"/>
              </a:spcBef>
              <a:spcAft>
                <a:spcPts val="0"/>
              </a:spcAft>
              <a:buSzPts val="1400"/>
              <a:buNone/>
            </a:pPr>
            <a:endParaRPr/>
          </a:p>
        </p:txBody>
      </p:sp>
      <p:sp>
        <p:nvSpPr>
          <p:cNvPr id="217" name="Google Shape;217;g1fbf9659570_0_12:notes"/>
          <p:cNvSpPr txBox="1">
            <a:spLocks noGrp="1"/>
          </p:cNvSpPr>
          <p:nvPr>
            <p:ph type="sldNum" idx="12"/>
          </p:nvPr>
        </p:nvSpPr>
        <p:spPr>
          <a:xfrm>
            <a:off x="5265810" y="6658665"/>
            <a:ext cx="4028400" cy="351600"/>
          </a:xfrm>
          <a:prstGeom prst="rect">
            <a:avLst/>
          </a:prstGeom>
          <a:noFill/>
          <a:ln>
            <a:noFill/>
          </a:ln>
        </p:spPr>
        <p:txBody>
          <a:bodyPr spcFirstLastPara="1" wrap="square" lIns="92425" tIns="46200" rIns="92425" bIns="46200" anchor="b"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en-US"/>
              <a:t>19</a:t>
            </a:fld>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2"/>
        <p:cNvGrpSpPr/>
        <p:nvPr/>
      </p:nvGrpSpPr>
      <p:grpSpPr>
        <a:xfrm>
          <a:off x="0" y="0"/>
          <a:ext cx="0" cy="0"/>
          <a:chOff x="0" y="0"/>
          <a:chExt cx="0" cy="0"/>
        </a:xfrm>
      </p:grpSpPr>
      <p:sp>
        <p:nvSpPr>
          <p:cNvPr id="273" name="Google Shape;273;g22c9e4c7141_0_27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4" name="Google Shape;274;g22c9e4c7141_0_279: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75" name="Google Shape;275;g22c9e4c7141_0_279: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US"/>
              <a:t>55</a:t>
            </a:fld>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2"/>
        <p:cNvGrpSpPr/>
        <p:nvPr/>
      </p:nvGrpSpPr>
      <p:grpSpPr>
        <a:xfrm>
          <a:off x="0" y="0"/>
          <a:ext cx="0" cy="0"/>
          <a:chOff x="0" y="0"/>
          <a:chExt cx="0" cy="0"/>
        </a:xfrm>
      </p:grpSpPr>
      <p:sp>
        <p:nvSpPr>
          <p:cNvPr id="283" name="Google Shape;283;g2330ed6c8f5_0_5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4" name="Google Shape;284;g2330ed6c8f5_0_57: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a:t>When the proposed rule becomes active, it will protect youth by reducing the appeal of cigarettes, they will feel the harshness when experimenting and prevent them from progressing to regular smoking. </a:t>
            </a:r>
            <a:endParaRPr/>
          </a:p>
        </p:txBody>
      </p:sp>
      <p:sp>
        <p:nvSpPr>
          <p:cNvPr id="285" name="Google Shape;285;g2330ed6c8f5_0_57: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US"/>
              <a:t>56</a:t>
            </a:fld>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1"/>
        <p:cNvGrpSpPr/>
        <p:nvPr/>
      </p:nvGrpSpPr>
      <p:grpSpPr>
        <a:xfrm>
          <a:off x="0" y="0"/>
          <a:ext cx="0" cy="0"/>
          <a:chOff x="0" y="0"/>
          <a:chExt cx="0" cy="0"/>
        </a:xfrm>
      </p:grpSpPr>
      <p:sp>
        <p:nvSpPr>
          <p:cNvPr id="292" name="Google Shape;292;g2330ed6c8f5_0_6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3" name="Google Shape;293;g2330ed6c8f5_0_69: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a:t>Through Sept. 2023- FDA issued request for comments to obtain information about the potential regulation of menthol cigarettes where they asked for comment to specific questions. </a:t>
            </a:r>
            <a:endParaRPr/>
          </a:p>
          <a:p>
            <a:pPr marL="0" lvl="0" indent="0" algn="l" rtl="0">
              <a:spcBef>
                <a:spcPts val="0"/>
              </a:spcBef>
              <a:spcAft>
                <a:spcPts val="0"/>
              </a:spcAft>
              <a:buNone/>
            </a:pPr>
            <a:r>
              <a:rPr lang="en-US"/>
              <a:t>Ex. If a tobacco product standard for menthol in menthol cigarettes were established, should the FDA consider issuing regulations to address menthol in other tobacco products besides cigarettes.</a:t>
            </a:r>
            <a:endParaRPr/>
          </a:p>
          <a:p>
            <a:pPr marL="0" lvl="0" indent="0" algn="l" rtl="0">
              <a:spcBef>
                <a:spcPts val="0"/>
              </a:spcBef>
              <a:spcAft>
                <a:spcPts val="0"/>
              </a:spcAft>
              <a:buNone/>
            </a:pPr>
            <a:endParaRPr/>
          </a:p>
        </p:txBody>
      </p:sp>
      <p:sp>
        <p:nvSpPr>
          <p:cNvPr id="294" name="Google Shape;294;g2330ed6c8f5_0_69: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US"/>
              <a:t>57</a:t>
            </a:fld>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0"/>
        <p:cNvGrpSpPr/>
        <p:nvPr/>
      </p:nvGrpSpPr>
      <p:grpSpPr>
        <a:xfrm>
          <a:off x="0" y="0"/>
          <a:ext cx="0" cy="0"/>
          <a:chOff x="0" y="0"/>
          <a:chExt cx="0" cy="0"/>
        </a:xfrm>
      </p:grpSpPr>
      <p:sp>
        <p:nvSpPr>
          <p:cNvPr id="301" name="Google Shape;301;g237708d947a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2" name="Google Shape;302;g237708d947a_0_0: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a:t>It’s important to also recognize that ….</a:t>
            </a:r>
            <a:endParaRPr/>
          </a:p>
          <a:p>
            <a:pPr marL="0" lvl="0" indent="0" algn="l" rtl="0">
              <a:spcBef>
                <a:spcPts val="0"/>
              </a:spcBef>
              <a:spcAft>
                <a:spcPts val="0"/>
              </a:spcAft>
              <a:buNone/>
            </a:pPr>
            <a:r>
              <a:rPr lang="en-US"/>
              <a:t>Questions during this comment period were proposed such as, Rather than a tobacco product standard for mentho in menthol cigarettes, should the FDA consider a tobacco product standard for any additive, constituent, artificial or </a:t>
            </a:r>
            <a:endParaRPr/>
          </a:p>
        </p:txBody>
      </p:sp>
      <p:sp>
        <p:nvSpPr>
          <p:cNvPr id="303" name="Google Shape;303;g237708d947a_0_0: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US"/>
              <a:t>58</a:t>
            </a:fld>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8"/>
        <p:cNvGrpSpPr/>
        <p:nvPr/>
      </p:nvGrpSpPr>
      <p:grpSpPr>
        <a:xfrm>
          <a:off x="0" y="0"/>
          <a:ext cx="0" cy="0"/>
          <a:chOff x="0" y="0"/>
          <a:chExt cx="0" cy="0"/>
        </a:xfrm>
      </p:grpSpPr>
      <p:sp>
        <p:nvSpPr>
          <p:cNvPr id="309" name="Google Shape;309;g232d77e7ccf_0_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10" name="Google Shape;310;g232d77e7ccf_0_4: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11" name="Google Shape;311;g232d77e7ccf_0_4: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US"/>
              <a:t>59</a:t>
            </a:fld>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6"/>
        <p:cNvGrpSpPr/>
        <p:nvPr/>
      </p:nvGrpSpPr>
      <p:grpSpPr>
        <a:xfrm>
          <a:off x="0" y="0"/>
          <a:ext cx="0" cy="0"/>
          <a:chOff x="0" y="0"/>
          <a:chExt cx="0" cy="0"/>
        </a:xfrm>
      </p:grpSpPr>
      <p:sp>
        <p:nvSpPr>
          <p:cNvPr id="317" name="Google Shape;317;g22c9e4c7141_0_21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18" name="Google Shape;318;g22c9e4c7141_0_216: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19" name="Google Shape;319;g22c9e4c7141_0_216: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US"/>
              <a:t>60</a:t>
            </a:fld>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5"/>
        <p:cNvGrpSpPr/>
        <p:nvPr/>
      </p:nvGrpSpPr>
      <p:grpSpPr>
        <a:xfrm>
          <a:off x="0" y="0"/>
          <a:ext cx="0" cy="0"/>
          <a:chOff x="0" y="0"/>
          <a:chExt cx="0" cy="0"/>
        </a:xfrm>
      </p:grpSpPr>
      <p:sp>
        <p:nvSpPr>
          <p:cNvPr id="326" name="Google Shape;326;g22c9e4c7141_0_14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7" name="Google Shape;327;g22c9e4c7141_0_142: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a:t>And those results come at a price….</a:t>
            </a:r>
            <a:endParaRPr/>
          </a:p>
        </p:txBody>
      </p:sp>
      <p:sp>
        <p:nvSpPr>
          <p:cNvPr id="328" name="Google Shape;328;g22c9e4c7141_0_142: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US"/>
              <a:t>61</a:t>
            </a:fld>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4"/>
        <p:cNvGrpSpPr/>
        <p:nvPr/>
      </p:nvGrpSpPr>
      <p:grpSpPr>
        <a:xfrm>
          <a:off x="0" y="0"/>
          <a:ext cx="0" cy="0"/>
          <a:chOff x="0" y="0"/>
          <a:chExt cx="0" cy="0"/>
        </a:xfrm>
      </p:grpSpPr>
      <p:sp>
        <p:nvSpPr>
          <p:cNvPr id="335" name="Google Shape;335;g22c9e4c7141_0_20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6" name="Google Shape;336;g22c9e4c7141_0_205: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37" name="Google Shape;337;g22c9e4c7141_0_205: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US"/>
              <a:t>62</a:t>
            </a:fld>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3"/>
        <p:cNvGrpSpPr/>
        <p:nvPr/>
      </p:nvGrpSpPr>
      <p:grpSpPr>
        <a:xfrm>
          <a:off x="0" y="0"/>
          <a:ext cx="0" cy="0"/>
          <a:chOff x="0" y="0"/>
          <a:chExt cx="0" cy="0"/>
        </a:xfrm>
      </p:grpSpPr>
      <p:sp>
        <p:nvSpPr>
          <p:cNvPr id="344" name="Google Shape;344;g22c9e4c7141_0_15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45" name="Google Shape;345;g22c9e4c7141_0_150: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46" name="Google Shape;346;g22c9e4c7141_0_150: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US"/>
              <a:t>63</a:t>
            </a:fld>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2"/>
        <p:cNvGrpSpPr/>
        <p:nvPr/>
      </p:nvGrpSpPr>
      <p:grpSpPr>
        <a:xfrm>
          <a:off x="0" y="0"/>
          <a:ext cx="0" cy="0"/>
          <a:chOff x="0" y="0"/>
          <a:chExt cx="0" cy="0"/>
        </a:xfrm>
      </p:grpSpPr>
      <p:sp>
        <p:nvSpPr>
          <p:cNvPr id="353" name="Google Shape;353;g230c3a16e60_0_12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US"/>
              <a:t>Based on Maryland’s BRFSS Adult data… and when it comes to Menthol Tobacco use in Maryland specifically, </a:t>
            </a:r>
            <a:endParaRPr/>
          </a:p>
          <a:p>
            <a:pPr marL="0" lvl="0" indent="0" algn="l" rtl="0">
              <a:lnSpc>
                <a:spcPct val="100000"/>
              </a:lnSpc>
              <a:spcBef>
                <a:spcPts val="0"/>
              </a:spcBef>
              <a:spcAft>
                <a:spcPts val="0"/>
              </a:spcAft>
              <a:buSzPts val="1100"/>
              <a:buNone/>
            </a:pPr>
            <a:r>
              <a:rPr lang="en-US"/>
              <a:t>54.5% of adult every day cigarette smokers stated they smoked menthol cigarettes. </a:t>
            </a:r>
            <a:endParaRPr/>
          </a:p>
          <a:p>
            <a:pPr marL="0" lvl="0" indent="0" algn="l" rtl="0">
              <a:lnSpc>
                <a:spcPct val="100000"/>
              </a:lnSpc>
              <a:spcBef>
                <a:spcPts val="0"/>
              </a:spcBef>
              <a:spcAft>
                <a:spcPts val="0"/>
              </a:spcAft>
              <a:buSzPts val="1100"/>
              <a:buNone/>
            </a:pPr>
            <a:r>
              <a:rPr lang="en-US"/>
              <a:t>Of the 54.5 % - 91% of them were Black compared to 40% White. This is more than doubled which sets off an alarm. </a:t>
            </a:r>
            <a:endParaRPr/>
          </a:p>
          <a:p>
            <a:pPr marL="0" lvl="0" indent="0" algn="l" rtl="0">
              <a:lnSpc>
                <a:spcPct val="100000"/>
              </a:lnSpc>
              <a:spcBef>
                <a:spcPts val="0"/>
              </a:spcBef>
              <a:spcAft>
                <a:spcPts val="0"/>
              </a:spcAft>
              <a:buSzPts val="1100"/>
              <a:buNone/>
            </a:pPr>
            <a:r>
              <a:rPr lang="en-US"/>
              <a:t>And while this question was not asked in the 2021 data, in 2019 those who identified as LGBT population, nearly 75% reported they too smoked menthol cigarettes.  I’m not sure that we’ve seen a such a divide among population groups ever before. Also important to acknowledge that the </a:t>
            </a:r>
            <a:r>
              <a:rPr lang="en-US" sz="1100">
                <a:solidFill>
                  <a:srgbClr val="222222"/>
                </a:solidFill>
                <a:highlight>
                  <a:srgbClr val="FFFFFF"/>
                </a:highlight>
                <a:latin typeface="Arial"/>
                <a:ea typeface="Arial"/>
                <a:cs typeface="Arial"/>
                <a:sym typeface="Arial"/>
              </a:rPr>
              <a:t>The menthol cigarette use data for Hispanic and Asian racial/ethnic groups were suppressed due to high uncertainty and/or insufficient sample sizes.</a:t>
            </a:r>
            <a:endParaRPr/>
          </a:p>
        </p:txBody>
      </p:sp>
      <p:sp>
        <p:nvSpPr>
          <p:cNvPr id="354" name="Google Shape;354;g230c3a16e60_0_120:notes"/>
          <p:cNvSpPr>
            <a:spLocks noGrp="1" noRot="1" noChangeAspect="1"/>
          </p:cNvSpPr>
          <p:nvPr>
            <p:ph type="sldImg" idx="2"/>
          </p:nvPr>
        </p:nvSpPr>
        <p:spPr>
          <a:xfrm>
            <a:off x="381000" y="685800"/>
            <a:ext cx="6097588"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8"/>
        <p:cNvGrpSpPr/>
        <p:nvPr/>
      </p:nvGrpSpPr>
      <p:grpSpPr>
        <a:xfrm>
          <a:off x="0" y="0"/>
          <a:ext cx="0" cy="0"/>
          <a:chOff x="0" y="0"/>
          <a:chExt cx="0" cy="0"/>
        </a:xfrm>
      </p:grpSpPr>
      <p:sp>
        <p:nvSpPr>
          <p:cNvPr id="229" name="Google Shape;229;g219ec0b7251_0_18:notes"/>
          <p:cNvSpPr>
            <a:spLocks noGrp="1" noRot="1" noChangeAspect="1"/>
          </p:cNvSpPr>
          <p:nvPr>
            <p:ph type="sldImg" idx="2"/>
          </p:nvPr>
        </p:nvSpPr>
        <p:spPr>
          <a:xfrm>
            <a:off x="2547938" y="876300"/>
            <a:ext cx="4203700" cy="23653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30" name="Google Shape;230;g219ec0b7251_0_18:notes"/>
          <p:cNvSpPr txBox="1">
            <a:spLocks noGrp="1"/>
          </p:cNvSpPr>
          <p:nvPr>
            <p:ph type="body" idx="1"/>
          </p:nvPr>
        </p:nvSpPr>
        <p:spPr>
          <a:xfrm>
            <a:off x="929644" y="3373756"/>
            <a:ext cx="7437000" cy="2760300"/>
          </a:xfrm>
          <a:prstGeom prst="rect">
            <a:avLst/>
          </a:prstGeom>
          <a:noFill/>
          <a:ln>
            <a:noFill/>
          </a:ln>
        </p:spPr>
        <p:txBody>
          <a:bodyPr spcFirstLastPara="1" wrap="square" lIns="92425" tIns="46200" rIns="92425" bIns="46200" anchor="t" anchorCtr="0">
            <a:noAutofit/>
          </a:bodyPr>
          <a:lstStyle/>
          <a:p>
            <a:pPr marL="0" lvl="0" indent="0" algn="l" rtl="0">
              <a:lnSpc>
                <a:spcPct val="100000"/>
              </a:lnSpc>
              <a:spcBef>
                <a:spcPts val="0"/>
              </a:spcBef>
              <a:spcAft>
                <a:spcPts val="0"/>
              </a:spcAft>
              <a:buSzPts val="1400"/>
              <a:buNone/>
            </a:pPr>
            <a:r>
              <a:rPr lang="en-US"/>
              <a:t>Need to protect the CIAA </a:t>
            </a:r>
            <a:endParaRPr/>
          </a:p>
          <a:p>
            <a:pPr marL="0" lvl="0" indent="0" algn="l" rtl="0">
              <a:lnSpc>
                <a:spcPct val="100000"/>
              </a:lnSpc>
              <a:spcBef>
                <a:spcPts val="0"/>
              </a:spcBef>
              <a:spcAft>
                <a:spcPts val="0"/>
              </a:spcAft>
              <a:buSzPts val="1400"/>
              <a:buNone/>
            </a:pPr>
            <a:r>
              <a:rPr lang="en-US"/>
              <a:t>Looking at ways to strengthen it</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Working with EHB to update the forms to include cannabis</a:t>
            </a:r>
            <a:endParaRPr/>
          </a:p>
        </p:txBody>
      </p:sp>
      <p:sp>
        <p:nvSpPr>
          <p:cNvPr id="231" name="Google Shape;231;g219ec0b7251_0_18:notes"/>
          <p:cNvSpPr txBox="1">
            <a:spLocks noGrp="1"/>
          </p:cNvSpPr>
          <p:nvPr>
            <p:ph type="sldNum" idx="12"/>
          </p:nvPr>
        </p:nvSpPr>
        <p:spPr>
          <a:xfrm>
            <a:off x="5265810" y="6658665"/>
            <a:ext cx="4028400" cy="351600"/>
          </a:xfrm>
          <a:prstGeom prst="rect">
            <a:avLst/>
          </a:prstGeom>
          <a:noFill/>
          <a:ln>
            <a:noFill/>
          </a:ln>
        </p:spPr>
        <p:txBody>
          <a:bodyPr spcFirstLastPara="1" wrap="square" lIns="92425" tIns="46200" rIns="92425" bIns="46200" anchor="b"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en-US"/>
              <a:t>20</a:t>
            </a:fld>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5"/>
        <p:cNvGrpSpPr/>
        <p:nvPr/>
      </p:nvGrpSpPr>
      <p:grpSpPr>
        <a:xfrm>
          <a:off x="0" y="0"/>
          <a:ext cx="0" cy="0"/>
          <a:chOff x="0" y="0"/>
          <a:chExt cx="0" cy="0"/>
        </a:xfrm>
      </p:grpSpPr>
      <p:sp>
        <p:nvSpPr>
          <p:cNvPr id="376" name="Google Shape;376;g232d77e7ccf_0_13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77" name="Google Shape;377;g232d77e7ccf_0_133: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a:t> *What you see here are the E-cigarette Unit Sales by flavor and specifically for Menthol (red), Mint (blue), All Flavors (gray) and Tobacco Flavor in yellow.  Keep in mind that the FDA tobacco control act expressly banned all other flavors, but not menthol</a:t>
            </a:r>
            <a:endParaRPr/>
          </a:p>
          <a:p>
            <a:pPr marL="0" lvl="0" indent="0" algn="l" rtl="0">
              <a:spcBef>
                <a:spcPts val="0"/>
              </a:spcBef>
              <a:spcAft>
                <a:spcPts val="0"/>
              </a:spcAft>
              <a:buNone/>
            </a:pPr>
            <a:endParaRPr/>
          </a:p>
          <a:p>
            <a:pPr marL="0" lvl="0" indent="0" algn="l" rtl="0">
              <a:spcBef>
                <a:spcPts val="0"/>
              </a:spcBef>
              <a:spcAft>
                <a:spcPts val="0"/>
              </a:spcAft>
              <a:buNone/>
            </a:pPr>
            <a:r>
              <a:rPr lang="en-US"/>
              <a:t>* Pay close attention to the Menthol Flavor(red) from the left side, in 2018 and then where the black dotted line showing by 2020 after the FDA banned the sale of all flavored non-disposable e-cigs &amp; when MD banned the sale of all flavored cartridge-based and disposable e-cigarettes, other than the menthol flavor.  What you see are significant increases in purchasers choosing menthol coincides with increases after the bans were put in place. So with this data, we know that the preferred E-cig flavor is menthol here in Maryland. So, directing our resources, awareness and education efforts, and supporting strategies that highlight menthol specifically are key to preventing young people from ever beginning and supporting attempts to quit. And since menthol makes it harder to quit, we should know that it may take additional time and effort to support those that use menthol products to quit. So prepare to (1) ask what type of tobacco products users are attempting to quit, and (2) then consider making available additional counseling sessions and weeks of NRT to support users to quit menthol. </a:t>
            </a:r>
            <a:endParaRPr/>
          </a:p>
        </p:txBody>
      </p:sp>
      <p:sp>
        <p:nvSpPr>
          <p:cNvPr id="378" name="Google Shape;378;g232d77e7ccf_0_133: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US"/>
              <a:t>65</a:t>
            </a:fld>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1"/>
        <p:cNvGrpSpPr/>
        <p:nvPr/>
      </p:nvGrpSpPr>
      <p:grpSpPr>
        <a:xfrm>
          <a:off x="0" y="0"/>
          <a:ext cx="0" cy="0"/>
          <a:chOff x="0" y="0"/>
          <a:chExt cx="0" cy="0"/>
        </a:xfrm>
      </p:grpSpPr>
      <p:sp>
        <p:nvSpPr>
          <p:cNvPr id="392" name="Google Shape;392;g232d77e7ccf_1_10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93" name="Google Shape;393;g232d77e7ccf_1_103: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a:t>In addition to the e-cigarette menthol unit sales increasing (this is adult data), in MD when we compared the last two YRBS/YTS surveys, we saw a 27% increase in the preference of using menthol, mint, or wintergreen flavors in their ESD devices.  Again, we know that menthol and similar flavors make it easier to start, masking any harshness and it enhances the effects of nicotine on the brain which can make these products even more addictive.</a:t>
            </a:r>
            <a:endParaRPr/>
          </a:p>
        </p:txBody>
      </p:sp>
      <p:sp>
        <p:nvSpPr>
          <p:cNvPr id="394" name="Google Shape;394;g232d77e7ccf_1_103: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US"/>
              <a:t>66</a:t>
            </a:fld>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1"/>
        <p:cNvGrpSpPr/>
        <p:nvPr/>
      </p:nvGrpSpPr>
      <p:grpSpPr>
        <a:xfrm>
          <a:off x="0" y="0"/>
          <a:ext cx="0" cy="0"/>
          <a:chOff x="0" y="0"/>
          <a:chExt cx="0" cy="0"/>
        </a:xfrm>
      </p:grpSpPr>
      <p:sp>
        <p:nvSpPr>
          <p:cNvPr id="402" name="Google Shape;402;g2330ed6c8f5_0_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3" name="Google Shape;403;g2330ed6c8f5_0_1: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a:t>So, with the data presented along with the documented years of marketing practices, we identify menthol as a social justice issue. </a:t>
            </a:r>
            <a:endParaRPr/>
          </a:p>
        </p:txBody>
      </p:sp>
      <p:sp>
        <p:nvSpPr>
          <p:cNvPr id="404" name="Google Shape;404;g2330ed6c8f5_0_1: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US"/>
              <a:t>67</a:t>
            </a:fld>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0"/>
        <p:cNvGrpSpPr/>
        <p:nvPr/>
      </p:nvGrpSpPr>
      <p:grpSpPr>
        <a:xfrm>
          <a:off x="0" y="0"/>
          <a:ext cx="0" cy="0"/>
          <a:chOff x="0" y="0"/>
          <a:chExt cx="0" cy="0"/>
        </a:xfrm>
      </p:grpSpPr>
      <p:sp>
        <p:nvSpPr>
          <p:cNvPr id="411" name="Google Shape;411;g230c3a16e60_0_1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2" name="Google Shape;412;g230c3a16e60_0_10: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457200" lvl="0" indent="-317500" algn="l" rtl="0">
              <a:spcBef>
                <a:spcPts val="0"/>
              </a:spcBef>
              <a:spcAft>
                <a:spcPts val="0"/>
              </a:spcAft>
              <a:buSzPts val="1400"/>
              <a:buChar char="●"/>
            </a:pPr>
            <a:r>
              <a:rPr lang="en-US"/>
              <a:t>The Center for Black health and Equity has a nicely articulated description of why Menthol is a social justice issue. We know that more ads and discounts….</a:t>
            </a:r>
            <a:endParaRPr/>
          </a:p>
        </p:txBody>
      </p:sp>
      <p:sp>
        <p:nvSpPr>
          <p:cNvPr id="413" name="Google Shape;413;g230c3a16e60_0_10: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US"/>
              <a:t>68</a:t>
            </a:fld>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0"/>
        <p:cNvGrpSpPr/>
        <p:nvPr/>
      </p:nvGrpSpPr>
      <p:grpSpPr>
        <a:xfrm>
          <a:off x="0" y="0"/>
          <a:ext cx="0" cy="0"/>
          <a:chOff x="0" y="0"/>
          <a:chExt cx="0" cy="0"/>
        </a:xfrm>
      </p:grpSpPr>
      <p:sp>
        <p:nvSpPr>
          <p:cNvPr id="421" name="Google Shape;421;g230c3a16e60_0_22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22" name="Google Shape;422;g230c3a16e60_0_221: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a:t>-Example of corporate philanthropy - Juul made a $7.5 million donation to an HBCU Medical College in Tennessee. Even though the school had a policy to decline donations from tobacco companies, Juul Labs was not technically seen as a tobacco company, even though Altria is a partial owner.</a:t>
            </a:r>
            <a:endParaRPr/>
          </a:p>
          <a:p>
            <a:pPr marL="0" lvl="0" indent="0" algn="l" rtl="0">
              <a:spcBef>
                <a:spcPts val="0"/>
              </a:spcBef>
              <a:spcAft>
                <a:spcPts val="0"/>
              </a:spcAft>
              <a:buNone/>
            </a:pPr>
            <a:r>
              <a:rPr lang="en-US"/>
              <a:t>-Some of the same or similar tactics used in the communities of color are being used in the LGBTQ+ communities as the industry attempts to normalize tobacco use among this population. A specific example, we’ve all heard of Project SCUM where marketing was directed specifically toward gay men and individuals experiencing homelessness in the late 90’s</a:t>
            </a:r>
            <a:endParaRPr/>
          </a:p>
          <a:p>
            <a:pPr marL="0" lvl="0" indent="0" algn="l" rtl="0">
              <a:spcBef>
                <a:spcPts val="0"/>
              </a:spcBef>
              <a:spcAft>
                <a:spcPts val="0"/>
              </a:spcAft>
              <a:buNone/>
            </a:pPr>
            <a:r>
              <a:rPr lang="en-US"/>
              <a:t>-</a:t>
            </a:r>
            <a:endParaRPr/>
          </a:p>
        </p:txBody>
      </p:sp>
      <p:sp>
        <p:nvSpPr>
          <p:cNvPr id="423" name="Google Shape;423;g230c3a16e60_0_221: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US"/>
              <a:t>69</a:t>
            </a:fld>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9"/>
        <p:cNvGrpSpPr/>
        <p:nvPr/>
      </p:nvGrpSpPr>
      <p:grpSpPr>
        <a:xfrm>
          <a:off x="0" y="0"/>
          <a:ext cx="0" cy="0"/>
          <a:chOff x="0" y="0"/>
          <a:chExt cx="0" cy="0"/>
        </a:xfrm>
      </p:grpSpPr>
      <p:sp>
        <p:nvSpPr>
          <p:cNvPr id="430" name="Google Shape;430;g2330ed6c8f5_0_4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31" name="Google Shape;431;g2330ed6c8f5_0_44: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32" name="Google Shape;432;g2330ed6c8f5_0_44: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US"/>
              <a:t>70</a:t>
            </a:fld>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0"/>
        <p:cNvGrpSpPr/>
        <p:nvPr/>
      </p:nvGrpSpPr>
      <p:grpSpPr>
        <a:xfrm>
          <a:off x="0" y="0"/>
          <a:ext cx="0" cy="0"/>
          <a:chOff x="0" y="0"/>
          <a:chExt cx="0" cy="0"/>
        </a:xfrm>
      </p:grpSpPr>
      <p:sp>
        <p:nvSpPr>
          <p:cNvPr id="441" name="Google Shape;441;g22d06b7f1a5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2" name="Google Shape;442;g22d06b7f1a5_0_0: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a:t>So after all of this, you’re probably asking, so what are practical/doable things we can do now to address? </a:t>
            </a:r>
            <a:endParaRPr/>
          </a:p>
          <a:p>
            <a:pPr marL="0" lvl="0" indent="0" algn="l" rtl="0">
              <a:spcBef>
                <a:spcPts val="0"/>
              </a:spcBef>
              <a:spcAft>
                <a:spcPts val="0"/>
              </a:spcAft>
              <a:buNone/>
            </a:pPr>
            <a:r>
              <a:rPr lang="en-US"/>
              <a:t>First, we know that preventing youth from ever beginning to use tobacco products is key and starts with us taking a further steps  beyond just messaging campaigns just directed at preventing e-cig/cigarette use.  We have data that says youth prefer menthol, mint, and wintergreen flavors, ….so enhancing our existing messaging and education efforts to target the prevention of these flavors specifically, regardless of the racial background, and LGBTQ+ status is key to begin. </a:t>
            </a:r>
            <a:endParaRPr/>
          </a:p>
          <a:p>
            <a:pPr marL="0" lvl="0" indent="0" algn="l" rtl="0">
              <a:spcBef>
                <a:spcPts val="0"/>
              </a:spcBef>
              <a:spcAft>
                <a:spcPts val="0"/>
              </a:spcAft>
              <a:buNone/>
            </a:pPr>
            <a:r>
              <a:rPr lang="en-US"/>
              <a:t>-It’s also grant application season, select community-based strategies that and ensure you enhance with with menthol specifically. </a:t>
            </a:r>
            <a:endParaRPr/>
          </a:p>
        </p:txBody>
      </p:sp>
      <p:sp>
        <p:nvSpPr>
          <p:cNvPr id="443" name="Google Shape;443;g22d06b7f1a5_0_0: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US"/>
              <a:t>71</a:t>
            </a:fld>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7"/>
        <p:cNvGrpSpPr/>
        <p:nvPr/>
      </p:nvGrpSpPr>
      <p:grpSpPr>
        <a:xfrm>
          <a:off x="0" y="0"/>
          <a:ext cx="0" cy="0"/>
          <a:chOff x="0" y="0"/>
          <a:chExt cx="0" cy="0"/>
        </a:xfrm>
      </p:grpSpPr>
      <p:sp>
        <p:nvSpPr>
          <p:cNvPr id="448" name="Google Shape;448;g2330ed6c8f5_0_3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9" name="Google Shape;449;g2330ed6c8f5_0_36: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a:t>So after all of this, you’re probably asking, so what are practical/doable things we can do now to address? </a:t>
            </a:r>
            <a:endParaRPr/>
          </a:p>
          <a:p>
            <a:pPr marL="0" lvl="0" indent="0" algn="l" rtl="0">
              <a:spcBef>
                <a:spcPts val="0"/>
              </a:spcBef>
              <a:spcAft>
                <a:spcPts val="0"/>
              </a:spcAft>
              <a:buNone/>
            </a:pPr>
            <a:r>
              <a:rPr lang="en-US"/>
              <a:t>First, we know that preventing youth from ever beginning to use tobacco products is key and starts with us taking a step further and beyond just messaging campaigns just directed at preventing e-cig/cigarette use.  We have data that says youth prefer menthol, mint, and wintergreen flavors, ….so enhancing our existing messaging and education efforts to target the prevention of these flavors specifically, regardless of the racial background, and LGBTQ+ status is key to begin. </a:t>
            </a:r>
            <a:endParaRPr/>
          </a:p>
          <a:p>
            <a:pPr marL="0" lvl="0" indent="0" algn="l" rtl="0">
              <a:spcBef>
                <a:spcPts val="0"/>
              </a:spcBef>
              <a:spcAft>
                <a:spcPts val="0"/>
              </a:spcAft>
              <a:buNone/>
            </a:pPr>
            <a:r>
              <a:rPr lang="en-US"/>
              <a:t>-It’s also grant application season, select community-based strategies that and ensure you enhance with with menthol specifically. </a:t>
            </a:r>
            <a:endParaRPr/>
          </a:p>
        </p:txBody>
      </p:sp>
      <p:sp>
        <p:nvSpPr>
          <p:cNvPr id="450" name="Google Shape;450;g2330ed6c8f5_0_36: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US"/>
              <a:t>72</a:t>
            </a:fld>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5"/>
        <p:cNvGrpSpPr/>
        <p:nvPr/>
      </p:nvGrpSpPr>
      <p:grpSpPr>
        <a:xfrm>
          <a:off x="0" y="0"/>
          <a:ext cx="0" cy="0"/>
          <a:chOff x="0" y="0"/>
          <a:chExt cx="0" cy="0"/>
        </a:xfrm>
      </p:grpSpPr>
      <p:sp>
        <p:nvSpPr>
          <p:cNvPr id="456" name="Google Shape;456;g238c13f7c02_0_1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57" name="Google Shape;457;g238c13f7c02_0_13: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a:t>Because there is no one size fits all approach, we don’t have a single best practice or strategy that will work in every community.  Instead we have to attract, fund and collaborate with our partners and community champions to develop strategies that will work in their community.</a:t>
            </a:r>
            <a:endParaRPr/>
          </a:p>
        </p:txBody>
      </p:sp>
      <p:sp>
        <p:nvSpPr>
          <p:cNvPr id="458" name="Google Shape;458;g238c13f7c02_0_13: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US"/>
              <a:t>73</a:t>
            </a:fld>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3"/>
        <p:cNvGrpSpPr/>
        <p:nvPr/>
      </p:nvGrpSpPr>
      <p:grpSpPr>
        <a:xfrm>
          <a:off x="0" y="0"/>
          <a:ext cx="0" cy="0"/>
          <a:chOff x="0" y="0"/>
          <a:chExt cx="0" cy="0"/>
        </a:xfrm>
      </p:grpSpPr>
      <p:sp>
        <p:nvSpPr>
          <p:cNvPr id="464" name="Google Shape;464;g230c3a16e60_0_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65" name="Google Shape;465;g230c3a16e60_0_2: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a:t>While the QL should not be your only method of cessation offering to communities of color, here in Maryland, it is important to acknowledge there is benefit to the populations when utilized. This data reflects the calendar year of 2020. Want to acknowledge that our Asian data is more reflected from the Asian Quitline.</a:t>
            </a:r>
            <a:endParaRPr/>
          </a:p>
        </p:txBody>
      </p:sp>
      <p:sp>
        <p:nvSpPr>
          <p:cNvPr id="466" name="Google Shape;466;g230c3a16e60_0_2: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US"/>
              <a:t>74</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8"/>
        <p:cNvGrpSpPr/>
        <p:nvPr/>
      </p:nvGrpSpPr>
      <p:grpSpPr>
        <a:xfrm>
          <a:off x="0" y="0"/>
          <a:ext cx="0" cy="0"/>
          <a:chOff x="0" y="0"/>
          <a:chExt cx="0" cy="0"/>
        </a:xfrm>
      </p:grpSpPr>
      <p:sp>
        <p:nvSpPr>
          <p:cNvPr id="239" name="Google Shape;239;g219ec0b7251_0_35:notes"/>
          <p:cNvSpPr>
            <a:spLocks noGrp="1" noRot="1" noChangeAspect="1"/>
          </p:cNvSpPr>
          <p:nvPr>
            <p:ph type="sldImg" idx="2"/>
          </p:nvPr>
        </p:nvSpPr>
        <p:spPr>
          <a:xfrm>
            <a:off x="2311400" y="525463"/>
            <a:ext cx="4675188" cy="26289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0" name="Google Shape;240;g219ec0b7251_0_35:notes"/>
          <p:cNvSpPr txBox="1">
            <a:spLocks noGrp="1"/>
          </p:cNvSpPr>
          <p:nvPr>
            <p:ph type="body" idx="1"/>
          </p:nvPr>
        </p:nvSpPr>
        <p:spPr>
          <a:xfrm>
            <a:off x="929640" y="3329940"/>
            <a:ext cx="7437000" cy="3154800"/>
          </a:xfrm>
          <a:prstGeom prst="rect">
            <a:avLst/>
          </a:prstGeom>
        </p:spPr>
        <p:txBody>
          <a:bodyPr spcFirstLastPara="1" wrap="square" lIns="92425" tIns="46200" rIns="92425" bIns="46200" anchor="t" anchorCtr="0">
            <a:noAutofit/>
          </a:bodyPr>
          <a:lstStyle/>
          <a:p>
            <a:pPr marL="457200" lvl="0" indent="-317500" algn="l" rtl="0">
              <a:spcBef>
                <a:spcPts val="0"/>
              </a:spcBef>
              <a:spcAft>
                <a:spcPts val="0"/>
              </a:spcAft>
              <a:buSzPts val="1400"/>
              <a:buChar char="●"/>
            </a:pPr>
            <a:r>
              <a:rPr lang="en-US"/>
              <a:t>During the 2023 legislative session, HB 321 passed in anticipation of receiving funds from the JUUL settlement, and requires any money that Maryland receives as a result of litigation or settlement with ESD manufacturers goes to a separate fund within the Cigarette Restitution Fund especially for youth tobacco prevention</a:t>
            </a:r>
            <a:endParaRPr/>
          </a:p>
          <a:p>
            <a:pPr marL="457200" lvl="0" indent="-317500" algn="l" rtl="0">
              <a:spcBef>
                <a:spcPts val="0"/>
              </a:spcBef>
              <a:spcAft>
                <a:spcPts val="0"/>
              </a:spcAft>
              <a:buSzPts val="1400"/>
              <a:buChar char="●"/>
            </a:pPr>
            <a:r>
              <a:rPr lang="en-US"/>
              <a:t>In a lawsuit against E-cigarette maker JUUL, the company has been ordered to pay $438.5 million to 34 states and territories, including Maryland, in a settlement following a two-year investigation into the company’s marketing and sales practices</a:t>
            </a:r>
            <a:endParaRPr/>
          </a:p>
          <a:p>
            <a:pPr marL="457200" lvl="0" indent="-317500" algn="l" rtl="0">
              <a:spcBef>
                <a:spcPts val="0"/>
              </a:spcBef>
              <a:spcAft>
                <a:spcPts val="0"/>
              </a:spcAft>
              <a:buSzPts val="1400"/>
              <a:buChar char="●"/>
            </a:pPr>
            <a:r>
              <a:rPr lang="en-US"/>
              <a:t>The investigation found that Juul deliberately and illegally marketed its products to young people</a:t>
            </a:r>
            <a:endParaRPr/>
          </a:p>
          <a:p>
            <a:pPr marL="457200" lvl="0" indent="-317500" algn="l" rtl="0">
              <a:spcBef>
                <a:spcPts val="0"/>
              </a:spcBef>
              <a:spcAft>
                <a:spcPts val="0"/>
              </a:spcAft>
              <a:buSzPts val="1400"/>
              <a:buChar char="●"/>
            </a:pPr>
            <a:r>
              <a:rPr lang="en-US"/>
              <a:t>Marketing efforts included free samples, social media campaigns, launch parties, and the use of young-looking models in its advertising campaigns. Products were also sold in enticing flavors appealing to youth, which significantly contributed to the rise in ESD use among American youth and young adults, leading the then U.S. Surgeon General, Jerome Adams, in 2019 to declare youth ESD use a “pandemic”</a:t>
            </a:r>
            <a:endParaRPr/>
          </a:p>
          <a:p>
            <a:pPr marL="457200" lvl="0" indent="-317500" algn="l" rtl="0">
              <a:spcBef>
                <a:spcPts val="0"/>
              </a:spcBef>
              <a:spcAft>
                <a:spcPts val="0"/>
              </a:spcAft>
              <a:buSzPts val="1400"/>
              <a:buChar char="●"/>
            </a:pPr>
            <a:r>
              <a:rPr lang="en-US"/>
              <a:t>At its peak in 2019, JUUL held nearly 75% of the US ESD market, which prompted the US government to ban flavored, pod-based ESD devices in January 2020. Since the ban, JUUL’s market share has dropped to 28% as of September 2022 and is no longer the most popular brand with youth ESD users (according to the 2022 National Youth Tobacco Survey).</a:t>
            </a:r>
            <a:endParaRPr/>
          </a:p>
          <a:p>
            <a:pPr marL="457200" lvl="0" indent="-317500" algn="l" rtl="0">
              <a:spcBef>
                <a:spcPts val="0"/>
              </a:spcBef>
              <a:spcAft>
                <a:spcPts val="0"/>
              </a:spcAft>
              <a:buSzPts val="1400"/>
              <a:buChar char="●"/>
            </a:pPr>
            <a:r>
              <a:rPr lang="en-US"/>
              <a:t>While a formal agreement has yet to be reached, Maryland could receive an estimated $13 million to be paid out over 5 to 9 years, if not longer. </a:t>
            </a:r>
            <a:endParaRPr/>
          </a:p>
          <a:p>
            <a:pPr marL="457200" lvl="0" indent="0" algn="l" rtl="0">
              <a:spcBef>
                <a:spcPts val="0"/>
              </a:spcBef>
              <a:spcAft>
                <a:spcPts val="0"/>
              </a:spcAft>
              <a:buNone/>
            </a:pPr>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0"/>
        <p:cNvGrpSpPr/>
        <p:nvPr/>
      </p:nvGrpSpPr>
      <p:grpSpPr>
        <a:xfrm>
          <a:off x="0" y="0"/>
          <a:ext cx="0" cy="0"/>
          <a:chOff x="0" y="0"/>
          <a:chExt cx="0" cy="0"/>
        </a:xfrm>
      </p:grpSpPr>
      <p:sp>
        <p:nvSpPr>
          <p:cNvPr id="481" name="Google Shape;481;g238c13f7c02_0_2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82" name="Google Shape;482;g238c13f7c02_0_21: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83" name="Google Shape;483;g238c13f7c02_0_21: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US"/>
              <a:t>75</a:t>
            </a:fld>
            <a:endParaRPr/>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7"/>
        <p:cNvGrpSpPr/>
        <p:nvPr/>
      </p:nvGrpSpPr>
      <p:grpSpPr>
        <a:xfrm>
          <a:off x="0" y="0"/>
          <a:ext cx="0" cy="0"/>
          <a:chOff x="0" y="0"/>
          <a:chExt cx="0" cy="0"/>
        </a:xfrm>
      </p:grpSpPr>
      <p:sp>
        <p:nvSpPr>
          <p:cNvPr id="488" name="Google Shape;488;g2372f214bef_0_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89" name="Google Shape;489;g2372f214bef_0_8: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a:t>Humanize the issue when working with the public.</a:t>
            </a:r>
            <a:endParaRPr/>
          </a:p>
        </p:txBody>
      </p:sp>
      <p:sp>
        <p:nvSpPr>
          <p:cNvPr id="490" name="Google Shape;490;g2372f214bef_0_8: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US"/>
              <a:t>76</a:t>
            </a:fld>
            <a:endParaRPr/>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1"/>
        <p:cNvGrpSpPr/>
        <p:nvPr/>
      </p:nvGrpSpPr>
      <p:grpSpPr>
        <a:xfrm>
          <a:off x="0" y="0"/>
          <a:ext cx="0" cy="0"/>
          <a:chOff x="0" y="0"/>
          <a:chExt cx="0" cy="0"/>
        </a:xfrm>
      </p:grpSpPr>
      <p:sp>
        <p:nvSpPr>
          <p:cNvPr id="502" name="Google Shape;502;g2330ed6c8f5_0_1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03" name="Google Shape;503;g2330ed6c8f5_0_12: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a:t>Let’s consider the impact of developing such strategies around menthol in your jurisdiction on scenarios like Jake’s. </a:t>
            </a:r>
            <a:endParaRPr/>
          </a:p>
        </p:txBody>
      </p:sp>
      <p:sp>
        <p:nvSpPr>
          <p:cNvPr id="504" name="Google Shape;504;g2330ed6c8f5_0_12: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US"/>
              <a:t>77</a:t>
            </a:fld>
            <a:endParaRPr/>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2"/>
        <p:cNvGrpSpPr/>
        <p:nvPr/>
      </p:nvGrpSpPr>
      <p:grpSpPr>
        <a:xfrm>
          <a:off x="0" y="0"/>
          <a:ext cx="0" cy="0"/>
          <a:chOff x="0" y="0"/>
          <a:chExt cx="0" cy="0"/>
        </a:xfrm>
      </p:grpSpPr>
      <p:sp>
        <p:nvSpPr>
          <p:cNvPr id="513" name="Google Shape;513;g2372f214bef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14" name="Google Shape;514;g2372f214bef_0_0: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15" name="Google Shape;515;g2372f214bef_0_0: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US"/>
              <a:t>78</a:t>
            </a:fld>
            <a:endParaRPr/>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9"/>
        <p:cNvGrpSpPr/>
        <p:nvPr/>
      </p:nvGrpSpPr>
      <p:grpSpPr>
        <a:xfrm>
          <a:off x="0" y="0"/>
          <a:ext cx="0" cy="0"/>
          <a:chOff x="0" y="0"/>
          <a:chExt cx="0" cy="0"/>
        </a:xfrm>
      </p:grpSpPr>
      <p:sp>
        <p:nvSpPr>
          <p:cNvPr id="520" name="Google Shape;520;g2372f214bef_0_3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1" name="Google Shape;521;g2372f214bef_0_32: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a:t>There are several of you there that have started to address menthol in your jurisdiction, I encourage you to share your current efforts and lessons learned during your discussions there today.  </a:t>
            </a:r>
            <a:endParaRPr/>
          </a:p>
        </p:txBody>
      </p:sp>
      <p:sp>
        <p:nvSpPr>
          <p:cNvPr id="522" name="Google Shape;522;g2372f214bef_0_32: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US"/>
              <a:t>79</a:t>
            </a:fld>
            <a:endParaRPr/>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8"/>
        <p:cNvGrpSpPr/>
        <p:nvPr/>
      </p:nvGrpSpPr>
      <p:grpSpPr>
        <a:xfrm>
          <a:off x="0" y="0"/>
          <a:ext cx="0" cy="0"/>
          <a:chOff x="0" y="0"/>
          <a:chExt cx="0" cy="0"/>
        </a:xfrm>
      </p:grpSpPr>
      <p:sp>
        <p:nvSpPr>
          <p:cNvPr id="79" name="Google Shape;79;p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80" name="Google Shape;80;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5"/>
        <p:cNvGrpSpPr/>
        <p:nvPr/>
      </p:nvGrpSpPr>
      <p:grpSpPr>
        <a:xfrm>
          <a:off x="0" y="0"/>
          <a:ext cx="0" cy="0"/>
          <a:chOff x="0" y="0"/>
          <a:chExt cx="0" cy="0"/>
        </a:xfrm>
      </p:grpSpPr>
      <p:sp>
        <p:nvSpPr>
          <p:cNvPr id="86" name="Google Shape;86;p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87" name="Google Shape;87;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3"/>
        <p:cNvGrpSpPr/>
        <p:nvPr/>
      </p:nvGrpSpPr>
      <p:grpSpPr>
        <a:xfrm>
          <a:off x="0" y="0"/>
          <a:ext cx="0" cy="0"/>
          <a:chOff x="0" y="0"/>
          <a:chExt cx="0" cy="0"/>
        </a:xfrm>
      </p:grpSpPr>
      <p:sp>
        <p:nvSpPr>
          <p:cNvPr id="94" name="Google Shape;94;g223434549fa_1_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5" name="Google Shape;95;g223434549fa_1_1: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96" name="Google Shape;96;g223434549fa_1_1: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82</a:t>
            </a:fld>
            <a:endParaRPr/>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2"/>
        <p:cNvGrpSpPr/>
        <p:nvPr/>
      </p:nvGrpSpPr>
      <p:grpSpPr>
        <a:xfrm>
          <a:off x="0" y="0"/>
          <a:ext cx="0" cy="0"/>
          <a:chOff x="0" y="0"/>
          <a:chExt cx="0" cy="0"/>
        </a:xfrm>
      </p:grpSpPr>
      <p:sp>
        <p:nvSpPr>
          <p:cNvPr id="103" name="Google Shape;103;g1e189faee9b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4" name="Google Shape;104;g1e189faee9b_0_0: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5" name="Google Shape;105;g1e189faee9b_0_0: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83</a:t>
            </a:fld>
            <a:endParaRPr/>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9"/>
        <p:cNvGrpSpPr/>
        <p:nvPr/>
      </p:nvGrpSpPr>
      <p:grpSpPr>
        <a:xfrm>
          <a:off x="0" y="0"/>
          <a:ext cx="0" cy="0"/>
          <a:chOff x="0" y="0"/>
          <a:chExt cx="0" cy="0"/>
        </a:xfrm>
      </p:grpSpPr>
      <p:sp>
        <p:nvSpPr>
          <p:cNvPr id="110" name="Google Shape;110;g1e189faee9b_0_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1" name="Google Shape;111;g1e189faee9b_0_6: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12" name="Google Shape;112;g1e189faee9b_0_6: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84</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8"/>
        <p:cNvGrpSpPr/>
        <p:nvPr/>
      </p:nvGrpSpPr>
      <p:grpSpPr>
        <a:xfrm>
          <a:off x="0" y="0"/>
          <a:ext cx="0" cy="0"/>
          <a:chOff x="0" y="0"/>
          <a:chExt cx="0" cy="0"/>
        </a:xfrm>
      </p:grpSpPr>
      <p:sp>
        <p:nvSpPr>
          <p:cNvPr id="249" name="Google Shape;249;g1fdd64fdc63_0_34:notes"/>
          <p:cNvSpPr txBox="1">
            <a:spLocks noGrp="1"/>
          </p:cNvSpPr>
          <p:nvPr>
            <p:ph type="body" idx="1"/>
          </p:nvPr>
        </p:nvSpPr>
        <p:spPr>
          <a:xfrm>
            <a:off x="929644" y="3373756"/>
            <a:ext cx="7437000" cy="2760300"/>
          </a:xfrm>
          <a:prstGeom prst="rect">
            <a:avLst/>
          </a:prstGeom>
          <a:noFill/>
          <a:ln>
            <a:noFill/>
          </a:ln>
        </p:spPr>
        <p:txBody>
          <a:bodyPr spcFirstLastPara="1" wrap="square" lIns="92425" tIns="46200" rIns="92425" bIns="46200" anchor="t" anchorCtr="0">
            <a:noAutofit/>
          </a:bodyPr>
          <a:lstStyle/>
          <a:p>
            <a:pPr marL="0" lvl="0" indent="0" algn="l" rtl="0">
              <a:lnSpc>
                <a:spcPct val="100000"/>
              </a:lnSpc>
              <a:spcBef>
                <a:spcPts val="0"/>
              </a:spcBef>
              <a:spcAft>
                <a:spcPts val="0"/>
              </a:spcAft>
              <a:buSzPts val="1400"/>
              <a:buNone/>
            </a:pPr>
            <a:endParaRPr b="1">
              <a:solidFill>
                <a:srgbClr val="0000FF"/>
              </a:solidFill>
            </a:endParaRPr>
          </a:p>
        </p:txBody>
      </p:sp>
      <p:sp>
        <p:nvSpPr>
          <p:cNvPr id="250" name="Google Shape;250;g1fdd64fdc63_0_34:notes"/>
          <p:cNvSpPr>
            <a:spLocks noGrp="1" noRot="1" noChangeAspect="1"/>
          </p:cNvSpPr>
          <p:nvPr>
            <p:ph type="sldImg" idx="2"/>
          </p:nvPr>
        </p:nvSpPr>
        <p:spPr>
          <a:xfrm>
            <a:off x="2547938" y="876300"/>
            <a:ext cx="4203700" cy="23653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7"/>
        <p:cNvGrpSpPr/>
        <p:nvPr/>
      </p:nvGrpSpPr>
      <p:grpSpPr>
        <a:xfrm>
          <a:off x="0" y="0"/>
          <a:ext cx="0" cy="0"/>
          <a:chOff x="0" y="0"/>
          <a:chExt cx="0" cy="0"/>
        </a:xfrm>
      </p:grpSpPr>
      <p:sp>
        <p:nvSpPr>
          <p:cNvPr id="138" name="Google Shape;138;g1e189faee9b_0_1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9" name="Google Shape;139;g1e189faee9b_0_19: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40" name="Google Shape;140;g1e189faee9b_0_19: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85</a:t>
            </a:fld>
            <a:endParaRPr/>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8"/>
        <p:cNvGrpSpPr/>
        <p:nvPr/>
      </p:nvGrpSpPr>
      <p:grpSpPr>
        <a:xfrm>
          <a:off x="0" y="0"/>
          <a:ext cx="0" cy="0"/>
          <a:chOff x="0" y="0"/>
          <a:chExt cx="0" cy="0"/>
        </a:xfrm>
      </p:grpSpPr>
      <p:sp>
        <p:nvSpPr>
          <p:cNvPr id="149" name="Google Shape;149;g1e189faee9b_0_12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0" name="Google Shape;150;g1e189faee9b_0_126: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51" name="Google Shape;151;g1e189faee9b_0_126: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86</a:t>
            </a:fld>
            <a:endParaRPr/>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9"/>
        <p:cNvGrpSpPr/>
        <p:nvPr/>
      </p:nvGrpSpPr>
      <p:grpSpPr>
        <a:xfrm>
          <a:off x="0" y="0"/>
          <a:ext cx="0" cy="0"/>
          <a:chOff x="0" y="0"/>
          <a:chExt cx="0" cy="0"/>
        </a:xfrm>
      </p:grpSpPr>
      <p:sp>
        <p:nvSpPr>
          <p:cNvPr id="170" name="Google Shape;170;g238cbabca7e_0_2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1" name="Google Shape;171;g238cbabca7e_0_22: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72" name="Google Shape;172;g238cbabca7e_0_22: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87</a:t>
            </a:fld>
            <a:endParaRPr/>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
        <p:cNvGrpSpPr/>
        <p:nvPr/>
      </p:nvGrpSpPr>
      <p:grpSpPr>
        <a:xfrm>
          <a:off x="0" y="0"/>
          <a:ext cx="0" cy="0"/>
          <a:chOff x="0" y="0"/>
          <a:chExt cx="0" cy="0"/>
        </a:xfrm>
      </p:grpSpPr>
      <p:sp>
        <p:nvSpPr>
          <p:cNvPr id="177" name="Google Shape;177;g22bfb46c173_0_5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8" name="Google Shape;178;g22bfb46c173_0_57: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79" name="Google Shape;179;g22bfb46c173_0_57: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88</a:t>
            </a:fld>
            <a:endParaRPr/>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2"/>
        <p:cNvGrpSpPr/>
        <p:nvPr/>
      </p:nvGrpSpPr>
      <p:grpSpPr>
        <a:xfrm>
          <a:off x="0" y="0"/>
          <a:ext cx="0" cy="0"/>
          <a:chOff x="0" y="0"/>
          <a:chExt cx="0" cy="0"/>
        </a:xfrm>
      </p:grpSpPr>
      <p:sp>
        <p:nvSpPr>
          <p:cNvPr id="203" name="Google Shape;203;g21cfbea27dc_0_65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4" name="Google Shape;204;g21cfbea27dc_0_657: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05" name="Google Shape;205;g21cfbea27dc_0_657: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89</a:t>
            </a:fld>
            <a:endParaRPr/>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9"/>
        <p:cNvGrpSpPr/>
        <p:nvPr/>
      </p:nvGrpSpPr>
      <p:grpSpPr>
        <a:xfrm>
          <a:off x="0" y="0"/>
          <a:ext cx="0" cy="0"/>
          <a:chOff x="0" y="0"/>
          <a:chExt cx="0" cy="0"/>
        </a:xfrm>
      </p:grpSpPr>
      <p:sp>
        <p:nvSpPr>
          <p:cNvPr id="230" name="Google Shape;230;g21cfbea27dc_0_67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1" name="Google Shape;231;g21cfbea27dc_0_673: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32" name="Google Shape;232;g21cfbea27dc_0_673: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90</a:t>
            </a:fld>
            <a:endParaRPr/>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0"/>
        <p:cNvGrpSpPr/>
        <p:nvPr/>
      </p:nvGrpSpPr>
      <p:grpSpPr>
        <a:xfrm>
          <a:off x="0" y="0"/>
          <a:ext cx="0" cy="0"/>
          <a:chOff x="0" y="0"/>
          <a:chExt cx="0" cy="0"/>
        </a:xfrm>
      </p:grpSpPr>
      <p:sp>
        <p:nvSpPr>
          <p:cNvPr id="241" name="Google Shape;241;g21cfbea27dc_0_68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2" name="Google Shape;242;g21cfbea27dc_0_689: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43" name="Google Shape;243;g21cfbea27dc_0_689: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91</a:t>
            </a:fld>
            <a:endParaRPr/>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2"/>
        <p:cNvGrpSpPr/>
        <p:nvPr/>
      </p:nvGrpSpPr>
      <p:grpSpPr>
        <a:xfrm>
          <a:off x="0" y="0"/>
          <a:ext cx="0" cy="0"/>
          <a:chOff x="0" y="0"/>
          <a:chExt cx="0" cy="0"/>
        </a:xfrm>
      </p:grpSpPr>
      <p:sp>
        <p:nvSpPr>
          <p:cNvPr id="253" name="Google Shape;253;g22689190e80_0_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4" name="Google Shape;254;g22689190e80_0_2: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55" name="Google Shape;255;g22689190e80_0_2: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92</a:t>
            </a:fld>
            <a:endParaRPr/>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9"/>
        <p:cNvGrpSpPr/>
        <p:nvPr/>
      </p:nvGrpSpPr>
      <p:grpSpPr>
        <a:xfrm>
          <a:off x="0" y="0"/>
          <a:ext cx="0" cy="0"/>
          <a:chOff x="0" y="0"/>
          <a:chExt cx="0" cy="0"/>
        </a:xfrm>
      </p:grpSpPr>
      <p:sp>
        <p:nvSpPr>
          <p:cNvPr id="260" name="Google Shape;260;g1e189faee9b_0_4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1" name="Google Shape;261;g1e189faee9b_0_44: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62" name="Google Shape;262;g1e189faee9b_0_44: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93</a:t>
            </a:fld>
            <a:endParaRPr/>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8"/>
        <p:cNvGrpSpPr/>
        <p:nvPr/>
      </p:nvGrpSpPr>
      <p:grpSpPr>
        <a:xfrm>
          <a:off x="0" y="0"/>
          <a:ext cx="0" cy="0"/>
          <a:chOff x="0" y="0"/>
          <a:chExt cx="0" cy="0"/>
        </a:xfrm>
      </p:grpSpPr>
      <p:sp>
        <p:nvSpPr>
          <p:cNvPr id="279" name="Google Shape;279;g1e189faee9b_0_5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0" name="Google Shape;280;g1e189faee9b_0_54: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81" name="Google Shape;281;g1e189faee9b_0_54: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94</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1"/>
        <p:cNvGrpSpPr/>
        <p:nvPr/>
      </p:nvGrpSpPr>
      <p:grpSpPr>
        <a:xfrm>
          <a:off x="0" y="0"/>
          <a:ext cx="0" cy="0"/>
          <a:chOff x="0" y="0"/>
          <a:chExt cx="0" cy="0"/>
        </a:xfrm>
      </p:grpSpPr>
      <p:sp>
        <p:nvSpPr>
          <p:cNvPr id="262" name="Google Shape;262;g219ec0b7251_0_131:notes"/>
          <p:cNvSpPr>
            <a:spLocks noGrp="1" noRot="1" noChangeAspect="1"/>
          </p:cNvSpPr>
          <p:nvPr>
            <p:ph type="sldImg" idx="2"/>
          </p:nvPr>
        </p:nvSpPr>
        <p:spPr>
          <a:xfrm>
            <a:off x="1441047" y="876300"/>
            <a:ext cx="2377500" cy="23655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63" name="Google Shape;263;g219ec0b7251_0_131:notes"/>
          <p:cNvSpPr txBox="1">
            <a:spLocks noGrp="1"/>
          </p:cNvSpPr>
          <p:nvPr>
            <p:ph type="body" idx="1"/>
          </p:nvPr>
        </p:nvSpPr>
        <p:spPr>
          <a:xfrm>
            <a:off x="929644" y="3373756"/>
            <a:ext cx="7437000" cy="2760300"/>
          </a:xfrm>
          <a:prstGeom prst="rect">
            <a:avLst/>
          </a:prstGeom>
          <a:noFill/>
          <a:ln>
            <a:noFill/>
          </a:ln>
        </p:spPr>
        <p:txBody>
          <a:bodyPr spcFirstLastPara="1" wrap="square" lIns="92425" tIns="46200" rIns="92425" bIns="46200" anchor="t" anchorCtr="0">
            <a:noAutofit/>
          </a:bodyPr>
          <a:lstStyle/>
          <a:p>
            <a:pPr marL="457200" marR="0" lvl="0" indent="-228600" algn="l" rtl="0">
              <a:lnSpc>
                <a:spcPct val="100000"/>
              </a:lnSpc>
              <a:spcBef>
                <a:spcPts val="0"/>
              </a:spcBef>
              <a:spcAft>
                <a:spcPts val="0"/>
              </a:spcAft>
              <a:buClr>
                <a:srgbClr val="000000"/>
              </a:buClr>
              <a:buSzPts val="1400"/>
              <a:buFont typeface="Arial"/>
              <a:buNone/>
            </a:pPr>
            <a:endParaRPr/>
          </a:p>
        </p:txBody>
      </p:sp>
      <p:sp>
        <p:nvSpPr>
          <p:cNvPr id="264" name="Google Shape;264;g219ec0b7251_0_131:notes"/>
          <p:cNvSpPr txBox="1">
            <a:spLocks noGrp="1"/>
          </p:cNvSpPr>
          <p:nvPr>
            <p:ph type="sldNum" idx="12"/>
          </p:nvPr>
        </p:nvSpPr>
        <p:spPr>
          <a:xfrm>
            <a:off x="5265810" y="6658665"/>
            <a:ext cx="4028400" cy="351600"/>
          </a:xfrm>
          <a:prstGeom prst="rect">
            <a:avLst/>
          </a:prstGeom>
          <a:noFill/>
          <a:ln>
            <a:noFill/>
          </a:ln>
        </p:spPr>
        <p:txBody>
          <a:bodyPr spcFirstLastPara="1" wrap="square" lIns="92425" tIns="46200" rIns="92425" bIns="462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23</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9"/>
        <p:cNvGrpSpPr/>
        <p:nvPr/>
      </p:nvGrpSpPr>
      <p:grpSpPr>
        <a:xfrm>
          <a:off x="0" y="0"/>
          <a:ext cx="0" cy="0"/>
          <a:chOff x="0" y="0"/>
          <a:chExt cx="0" cy="0"/>
        </a:xfrm>
      </p:grpSpPr>
      <p:sp>
        <p:nvSpPr>
          <p:cNvPr id="290" name="Google Shape;290;g1e189faee9b_0_13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1" name="Google Shape;291;g1e189faee9b_0_136: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92" name="Google Shape;292;g1e189faee9b_0_136: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95</a:t>
            </a:fld>
            <a:endParaRPr/>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9"/>
        <p:cNvGrpSpPr/>
        <p:nvPr/>
      </p:nvGrpSpPr>
      <p:grpSpPr>
        <a:xfrm>
          <a:off x="0" y="0"/>
          <a:ext cx="0" cy="0"/>
          <a:chOff x="0" y="0"/>
          <a:chExt cx="0" cy="0"/>
        </a:xfrm>
      </p:grpSpPr>
      <p:sp>
        <p:nvSpPr>
          <p:cNvPr id="300" name="Google Shape;300;g1e189faee9b_0_15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1" name="Google Shape;301;g1e189faee9b_0_154: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02" name="Google Shape;302;g1e189faee9b_0_154: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96</a:t>
            </a:fld>
            <a:endParaRPr/>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8"/>
        <p:cNvGrpSpPr/>
        <p:nvPr/>
      </p:nvGrpSpPr>
      <p:grpSpPr>
        <a:xfrm>
          <a:off x="0" y="0"/>
          <a:ext cx="0" cy="0"/>
          <a:chOff x="0" y="0"/>
          <a:chExt cx="0" cy="0"/>
        </a:xfrm>
      </p:grpSpPr>
      <p:sp>
        <p:nvSpPr>
          <p:cNvPr id="309" name="Google Shape;309;g1e189faee9b_0_7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10" name="Google Shape;310;g1e189faee9b_0_70: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11" name="Google Shape;311;g1e189faee9b_0_70: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97</a:t>
            </a:fld>
            <a:endParaRPr/>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6"/>
        <p:cNvGrpSpPr/>
        <p:nvPr/>
      </p:nvGrpSpPr>
      <p:grpSpPr>
        <a:xfrm>
          <a:off x="0" y="0"/>
          <a:ext cx="0" cy="0"/>
          <a:chOff x="0" y="0"/>
          <a:chExt cx="0" cy="0"/>
        </a:xfrm>
      </p:grpSpPr>
      <p:sp>
        <p:nvSpPr>
          <p:cNvPr id="317" name="Google Shape;317;g1e189faee9b_0_7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18" name="Google Shape;318;g1e189faee9b_0_78: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19" name="Google Shape;319;g1e189faee9b_0_78: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98</a:t>
            </a:fld>
            <a:endParaRPr/>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6"/>
        <p:cNvGrpSpPr/>
        <p:nvPr/>
      </p:nvGrpSpPr>
      <p:grpSpPr>
        <a:xfrm>
          <a:off x="0" y="0"/>
          <a:ext cx="0" cy="0"/>
          <a:chOff x="0" y="0"/>
          <a:chExt cx="0" cy="0"/>
        </a:xfrm>
      </p:grpSpPr>
      <p:sp>
        <p:nvSpPr>
          <p:cNvPr id="327" name="Google Shape;327;g1e189faee9b_0_8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8" name="Google Shape;328;g1e189faee9b_0_86: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29" name="Google Shape;329;g1e189faee9b_0_86: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99</a:t>
            </a:fld>
            <a:endParaRPr/>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6"/>
        <p:cNvGrpSpPr/>
        <p:nvPr/>
      </p:nvGrpSpPr>
      <p:grpSpPr>
        <a:xfrm>
          <a:off x="0" y="0"/>
          <a:ext cx="0" cy="0"/>
          <a:chOff x="0" y="0"/>
          <a:chExt cx="0" cy="0"/>
        </a:xfrm>
      </p:grpSpPr>
      <p:sp>
        <p:nvSpPr>
          <p:cNvPr id="337" name="Google Shape;337;g1e189faee9b_0_9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8" name="Google Shape;338;g1e189faee9b_0_94: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39" name="Google Shape;339;g1e189faee9b_0_94: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100</a:t>
            </a:fld>
            <a:endParaRPr/>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5"/>
        <p:cNvGrpSpPr/>
        <p:nvPr/>
      </p:nvGrpSpPr>
      <p:grpSpPr>
        <a:xfrm>
          <a:off x="0" y="0"/>
          <a:ext cx="0" cy="0"/>
          <a:chOff x="0" y="0"/>
          <a:chExt cx="0" cy="0"/>
        </a:xfrm>
      </p:grpSpPr>
      <p:sp>
        <p:nvSpPr>
          <p:cNvPr id="346" name="Google Shape;346;g1e189faee9b_0_14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47" name="Google Shape;347;g1e189faee9b_0_146: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48" name="Google Shape;348;g1e189faee9b_0_146: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101</a:t>
            </a:fld>
            <a:endParaRPr/>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6"/>
        <p:cNvGrpSpPr/>
        <p:nvPr/>
      </p:nvGrpSpPr>
      <p:grpSpPr>
        <a:xfrm>
          <a:off x="0" y="0"/>
          <a:ext cx="0" cy="0"/>
          <a:chOff x="0" y="0"/>
          <a:chExt cx="0" cy="0"/>
        </a:xfrm>
      </p:grpSpPr>
      <p:sp>
        <p:nvSpPr>
          <p:cNvPr id="357" name="Google Shape;357;g1e189faee9b_0_27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58" name="Google Shape;358;g1e189faee9b_0_270: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59" name="Google Shape;359;g1e189faee9b_0_270: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102</a:t>
            </a:fld>
            <a:endParaRPr/>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7"/>
        <p:cNvGrpSpPr/>
        <p:nvPr/>
      </p:nvGrpSpPr>
      <p:grpSpPr>
        <a:xfrm>
          <a:off x="0" y="0"/>
          <a:ext cx="0" cy="0"/>
          <a:chOff x="0" y="0"/>
          <a:chExt cx="0" cy="0"/>
        </a:xfrm>
      </p:grpSpPr>
      <p:sp>
        <p:nvSpPr>
          <p:cNvPr id="368" name="Google Shape;368;g1e189faee9b_0_27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69" name="Google Shape;369;g1e189faee9b_0_279: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70" name="Google Shape;370;g1e189faee9b_0_279: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103</a:t>
            </a:fld>
            <a:endParaRPr/>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8"/>
        <p:cNvGrpSpPr/>
        <p:nvPr/>
      </p:nvGrpSpPr>
      <p:grpSpPr>
        <a:xfrm>
          <a:off x="0" y="0"/>
          <a:ext cx="0" cy="0"/>
          <a:chOff x="0" y="0"/>
          <a:chExt cx="0" cy="0"/>
        </a:xfrm>
      </p:grpSpPr>
      <p:sp>
        <p:nvSpPr>
          <p:cNvPr id="379" name="Google Shape;379;g1e189faee9b_0_28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80" name="Google Shape;380;g1e189faee9b_0_288: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81" name="Google Shape;381;g1e189faee9b_0_288: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104</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8"/>
        <p:cNvGrpSpPr/>
        <p:nvPr/>
      </p:nvGrpSpPr>
      <p:grpSpPr>
        <a:xfrm>
          <a:off x="0" y="0"/>
          <a:ext cx="0" cy="0"/>
          <a:chOff x="0" y="0"/>
          <a:chExt cx="0" cy="0"/>
        </a:xfrm>
      </p:grpSpPr>
      <p:sp>
        <p:nvSpPr>
          <p:cNvPr id="269" name="Google Shape;269;g219ec0b7251_0_142:notes"/>
          <p:cNvSpPr>
            <a:spLocks noGrp="1" noRot="1" noChangeAspect="1"/>
          </p:cNvSpPr>
          <p:nvPr>
            <p:ph type="sldImg" idx="2"/>
          </p:nvPr>
        </p:nvSpPr>
        <p:spPr>
          <a:xfrm>
            <a:off x="215484" y="685800"/>
            <a:ext cx="34476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70" name="Google Shape;270;g219ec0b7251_0_14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lvl="0" indent="-323850" algn="l" rtl="0">
              <a:lnSpc>
                <a:spcPct val="100000"/>
              </a:lnSpc>
              <a:spcBef>
                <a:spcPts val="0"/>
              </a:spcBef>
              <a:spcAft>
                <a:spcPts val="0"/>
              </a:spcAft>
              <a:buSzPts val="1500"/>
              <a:buChar char="●"/>
            </a:pPr>
            <a:r>
              <a:rPr lang="en-US" sz="1300"/>
              <a:t>In 2022, the University of Maryland College Park Prevention Research Center (UMD-PRC), in conjunction with CTPC, completed a comprehensive community health needs assessment with LGBTQ+ residents in PG and Montgomery Counties. </a:t>
            </a:r>
            <a:endParaRPr sz="1300"/>
          </a:p>
          <a:p>
            <a:pPr marL="914400" lvl="1" indent="-311150" algn="l" rtl="0">
              <a:lnSpc>
                <a:spcPct val="100000"/>
              </a:lnSpc>
              <a:spcBef>
                <a:spcPts val="0"/>
              </a:spcBef>
              <a:spcAft>
                <a:spcPts val="0"/>
              </a:spcAft>
              <a:buSzPts val="1300"/>
              <a:buChar char="○"/>
            </a:pPr>
            <a:r>
              <a:rPr lang="en-US" sz="1300"/>
              <a:t>Through stakeholder interviews, focus group discussions, and review of the literature and existing campaigns, the following priorities were established:</a:t>
            </a:r>
            <a:endParaRPr sz="1300"/>
          </a:p>
          <a:p>
            <a:pPr marL="1371600" lvl="2" indent="-311150" algn="l" rtl="0">
              <a:lnSpc>
                <a:spcPct val="100000"/>
              </a:lnSpc>
              <a:spcBef>
                <a:spcPts val="0"/>
              </a:spcBef>
              <a:spcAft>
                <a:spcPts val="0"/>
              </a:spcAft>
              <a:buSzPts val="1300"/>
              <a:buChar char="■"/>
            </a:pPr>
            <a:r>
              <a:rPr lang="en-US" sz="1300"/>
              <a:t>Tobacco use services do not appear to be a priority for local LGBTQ-serving organizations</a:t>
            </a:r>
            <a:endParaRPr sz="1300"/>
          </a:p>
          <a:p>
            <a:pPr marL="1371600" lvl="2" indent="-311150" algn="l" rtl="0">
              <a:lnSpc>
                <a:spcPct val="100000"/>
              </a:lnSpc>
              <a:spcBef>
                <a:spcPts val="0"/>
              </a:spcBef>
              <a:spcAft>
                <a:spcPts val="0"/>
              </a:spcAft>
              <a:buSzPts val="1300"/>
              <a:buChar char="■"/>
            </a:pPr>
            <a:r>
              <a:rPr lang="en-US" sz="1300"/>
              <a:t>Tobacco prevention/cessation messaging and services should be paired with other topics, including mental health, stigma, coping, and peer pressure.</a:t>
            </a:r>
            <a:endParaRPr sz="1300"/>
          </a:p>
          <a:p>
            <a:pPr marL="1371600" lvl="2" indent="-311150" algn="l" rtl="0">
              <a:lnSpc>
                <a:spcPct val="100000"/>
              </a:lnSpc>
              <a:spcBef>
                <a:spcPts val="0"/>
              </a:spcBef>
              <a:spcAft>
                <a:spcPts val="0"/>
              </a:spcAft>
              <a:buSzPts val="1300"/>
              <a:buChar char="■"/>
            </a:pPr>
            <a:r>
              <a:rPr lang="en-US" sz="1300"/>
              <a:t>Our initial age range of focus (12-30 years) is too large to develop a single tailored communication health campaign; therefore, we will restrict our focus to Black and Latino/a/x youth aged 15-20. This decision was based on our literature review and focus group findings, but also to emphasize prevention and cessation early in the life course.</a:t>
            </a:r>
            <a:endParaRPr sz="1300"/>
          </a:p>
          <a:p>
            <a:pPr marL="1371600" lvl="2" indent="-311150" algn="l" rtl="0">
              <a:lnSpc>
                <a:spcPct val="100000"/>
              </a:lnSpc>
              <a:spcBef>
                <a:spcPts val="0"/>
              </a:spcBef>
              <a:spcAft>
                <a:spcPts val="0"/>
              </a:spcAft>
              <a:buSzPts val="1300"/>
              <a:buChar char="■"/>
            </a:pPr>
            <a:r>
              <a:rPr lang="en-US" sz="1300"/>
              <a:t>Communication channels for exposure to tobacco advertisements and prevention messages differed across both Black and Latino/a/x focus groups, suggesting channel preferences for our own tobacco messages.</a:t>
            </a:r>
            <a:endParaRPr sz="1300"/>
          </a:p>
          <a:p>
            <a:pPr marL="1371600" lvl="2" indent="-311150" algn="l" rtl="0">
              <a:lnSpc>
                <a:spcPct val="100000"/>
              </a:lnSpc>
              <a:spcBef>
                <a:spcPts val="0"/>
              </a:spcBef>
              <a:spcAft>
                <a:spcPts val="0"/>
              </a:spcAft>
              <a:buSzPts val="1300"/>
              <a:buChar char="■"/>
            </a:pPr>
            <a:r>
              <a:rPr lang="en-US" sz="1300"/>
              <a:t>Tobacco prevention and cessation campaign messages should be disseminated in traditional and digital formats that consider preferences and needs.</a:t>
            </a:r>
            <a:endParaRPr sz="1300"/>
          </a:p>
          <a:p>
            <a:pPr marL="1371600" lvl="2" indent="-311150" algn="l" rtl="0">
              <a:lnSpc>
                <a:spcPct val="100000"/>
              </a:lnSpc>
              <a:spcBef>
                <a:spcPts val="0"/>
              </a:spcBef>
              <a:spcAft>
                <a:spcPts val="0"/>
              </a:spcAft>
              <a:buSzPts val="1300"/>
              <a:buChar char="■"/>
            </a:pPr>
            <a:r>
              <a:rPr lang="en-US" sz="1300"/>
              <a:t>Smoking prevention and cessation messages for Black and Hispanic LGBTQ young adults must be carefully targeted to avoid stereotypes while appealing to</a:t>
            </a:r>
            <a:endParaRPr sz="1300"/>
          </a:p>
          <a:p>
            <a:pPr marL="1371600" lvl="0" indent="0" algn="l" rtl="0">
              <a:lnSpc>
                <a:spcPct val="100000"/>
              </a:lnSpc>
              <a:spcBef>
                <a:spcPts val="0"/>
              </a:spcBef>
              <a:spcAft>
                <a:spcPts val="0"/>
              </a:spcAft>
              <a:buNone/>
            </a:pPr>
            <a:r>
              <a:rPr lang="en-US" sz="1300"/>
              <a:t>cultural values.</a:t>
            </a:r>
            <a:endParaRPr sz="1300"/>
          </a:p>
          <a:p>
            <a:pPr marL="1371600" lvl="2" indent="-311150" algn="l" rtl="0">
              <a:lnSpc>
                <a:spcPct val="100000"/>
              </a:lnSpc>
              <a:spcBef>
                <a:spcPts val="0"/>
              </a:spcBef>
              <a:spcAft>
                <a:spcPts val="0"/>
              </a:spcAft>
              <a:buSzPts val="1300"/>
              <a:buChar char="■"/>
            </a:pPr>
            <a:r>
              <a:rPr lang="en-US" sz="1300"/>
              <a:t>The literature review shows a critical gap in existing research that tests and evaluates the effectiveness of tobacco and prevention control (TPC) messaging targeted at Black and Latino/a/x LGBTQ communities.</a:t>
            </a:r>
            <a:endParaRPr sz="1300"/>
          </a:p>
          <a:p>
            <a:pPr marL="914400" lvl="1" indent="-311150" algn="l" rtl="0">
              <a:lnSpc>
                <a:spcPct val="100000"/>
              </a:lnSpc>
              <a:spcBef>
                <a:spcPts val="0"/>
              </a:spcBef>
              <a:spcAft>
                <a:spcPts val="0"/>
              </a:spcAft>
              <a:buSzPts val="1300"/>
              <a:buChar char="○"/>
            </a:pPr>
            <a:r>
              <a:rPr lang="en-US" sz="1300"/>
              <a:t>A final report will be published to the CTPC and UMD-PRC websites once approved in the coming weeks.</a:t>
            </a:r>
            <a:endParaRPr sz="1300"/>
          </a:p>
          <a:p>
            <a:pPr marL="457200" lvl="0" indent="-323850" algn="l" rtl="0">
              <a:lnSpc>
                <a:spcPct val="100000"/>
              </a:lnSpc>
              <a:spcBef>
                <a:spcPts val="0"/>
              </a:spcBef>
              <a:spcAft>
                <a:spcPts val="0"/>
              </a:spcAft>
              <a:buSzPts val="1500"/>
              <a:buChar char="●"/>
            </a:pPr>
            <a:r>
              <a:rPr lang="en-US" sz="1300"/>
              <a:t>Initial report results will be shared with a local community advisory board consisting of representatives from community-based organizations that serve LGBTQ+ communities in Prince George's and Montgomery Counties. </a:t>
            </a:r>
            <a:endParaRPr sz="1300"/>
          </a:p>
          <a:p>
            <a:pPr marL="914400" lvl="1" indent="-323850" algn="l" rtl="0">
              <a:lnSpc>
                <a:spcPct val="100000"/>
              </a:lnSpc>
              <a:spcBef>
                <a:spcPts val="0"/>
              </a:spcBef>
              <a:spcAft>
                <a:spcPts val="0"/>
              </a:spcAft>
              <a:buSzPts val="1500"/>
              <a:buChar char="○"/>
            </a:pPr>
            <a:r>
              <a:rPr lang="en-US" sz="1300"/>
              <a:t>Results will also inform the development of a strategic plan for the community advisory board and a health communication campaign to address tobacco-related and other health disparities that impact local LGBTQ+ communities. </a:t>
            </a:r>
            <a:endParaRPr sz="1300"/>
          </a:p>
          <a:p>
            <a:pPr marL="914400" lvl="1" indent="-311150" algn="l" rtl="0">
              <a:lnSpc>
                <a:spcPct val="100000"/>
              </a:lnSpc>
              <a:spcBef>
                <a:spcPts val="0"/>
              </a:spcBef>
              <a:spcAft>
                <a:spcPts val="0"/>
              </a:spcAft>
              <a:buSzPts val="1300"/>
              <a:buChar char="○"/>
            </a:pPr>
            <a:r>
              <a:rPr lang="en-US" sz="1300"/>
              <a:t>A second round of focus groups will be conducted this summer to test and develop messages that resonate with Black and Latinx LGBTQ+ youth ages 15-21. A health communication campaign aimed at youth tobacco prevention will be developed using results from these focus groups.</a:t>
            </a:r>
            <a:endParaRPr sz="1300"/>
          </a:p>
          <a:p>
            <a:pPr marL="457200" lvl="0" indent="-323850" algn="l" rtl="0">
              <a:lnSpc>
                <a:spcPct val="100000"/>
              </a:lnSpc>
              <a:spcBef>
                <a:spcPts val="0"/>
              </a:spcBef>
              <a:spcAft>
                <a:spcPts val="0"/>
              </a:spcAft>
              <a:buSzPts val="1500"/>
              <a:buChar char="●"/>
            </a:pPr>
            <a:r>
              <a:rPr lang="en-US" sz="1300"/>
              <a:t>MDH hopes to take lessons learned from this initiative and apply them to future work with LGBTQ+ communities across Maryland.</a:t>
            </a:r>
            <a:endParaRPr sz="1300">
              <a:solidFill>
                <a:schemeClr val="dk1"/>
              </a:solidFill>
            </a:endParaRPr>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9"/>
        <p:cNvGrpSpPr/>
        <p:nvPr/>
      </p:nvGrpSpPr>
      <p:grpSpPr>
        <a:xfrm>
          <a:off x="0" y="0"/>
          <a:ext cx="0" cy="0"/>
          <a:chOff x="0" y="0"/>
          <a:chExt cx="0" cy="0"/>
        </a:xfrm>
      </p:grpSpPr>
      <p:sp>
        <p:nvSpPr>
          <p:cNvPr id="390" name="Google Shape;390;g1e189faee9b_0_10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91" name="Google Shape;391;g1e189faee9b_0_102: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92" name="Google Shape;392;g1e189faee9b_0_102: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105</a:t>
            </a:fld>
            <a:endParaRPr/>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8"/>
        <p:cNvGrpSpPr/>
        <p:nvPr/>
      </p:nvGrpSpPr>
      <p:grpSpPr>
        <a:xfrm>
          <a:off x="0" y="0"/>
          <a:ext cx="0" cy="0"/>
          <a:chOff x="0" y="0"/>
          <a:chExt cx="0" cy="0"/>
        </a:xfrm>
      </p:grpSpPr>
      <p:sp>
        <p:nvSpPr>
          <p:cNvPr id="399" name="Google Shape;399;g1e189faee9b_0_11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0" name="Google Shape;400;g1e189faee9b_0_110: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01" name="Google Shape;401;g1e189faee9b_0_110: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106</a:t>
            </a:fld>
            <a:endParaRPr/>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7"/>
        <p:cNvGrpSpPr/>
        <p:nvPr/>
      </p:nvGrpSpPr>
      <p:grpSpPr>
        <a:xfrm>
          <a:off x="0" y="0"/>
          <a:ext cx="0" cy="0"/>
          <a:chOff x="0" y="0"/>
          <a:chExt cx="0" cy="0"/>
        </a:xfrm>
      </p:grpSpPr>
      <p:sp>
        <p:nvSpPr>
          <p:cNvPr id="408" name="Google Shape;408;g21cfbea27dc_0_68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9" name="Google Shape;409;g21cfbea27dc_0_681: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10" name="Google Shape;410;g21cfbea27dc_0_681: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107</a:t>
            </a:fld>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2.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matchingName="Title Slide">
  <p:cSld name="Title Slide">
    <p:spTree>
      <p:nvGrpSpPr>
        <p:cNvPr id="1" name="Shape 14"/>
        <p:cNvGrpSpPr/>
        <p:nvPr/>
      </p:nvGrpSpPr>
      <p:grpSpPr>
        <a:xfrm>
          <a:off x="0" y="0"/>
          <a:ext cx="0" cy="0"/>
          <a:chOff x="0" y="0"/>
          <a:chExt cx="0" cy="0"/>
        </a:xfrm>
      </p:grpSpPr>
      <p:pic>
        <p:nvPicPr>
          <p:cNvPr id="15" name="Google Shape;15;p63"/>
          <p:cNvPicPr preferRelativeResize="0"/>
          <p:nvPr/>
        </p:nvPicPr>
        <p:blipFill rotWithShape="1">
          <a:blip r:embed="rId2">
            <a:alphaModFix/>
          </a:blip>
          <a:srcRect l="2171" r="1400"/>
          <a:stretch/>
        </p:blipFill>
        <p:spPr>
          <a:xfrm>
            <a:off x="0" y="-314075"/>
            <a:ext cx="12192000" cy="7486149"/>
          </a:xfrm>
          <a:prstGeom prst="rect">
            <a:avLst/>
          </a:prstGeom>
          <a:noFill/>
          <a:ln>
            <a:noFill/>
          </a:ln>
        </p:spPr>
      </p:pic>
      <p:sp>
        <p:nvSpPr>
          <p:cNvPr id="16" name="Google Shape;16;p63"/>
          <p:cNvSpPr/>
          <p:nvPr/>
        </p:nvSpPr>
        <p:spPr>
          <a:xfrm>
            <a:off x="0" y="1705295"/>
            <a:ext cx="12192000" cy="4268835"/>
          </a:xfrm>
          <a:prstGeom prst="rect">
            <a:avLst/>
          </a:prstGeom>
          <a:solidFill>
            <a:schemeClr val="lt1">
              <a:alpha val="70196"/>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17" name="Google Shape;17;p63"/>
          <p:cNvPicPr preferRelativeResize="0"/>
          <p:nvPr/>
        </p:nvPicPr>
        <p:blipFill rotWithShape="1">
          <a:blip r:embed="rId3">
            <a:alphaModFix/>
          </a:blip>
          <a:srcRect t="94261"/>
          <a:stretch/>
        </p:blipFill>
        <p:spPr>
          <a:xfrm>
            <a:off x="-610" y="1701110"/>
            <a:ext cx="12191998" cy="105420"/>
          </a:xfrm>
          <a:prstGeom prst="rect">
            <a:avLst/>
          </a:prstGeom>
          <a:noFill/>
          <a:ln>
            <a:noFill/>
          </a:ln>
        </p:spPr>
      </p:pic>
      <p:pic>
        <p:nvPicPr>
          <p:cNvPr id="18" name="Google Shape;18;p63"/>
          <p:cNvPicPr preferRelativeResize="0"/>
          <p:nvPr/>
        </p:nvPicPr>
        <p:blipFill rotWithShape="1">
          <a:blip r:embed="rId4">
            <a:alphaModFix/>
          </a:blip>
          <a:srcRect b="96281"/>
          <a:stretch/>
        </p:blipFill>
        <p:spPr>
          <a:xfrm>
            <a:off x="-612" y="5953810"/>
            <a:ext cx="12191999" cy="60959"/>
          </a:xfrm>
          <a:prstGeom prst="rect">
            <a:avLst/>
          </a:prstGeom>
          <a:noFill/>
          <a:ln>
            <a:noFill/>
          </a:ln>
        </p:spPr>
      </p:pic>
      <p:sp>
        <p:nvSpPr>
          <p:cNvPr id="19" name="Google Shape;19;p63"/>
          <p:cNvSpPr/>
          <p:nvPr/>
        </p:nvSpPr>
        <p:spPr>
          <a:xfrm>
            <a:off x="-612" y="1806530"/>
            <a:ext cx="12192613" cy="414728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0" name="Google Shape;20;p63"/>
          <p:cNvSpPr txBox="1">
            <a:spLocks noGrp="1"/>
          </p:cNvSpPr>
          <p:nvPr>
            <p:ph type="ctrTitle"/>
          </p:nvPr>
        </p:nvSpPr>
        <p:spPr>
          <a:xfrm>
            <a:off x="1523694" y="2645487"/>
            <a:ext cx="9144000" cy="1338567"/>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4000"/>
              <a:buFont typeface="Calibri"/>
              <a:buNone/>
              <a:defRPr sz="4000">
                <a:solidFill>
                  <a:schemeClr val="dk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1" name="Google Shape;21;p63"/>
          <p:cNvSpPr txBox="1">
            <a:spLocks noGrp="1"/>
          </p:cNvSpPr>
          <p:nvPr>
            <p:ph type="subTitle" idx="1"/>
          </p:nvPr>
        </p:nvSpPr>
        <p:spPr>
          <a:xfrm>
            <a:off x="1524000" y="4210379"/>
            <a:ext cx="9144000" cy="387626"/>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rgbClr val="C40E3E"/>
              </a:buClr>
              <a:buSzPts val="2400"/>
              <a:buNone/>
              <a:defRPr sz="2400" b="1">
                <a:solidFill>
                  <a:srgbClr val="C40E3E"/>
                </a:solidFill>
                <a:latin typeface="Calibri"/>
                <a:ea typeface="Calibri"/>
                <a:cs typeface="Calibri"/>
                <a:sym typeface="Calibri"/>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22" name="Google Shape;22;p63"/>
          <p:cNvSpPr txBox="1">
            <a:spLocks noGrp="1"/>
          </p:cNvSpPr>
          <p:nvPr>
            <p:ph type="body" idx="2"/>
          </p:nvPr>
        </p:nvSpPr>
        <p:spPr>
          <a:xfrm>
            <a:off x="1524000" y="4777462"/>
            <a:ext cx="9144000" cy="366713"/>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rgbClr val="C40E3E"/>
              </a:buClr>
              <a:buSzPts val="2400"/>
              <a:buNone/>
              <a:defRPr sz="2400">
                <a:solidFill>
                  <a:srgbClr val="C40E3E"/>
                </a:solidFill>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23" name="Google Shape;23;p63"/>
          <p:cNvPicPr preferRelativeResize="0"/>
          <p:nvPr/>
        </p:nvPicPr>
        <p:blipFill rotWithShape="1">
          <a:blip r:embed="rId5">
            <a:alphaModFix/>
          </a:blip>
          <a:srcRect/>
          <a:stretch/>
        </p:blipFill>
        <p:spPr>
          <a:xfrm>
            <a:off x="5277076" y="266296"/>
            <a:ext cx="1636624" cy="1321651"/>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Content">
  <p:cSld name="Title and Content">
    <p:spTree>
      <p:nvGrpSpPr>
        <p:cNvPr id="1" name="Shape 68"/>
        <p:cNvGrpSpPr/>
        <p:nvPr/>
      </p:nvGrpSpPr>
      <p:grpSpPr>
        <a:xfrm>
          <a:off x="0" y="0"/>
          <a:ext cx="0" cy="0"/>
          <a:chOff x="0" y="0"/>
          <a:chExt cx="0" cy="0"/>
        </a:xfrm>
      </p:grpSpPr>
      <p:sp>
        <p:nvSpPr>
          <p:cNvPr id="69" name="Google Shape;69;g10f013cc750_0_374"/>
          <p:cNvSpPr txBox="1">
            <a:spLocks noGrp="1"/>
          </p:cNvSpPr>
          <p:nvPr>
            <p:ph type="title"/>
          </p:nvPr>
        </p:nvSpPr>
        <p:spPr>
          <a:xfrm>
            <a:off x="495300" y="0"/>
            <a:ext cx="11315700" cy="1074000"/>
          </a:xfrm>
          <a:prstGeom prst="rect">
            <a:avLst/>
          </a:prstGeom>
          <a:noFill/>
          <a:ln>
            <a:noFill/>
          </a:ln>
        </p:spPr>
        <p:txBody>
          <a:bodyPr spcFirstLastPara="1" wrap="square" lIns="0" tIns="0" rIns="0" bIns="0" anchor="b" anchorCtr="0">
            <a:noAutofit/>
          </a:bodyPr>
          <a:lstStyle>
            <a:lvl1pPr lvl="0" algn="l">
              <a:lnSpc>
                <a:spcPct val="90000"/>
              </a:lnSpc>
              <a:spcBef>
                <a:spcPts val="0"/>
              </a:spcBef>
              <a:spcAft>
                <a:spcPts val="0"/>
              </a:spcAft>
              <a:buClr>
                <a:srgbClr val="55565A"/>
              </a:buClr>
              <a:buSzPts val="3000"/>
              <a:buFont typeface="Arial"/>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0" name="Google Shape;70;g10f013cc750_0_374"/>
          <p:cNvSpPr txBox="1">
            <a:spLocks noGrp="1"/>
          </p:cNvSpPr>
          <p:nvPr>
            <p:ph type="body" idx="1"/>
          </p:nvPr>
        </p:nvSpPr>
        <p:spPr>
          <a:xfrm>
            <a:off x="495300" y="1825625"/>
            <a:ext cx="11315700" cy="4074300"/>
          </a:xfrm>
          <a:prstGeom prst="rect">
            <a:avLst/>
          </a:prstGeom>
          <a:noFill/>
          <a:ln>
            <a:noFill/>
          </a:ln>
        </p:spPr>
        <p:txBody>
          <a:bodyPr spcFirstLastPara="1" wrap="square" lIns="0" tIns="0" rIns="0" bIns="0" anchor="t" anchorCtr="0">
            <a:noAutofit/>
          </a:bodyPr>
          <a:lstStyle>
            <a:lvl1pPr marL="457200" lvl="0" indent="-368300" algn="l">
              <a:lnSpc>
                <a:spcPct val="95000"/>
              </a:lnSpc>
              <a:spcBef>
                <a:spcPts val="800"/>
              </a:spcBef>
              <a:spcAft>
                <a:spcPts val="0"/>
              </a:spcAft>
              <a:buClr>
                <a:schemeClr val="dk2"/>
              </a:buClr>
              <a:buSzPts val="2200"/>
              <a:buChar char="•"/>
              <a:defRPr/>
            </a:lvl1pPr>
            <a:lvl2pPr marL="914400" lvl="1" indent="-342900" algn="l">
              <a:lnSpc>
                <a:spcPct val="95000"/>
              </a:lnSpc>
              <a:spcBef>
                <a:spcPts val="600"/>
              </a:spcBef>
              <a:spcAft>
                <a:spcPts val="0"/>
              </a:spcAft>
              <a:buSzPts val="1800"/>
              <a:buChar char="•"/>
              <a:defRPr/>
            </a:lvl2pPr>
            <a:lvl3pPr marL="1371600" lvl="2" indent="-342900" algn="l">
              <a:lnSpc>
                <a:spcPct val="95000"/>
              </a:lnSpc>
              <a:spcBef>
                <a:spcPts val="600"/>
              </a:spcBef>
              <a:spcAft>
                <a:spcPts val="0"/>
              </a:spcAft>
              <a:buSzPts val="1800"/>
              <a:buChar char="•"/>
              <a:defRPr/>
            </a:lvl3pPr>
            <a:lvl4pPr marL="1828800" lvl="3" indent="-342900" algn="l">
              <a:lnSpc>
                <a:spcPct val="95000"/>
              </a:lnSpc>
              <a:spcBef>
                <a:spcPts val="600"/>
              </a:spcBef>
              <a:spcAft>
                <a:spcPts val="0"/>
              </a:spcAft>
              <a:buClr>
                <a:schemeClr val="dk1"/>
              </a:buClr>
              <a:buSzPts val="1800"/>
              <a:buChar char="•"/>
              <a:defRPr/>
            </a:lvl4pPr>
            <a:lvl5pPr marL="2286000" lvl="4" indent="-342900" algn="l">
              <a:lnSpc>
                <a:spcPct val="95000"/>
              </a:lnSpc>
              <a:spcBef>
                <a:spcPts val="600"/>
              </a:spcBef>
              <a:spcAft>
                <a:spcPts val="0"/>
              </a:spcAft>
              <a:buClr>
                <a:schemeClr val="dk1"/>
              </a:buClr>
              <a:buSzPts val="1800"/>
              <a:buChar char="•"/>
              <a:defRPr/>
            </a:lvl5pPr>
            <a:lvl6pPr marL="2743200" lvl="5" indent="-342900" algn="l">
              <a:lnSpc>
                <a:spcPct val="95000"/>
              </a:lnSpc>
              <a:spcBef>
                <a:spcPts val="600"/>
              </a:spcBef>
              <a:spcAft>
                <a:spcPts val="0"/>
              </a:spcAft>
              <a:buClr>
                <a:schemeClr val="dk1"/>
              </a:buClr>
              <a:buSzPts val="1800"/>
              <a:buChar char="•"/>
              <a:defRPr/>
            </a:lvl6pPr>
            <a:lvl7pPr marL="3200400" lvl="6" indent="-342900" algn="l">
              <a:lnSpc>
                <a:spcPct val="95000"/>
              </a:lnSpc>
              <a:spcBef>
                <a:spcPts val="600"/>
              </a:spcBef>
              <a:spcAft>
                <a:spcPts val="0"/>
              </a:spcAft>
              <a:buClr>
                <a:schemeClr val="dk1"/>
              </a:buClr>
              <a:buSzPts val="1800"/>
              <a:buChar char="•"/>
              <a:defRPr/>
            </a:lvl7pPr>
            <a:lvl8pPr marL="3657600" lvl="7" indent="-342900" algn="l">
              <a:lnSpc>
                <a:spcPct val="95000"/>
              </a:lnSpc>
              <a:spcBef>
                <a:spcPts val="600"/>
              </a:spcBef>
              <a:spcAft>
                <a:spcPts val="0"/>
              </a:spcAft>
              <a:buClr>
                <a:schemeClr val="dk1"/>
              </a:buClr>
              <a:buSzPts val="1800"/>
              <a:buChar char="•"/>
              <a:defRPr/>
            </a:lvl8pPr>
            <a:lvl9pPr marL="4114800" lvl="8" indent="-342900" algn="l">
              <a:lnSpc>
                <a:spcPct val="95000"/>
              </a:lnSpc>
              <a:spcBef>
                <a:spcPts val="600"/>
              </a:spcBef>
              <a:spcAft>
                <a:spcPts val="600"/>
              </a:spcAft>
              <a:buClr>
                <a:schemeClr val="dk1"/>
              </a:buClr>
              <a:buSzPts val="1800"/>
              <a:buChar char="•"/>
              <a:defRPr/>
            </a:lvl9pPr>
          </a:lstStyle>
          <a:p>
            <a:endParaRPr/>
          </a:p>
        </p:txBody>
      </p:sp>
      <p:sp>
        <p:nvSpPr>
          <p:cNvPr id="71" name="Google Shape;71;g10f013cc750_0_374"/>
          <p:cNvSpPr txBox="1">
            <a:spLocks noGrp="1"/>
          </p:cNvSpPr>
          <p:nvPr>
            <p:ph type="sldNum" idx="12"/>
          </p:nvPr>
        </p:nvSpPr>
        <p:spPr>
          <a:xfrm>
            <a:off x="11264900" y="6486982"/>
            <a:ext cx="542400" cy="365100"/>
          </a:xfrm>
          <a:prstGeom prst="rect">
            <a:avLst/>
          </a:prstGeom>
          <a:noFill/>
          <a:ln>
            <a:noFill/>
          </a:ln>
        </p:spPr>
        <p:txBody>
          <a:bodyPr spcFirstLastPara="1" wrap="square" lIns="0" tIns="0" rIns="0" bIns="0" anchor="ctr" anchorCtr="0">
            <a:noAutofit/>
          </a:bodyPr>
          <a:lstStyle>
            <a:lvl1pPr marL="0" marR="0" lvl="0" indent="0" algn="r">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72" name="Google Shape;72;g10f013cc750_0_374"/>
          <p:cNvSpPr txBox="1">
            <a:spLocks noGrp="1"/>
          </p:cNvSpPr>
          <p:nvPr>
            <p:ph type="body" idx="2"/>
          </p:nvPr>
        </p:nvSpPr>
        <p:spPr>
          <a:xfrm>
            <a:off x="495300" y="1118282"/>
            <a:ext cx="11315700" cy="492000"/>
          </a:xfrm>
          <a:prstGeom prst="rect">
            <a:avLst/>
          </a:prstGeom>
          <a:noFill/>
          <a:ln>
            <a:noFill/>
          </a:ln>
        </p:spPr>
        <p:txBody>
          <a:bodyPr spcFirstLastPara="1" wrap="square" lIns="0" tIns="0" rIns="0" bIns="0" anchor="t" anchorCtr="0">
            <a:noAutofit/>
          </a:bodyPr>
          <a:lstStyle>
            <a:lvl1pPr marL="457200" lvl="0" indent="-393700" algn="l">
              <a:lnSpc>
                <a:spcPct val="95000"/>
              </a:lnSpc>
              <a:spcBef>
                <a:spcPts val="800"/>
              </a:spcBef>
              <a:spcAft>
                <a:spcPts val="0"/>
              </a:spcAft>
              <a:buClr>
                <a:schemeClr val="accent4"/>
              </a:buClr>
              <a:buSzPts val="2600"/>
              <a:buChar char="•"/>
              <a:defRPr sz="2600">
                <a:solidFill>
                  <a:schemeClr val="accent4"/>
                </a:solidFill>
              </a:defRPr>
            </a:lvl1pPr>
            <a:lvl2pPr marL="914400" lvl="1" indent="-342900" algn="l">
              <a:lnSpc>
                <a:spcPct val="95000"/>
              </a:lnSpc>
              <a:spcBef>
                <a:spcPts val="600"/>
              </a:spcBef>
              <a:spcAft>
                <a:spcPts val="0"/>
              </a:spcAft>
              <a:buSzPts val="1800"/>
              <a:buChar char="•"/>
              <a:defRPr/>
            </a:lvl2pPr>
            <a:lvl3pPr marL="1371600" lvl="2" indent="-342900" algn="l">
              <a:lnSpc>
                <a:spcPct val="95000"/>
              </a:lnSpc>
              <a:spcBef>
                <a:spcPts val="600"/>
              </a:spcBef>
              <a:spcAft>
                <a:spcPts val="0"/>
              </a:spcAft>
              <a:buSzPts val="1800"/>
              <a:buChar char="•"/>
              <a:defRPr/>
            </a:lvl3pPr>
            <a:lvl4pPr marL="1828800" lvl="3" indent="-342900" algn="l">
              <a:lnSpc>
                <a:spcPct val="95000"/>
              </a:lnSpc>
              <a:spcBef>
                <a:spcPts val="600"/>
              </a:spcBef>
              <a:spcAft>
                <a:spcPts val="0"/>
              </a:spcAft>
              <a:buClr>
                <a:schemeClr val="dk1"/>
              </a:buClr>
              <a:buSzPts val="1800"/>
              <a:buChar char="•"/>
              <a:defRPr/>
            </a:lvl4pPr>
            <a:lvl5pPr marL="2286000" lvl="4" indent="-342900" algn="l">
              <a:lnSpc>
                <a:spcPct val="95000"/>
              </a:lnSpc>
              <a:spcBef>
                <a:spcPts val="600"/>
              </a:spcBef>
              <a:spcAft>
                <a:spcPts val="0"/>
              </a:spcAft>
              <a:buClr>
                <a:schemeClr val="dk1"/>
              </a:buClr>
              <a:buSzPts val="1800"/>
              <a:buChar char="•"/>
              <a:defRPr/>
            </a:lvl5pPr>
            <a:lvl6pPr marL="2743200" lvl="5" indent="-342900" algn="l">
              <a:lnSpc>
                <a:spcPct val="95000"/>
              </a:lnSpc>
              <a:spcBef>
                <a:spcPts val="600"/>
              </a:spcBef>
              <a:spcAft>
                <a:spcPts val="0"/>
              </a:spcAft>
              <a:buClr>
                <a:schemeClr val="dk1"/>
              </a:buClr>
              <a:buSzPts val="1800"/>
              <a:buChar char="•"/>
              <a:defRPr/>
            </a:lvl6pPr>
            <a:lvl7pPr marL="3200400" lvl="6" indent="-342900" algn="l">
              <a:lnSpc>
                <a:spcPct val="95000"/>
              </a:lnSpc>
              <a:spcBef>
                <a:spcPts val="600"/>
              </a:spcBef>
              <a:spcAft>
                <a:spcPts val="0"/>
              </a:spcAft>
              <a:buClr>
                <a:schemeClr val="dk1"/>
              </a:buClr>
              <a:buSzPts val="1800"/>
              <a:buChar char="•"/>
              <a:defRPr/>
            </a:lvl7pPr>
            <a:lvl8pPr marL="3657600" lvl="7" indent="-342900" algn="l">
              <a:lnSpc>
                <a:spcPct val="95000"/>
              </a:lnSpc>
              <a:spcBef>
                <a:spcPts val="600"/>
              </a:spcBef>
              <a:spcAft>
                <a:spcPts val="0"/>
              </a:spcAft>
              <a:buClr>
                <a:schemeClr val="dk1"/>
              </a:buClr>
              <a:buSzPts val="1800"/>
              <a:buChar char="•"/>
              <a:defRPr/>
            </a:lvl8pPr>
            <a:lvl9pPr marL="4114800" lvl="8" indent="-342900" algn="l">
              <a:lnSpc>
                <a:spcPct val="95000"/>
              </a:lnSpc>
              <a:spcBef>
                <a:spcPts val="600"/>
              </a:spcBef>
              <a:spcAft>
                <a:spcPts val="600"/>
              </a:spcAft>
              <a:buClr>
                <a:schemeClr val="dk1"/>
              </a:buClr>
              <a:buSzPts val="1800"/>
              <a:buChar char="•"/>
              <a:defRPr/>
            </a:lvl9pPr>
          </a:lstStyle>
          <a:p>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5 Row Icon">
  <p:cSld name="5 Row Icon">
    <p:spTree>
      <p:nvGrpSpPr>
        <p:cNvPr id="1" name="Shape 73"/>
        <p:cNvGrpSpPr/>
        <p:nvPr/>
      </p:nvGrpSpPr>
      <p:grpSpPr>
        <a:xfrm>
          <a:off x="0" y="0"/>
          <a:ext cx="0" cy="0"/>
          <a:chOff x="0" y="0"/>
          <a:chExt cx="0" cy="0"/>
        </a:xfrm>
      </p:grpSpPr>
      <p:sp>
        <p:nvSpPr>
          <p:cNvPr id="74" name="Google Shape;74;g10f013cc750_0_379"/>
          <p:cNvSpPr txBox="1">
            <a:spLocks noGrp="1"/>
          </p:cNvSpPr>
          <p:nvPr>
            <p:ph type="title"/>
          </p:nvPr>
        </p:nvSpPr>
        <p:spPr>
          <a:xfrm>
            <a:off x="495300" y="0"/>
            <a:ext cx="11315700" cy="1074000"/>
          </a:xfrm>
          <a:prstGeom prst="rect">
            <a:avLst/>
          </a:prstGeom>
          <a:noFill/>
          <a:ln>
            <a:noFill/>
          </a:ln>
        </p:spPr>
        <p:txBody>
          <a:bodyPr spcFirstLastPara="1" wrap="square" lIns="0" tIns="0" rIns="0" bIns="0" anchor="b" anchorCtr="0">
            <a:noAutofit/>
          </a:bodyPr>
          <a:lstStyle>
            <a:lvl1pPr lvl="0" algn="l">
              <a:lnSpc>
                <a:spcPct val="90000"/>
              </a:lnSpc>
              <a:spcBef>
                <a:spcPts val="0"/>
              </a:spcBef>
              <a:spcAft>
                <a:spcPts val="0"/>
              </a:spcAft>
              <a:buClr>
                <a:srgbClr val="55565A"/>
              </a:buClr>
              <a:buSzPts val="3000"/>
              <a:buFont typeface="Arial"/>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5" name="Google Shape;75;g10f013cc750_0_379"/>
          <p:cNvSpPr txBox="1">
            <a:spLocks noGrp="1"/>
          </p:cNvSpPr>
          <p:nvPr>
            <p:ph type="sldNum" idx="12"/>
          </p:nvPr>
        </p:nvSpPr>
        <p:spPr>
          <a:xfrm>
            <a:off x="11264900" y="6486982"/>
            <a:ext cx="542400" cy="365100"/>
          </a:xfrm>
          <a:prstGeom prst="rect">
            <a:avLst/>
          </a:prstGeom>
          <a:noFill/>
          <a:ln>
            <a:noFill/>
          </a:ln>
        </p:spPr>
        <p:txBody>
          <a:bodyPr spcFirstLastPara="1" wrap="square" lIns="0" tIns="0" rIns="0" bIns="0" anchor="ctr" anchorCtr="0">
            <a:noAutofit/>
          </a:bodyPr>
          <a:lstStyle>
            <a:lvl1pPr marL="0" marR="0" lvl="0" indent="0" algn="r">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76" name="Google Shape;76;g10f013cc750_0_379"/>
          <p:cNvSpPr txBox="1">
            <a:spLocks noGrp="1"/>
          </p:cNvSpPr>
          <p:nvPr>
            <p:ph type="body" idx="1"/>
          </p:nvPr>
        </p:nvSpPr>
        <p:spPr>
          <a:xfrm>
            <a:off x="495300" y="1118282"/>
            <a:ext cx="11315700" cy="492000"/>
          </a:xfrm>
          <a:prstGeom prst="rect">
            <a:avLst/>
          </a:prstGeom>
          <a:noFill/>
          <a:ln>
            <a:noFill/>
          </a:ln>
        </p:spPr>
        <p:txBody>
          <a:bodyPr spcFirstLastPara="1" wrap="square" lIns="0" tIns="0" rIns="0" bIns="0" anchor="t" anchorCtr="0">
            <a:noAutofit/>
          </a:bodyPr>
          <a:lstStyle>
            <a:lvl1pPr marL="457200" lvl="0" indent="-393700" algn="l">
              <a:lnSpc>
                <a:spcPct val="95000"/>
              </a:lnSpc>
              <a:spcBef>
                <a:spcPts val="800"/>
              </a:spcBef>
              <a:spcAft>
                <a:spcPts val="0"/>
              </a:spcAft>
              <a:buClr>
                <a:schemeClr val="accent4"/>
              </a:buClr>
              <a:buSzPts val="2600"/>
              <a:buChar char="•"/>
              <a:defRPr sz="2600">
                <a:solidFill>
                  <a:schemeClr val="accent4"/>
                </a:solidFill>
              </a:defRPr>
            </a:lvl1pPr>
            <a:lvl2pPr marL="914400" lvl="1" indent="-342900" algn="l">
              <a:lnSpc>
                <a:spcPct val="95000"/>
              </a:lnSpc>
              <a:spcBef>
                <a:spcPts val="600"/>
              </a:spcBef>
              <a:spcAft>
                <a:spcPts val="0"/>
              </a:spcAft>
              <a:buSzPts val="1800"/>
              <a:buChar char="•"/>
              <a:defRPr/>
            </a:lvl2pPr>
            <a:lvl3pPr marL="1371600" lvl="2" indent="-342900" algn="l">
              <a:lnSpc>
                <a:spcPct val="95000"/>
              </a:lnSpc>
              <a:spcBef>
                <a:spcPts val="600"/>
              </a:spcBef>
              <a:spcAft>
                <a:spcPts val="0"/>
              </a:spcAft>
              <a:buSzPts val="1800"/>
              <a:buChar char="•"/>
              <a:defRPr/>
            </a:lvl3pPr>
            <a:lvl4pPr marL="1828800" lvl="3" indent="-342900" algn="l">
              <a:lnSpc>
                <a:spcPct val="95000"/>
              </a:lnSpc>
              <a:spcBef>
                <a:spcPts val="600"/>
              </a:spcBef>
              <a:spcAft>
                <a:spcPts val="0"/>
              </a:spcAft>
              <a:buClr>
                <a:schemeClr val="dk1"/>
              </a:buClr>
              <a:buSzPts val="1800"/>
              <a:buChar char="•"/>
              <a:defRPr/>
            </a:lvl4pPr>
            <a:lvl5pPr marL="2286000" lvl="4" indent="-342900" algn="l">
              <a:lnSpc>
                <a:spcPct val="95000"/>
              </a:lnSpc>
              <a:spcBef>
                <a:spcPts val="600"/>
              </a:spcBef>
              <a:spcAft>
                <a:spcPts val="0"/>
              </a:spcAft>
              <a:buClr>
                <a:schemeClr val="dk1"/>
              </a:buClr>
              <a:buSzPts val="1800"/>
              <a:buChar char="•"/>
              <a:defRPr/>
            </a:lvl5pPr>
            <a:lvl6pPr marL="2743200" lvl="5" indent="-342900" algn="l">
              <a:lnSpc>
                <a:spcPct val="95000"/>
              </a:lnSpc>
              <a:spcBef>
                <a:spcPts val="600"/>
              </a:spcBef>
              <a:spcAft>
                <a:spcPts val="0"/>
              </a:spcAft>
              <a:buClr>
                <a:schemeClr val="dk1"/>
              </a:buClr>
              <a:buSzPts val="1800"/>
              <a:buChar char="•"/>
              <a:defRPr/>
            </a:lvl6pPr>
            <a:lvl7pPr marL="3200400" lvl="6" indent="-342900" algn="l">
              <a:lnSpc>
                <a:spcPct val="95000"/>
              </a:lnSpc>
              <a:spcBef>
                <a:spcPts val="600"/>
              </a:spcBef>
              <a:spcAft>
                <a:spcPts val="0"/>
              </a:spcAft>
              <a:buClr>
                <a:schemeClr val="dk1"/>
              </a:buClr>
              <a:buSzPts val="1800"/>
              <a:buChar char="•"/>
              <a:defRPr/>
            </a:lvl7pPr>
            <a:lvl8pPr marL="3657600" lvl="7" indent="-342900" algn="l">
              <a:lnSpc>
                <a:spcPct val="95000"/>
              </a:lnSpc>
              <a:spcBef>
                <a:spcPts val="600"/>
              </a:spcBef>
              <a:spcAft>
                <a:spcPts val="0"/>
              </a:spcAft>
              <a:buClr>
                <a:schemeClr val="dk1"/>
              </a:buClr>
              <a:buSzPts val="1800"/>
              <a:buChar char="•"/>
              <a:defRPr/>
            </a:lvl8pPr>
            <a:lvl9pPr marL="4114800" lvl="8" indent="-342900" algn="l">
              <a:lnSpc>
                <a:spcPct val="95000"/>
              </a:lnSpc>
              <a:spcBef>
                <a:spcPts val="600"/>
              </a:spcBef>
              <a:spcAft>
                <a:spcPts val="600"/>
              </a:spcAft>
              <a:buClr>
                <a:schemeClr val="dk1"/>
              </a:buClr>
              <a:buSzPts val="1800"/>
              <a:buChar char="•"/>
              <a:defRPr/>
            </a:lvl9pPr>
          </a:lstStyle>
          <a:p>
            <a:endParaRPr/>
          </a:p>
        </p:txBody>
      </p:sp>
      <p:sp>
        <p:nvSpPr>
          <p:cNvPr id="77" name="Google Shape;77;g10f013cc750_0_379"/>
          <p:cNvSpPr txBox="1">
            <a:spLocks noGrp="1"/>
          </p:cNvSpPr>
          <p:nvPr>
            <p:ph type="body" idx="2"/>
          </p:nvPr>
        </p:nvSpPr>
        <p:spPr>
          <a:xfrm>
            <a:off x="495300" y="1861456"/>
            <a:ext cx="1050600" cy="768000"/>
          </a:xfrm>
          <a:prstGeom prst="rect">
            <a:avLst/>
          </a:prstGeom>
          <a:solidFill>
            <a:schemeClr val="dk2"/>
          </a:solidFill>
          <a:ln>
            <a:noFill/>
          </a:ln>
        </p:spPr>
        <p:txBody>
          <a:bodyPr spcFirstLastPara="1" wrap="square" lIns="45700" tIns="0" rIns="18275" bIns="0" anchor="ctr" anchorCtr="0">
            <a:noAutofit/>
          </a:bodyPr>
          <a:lstStyle>
            <a:lvl1pPr marL="457200" lvl="0" indent="-285750" algn="l">
              <a:lnSpc>
                <a:spcPct val="90000"/>
              </a:lnSpc>
              <a:spcBef>
                <a:spcPts val="0"/>
              </a:spcBef>
              <a:spcAft>
                <a:spcPts val="0"/>
              </a:spcAft>
              <a:buClr>
                <a:srgbClr val="DDDDDD"/>
              </a:buClr>
              <a:buSzPts val="900"/>
              <a:buChar char="•"/>
              <a:defRPr sz="900">
                <a:solidFill>
                  <a:srgbClr val="DDDDDD"/>
                </a:solidFill>
              </a:defRPr>
            </a:lvl1pPr>
            <a:lvl2pPr marL="914400" lvl="1" indent="-342900" algn="l">
              <a:lnSpc>
                <a:spcPct val="95000"/>
              </a:lnSpc>
              <a:spcBef>
                <a:spcPts val="0"/>
              </a:spcBef>
              <a:spcAft>
                <a:spcPts val="0"/>
              </a:spcAft>
              <a:buSzPts val="1800"/>
              <a:buChar char="•"/>
              <a:defRPr/>
            </a:lvl2pPr>
            <a:lvl3pPr marL="1371600" lvl="2" indent="-342900" algn="l">
              <a:lnSpc>
                <a:spcPct val="95000"/>
              </a:lnSpc>
              <a:spcBef>
                <a:spcPts val="600"/>
              </a:spcBef>
              <a:spcAft>
                <a:spcPts val="0"/>
              </a:spcAft>
              <a:buSzPts val="1800"/>
              <a:buChar char="•"/>
              <a:defRPr/>
            </a:lvl3pPr>
            <a:lvl4pPr marL="1828800" lvl="3" indent="-342900" algn="l">
              <a:lnSpc>
                <a:spcPct val="95000"/>
              </a:lnSpc>
              <a:spcBef>
                <a:spcPts val="600"/>
              </a:spcBef>
              <a:spcAft>
                <a:spcPts val="0"/>
              </a:spcAft>
              <a:buClr>
                <a:schemeClr val="dk1"/>
              </a:buClr>
              <a:buSzPts val="1800"/>
              <a:buChar char="•"/>
              <a:defRPr/>
            </a:lvl4pPr>
            <a:lvl5pPr marL="2286000" lvl="4" indent="-342900" algn="l">
              <a:lnSpc>
                <a:spcPct val="95000"/>
              </a:lnSpc>
              <a:spcBef>
                <a:spcPts val="600"/>
              </a:spcBef>
              <a:spcAft>
                <a:spcPts val="0"/>
              </a:spcAft>
              <a:buClr>
                <a:schemeClr val="dk1"/>
              </a:buClr>
              <a:buSzPts val="1800"/>
              <a:buChar char="•"/>
              <a:defRPr/>
            </a:lvl5pPr>
            <a:lvl6pPr marL="2743200" lvl="5" indent="-342900" algn="l">
              <a:lnSpc>
                <a:spcPct val="95000"/>
              </a:lnSpc>
              <a:spcBef>
                <a:spcPts val="600"/>
              </a:spcBef>
              <a:spcAft>
                <a:spcPts val="0"/>
              </a:spcAft>
              <a:buClr>
                <a:schemeClr val="dk1"/>
              </a:buClr>
              <a:buSzPts val="1800"/>
              <a:buChar char="•"/>
              <a:defRPr/>
            </a:lvl6pPr>
            <a:lvl7pPr marL="3200400" lvl="6" indent="-342900" algn="l">
              <a:lnSpc>
                <a:spcPct val="95000"/>
              </a:lnSpc>
              <a:spcBef>
                <a:spcPts val="600"/>
              </a:spcBef>
              <a:spcAft>
                <a:spcPts val="0"/>
              </a:spcAft>
              <a:buClr>
                <a:schemeClr val="dk1"/>
              </a:buClr>
              <a:buSzPts val="1800"/>
              <a:buChar char="•"/>
              <a:defRPr/>
            </a:lvl7pPr>
            <a:lvl8pPr marL="3657600" lvl="7" indent="-342900" algn="l">
              <a:lnSpc>
                <a:spcPct val="95000"/>
              </a:lnSpc>
              <a:spcBef>
                <a:spcPts val="600"/>
              </a:spcBef>
              <a:spcAft>
                <a:spcPts val="0"/>
              </a:spcAft>
              <a:buClr>
                <a:schemeClr val="dk1"/>
              </a:buClr>
              <a:buSzPts val="1800"/>
              <a:buChar char="•"/>
              <a:defRPr/>
            </a:lvl8pPr>
            <a:lvl9pPr marL="4114800" lvl="8" indent="-342900" algn="l">
              <a:lnSpc>
                <a:spcPct val="95000"/>
              </a:lnSpc>
              <a:spcBef>
                <a:spcPts val="600"/>
              </a:spcBef>
              <a:spcAft>
                <a:spcPts val="600"/>
              </a:spcAft>
              <a:buClr>
                <a:schemeClr val="dk1"/>
              </a:buClr>
              <a:buSzPts val="1800"/>
              <a:buChar char="•"/>
              <a:defRPr/>
            </a:lvl9pPr>
          </a:lstStyle>
          <a:p>
            <a:endParaRPr/>
          </a:p>
        </p:txBody>
      </p:sp>
      <p:sp>
        <p:nvSpPr>
          <p:cNvPr id="78" name="Google Shape;78;g10f013cc750_0_379"/>
          <p:cNvSpPr txBox="1">
            <a:spLocks noGrp="1"/>
          </p:cNvSpPr>
          <p:nvPr>
            <p:ph type="body" idx="3"/>
          </p:nvPr>
        </p:nvSpPr>
        <p:spPr>
          <a:xfrm>
            <a:off x="495300" y="2681880"/>
            <a:ext cx="1050600" cy="768000"/>
          </a:xfrm>
          <a:prstGeom prst="rect">
            <a:avLst/>
          </a:prstGeom>
          <a:solidFill>
            <a:schemeClr val="accent2"/>
          </a:solidFill>
          <a:ln>
            <a:noFill/>
          </a:ln>
        </p:spPr>
        <p:txBody>
          <a:bodyPr spcFirstLastPara="1" wrap="square" lIns="45700" tIns="0" rIns="18275" bIns="0" anchor="ctr" anchorCtr="0">
            <a:noAutofit/>
          </a:bodyPr>
          <a:lstStyle>
            <a:lvl1pPr marL="457200" lvl="0" indent="-285750" algn="l">
              <a:lnSpc>
                <a:spcPct val="90000"/>
              </a:lnSpc>
              <a:spcBef>
                <a:spcPts val="0"/>
              </a:spcBef>
              <a:spcAft>
                <a:spcPts val="0"/>
              </a:spcAft>
              <a:buClr>
                <a:srgbClr val="DDDDDD"/>
              </a:buClr>
              <a:buSzPts val="900"/>
              <a:buChar char="•"/>
              <a:defRPr sz="900">
                <a:solidFill>
                  <a:srgbClr val="DDDDDD"/>
                </a:solidFill>
              </a:defRPr>
            </a:lvl1pPr>
            <a:lvl2pPr marL="914400" lvl="1" indent="-342900" algn="l">
              <a:lnSpc>
                <a:spcPct val="95000"/>
              </a:lnSpc>
              <a:spcBef>
                <a:spcPts val="0"/>
              </a:spcBef>
              <a:spcAft>
                <a:spcPts val="0"/>
              </a:spcAft>
              <a:buSzPts val="1800"/>
              <a:buChar char="•"/>
              <a:defRPr/>
            </a:lvl2pPr>
            <a:lvl3pPr marL="1371600" lvl="2" indent="-342900" algn="l">
              <a:lnSpc>
                <a:spcPct val="95000"/>
              </a:lnSpc>
              <a:spcBef>
                <a:spcPts val="600"/>
              </a:spcBef>
              <a:spcAft>
                <a:spcPts val="0"/>
              </a:spcAft>
              <a:buSzPts val="1800"/>
              <a:buChar char="•"/>
              <a:defRPr/>
            </a:lvl3pPr>
            <a:lvl4pPr marL="1828800" lvl="3" indent="-342900" algn="l">
              <a:lnSpc>
                <a:spcPct val="95000"/>
              </a:lnSpc>
              <a:spcBef>
                <a:spcPts val="600"/>
              </a:spcBef>
              <a:spcAft>
                <a:spcPts val="0"/>
              </a:spcAft>
              <a:buClr>
                <a:schemeClr val="dk1"/>
              </a:buClr>
              <a:buSzPts val="1800"/>
              <a:buChar char="•"/>
              <a:defRPr/>
            </a:lvl4pPr>
            <a:lvl5pPr marL="2286000" lvl="4" indent="-342900" algn="l">
              <a:lnSpc>
                <a:spcPct val="95000"/>
              </a:lnSpc>
              <a:spcBef>
                <a:spcPts val="600"/>
              </a:spcBef>
              <a:spcAft>
                <a:spcPts val="0"/>
              </a:spcAft>
              <a:buClr>
                <a:schemeClr val="dk1"/>
              </a:buClr>
              <a:buSzPts val="1800"/>
              <a:buChar char="•"/>
              <a:defRPr/>
            </a:lvl5pPr>
            <a:lvl6pPr marL="2743200" lvl="5" indent="-342900" algn="l">
              <a:lnSpc>
                <a:spcPct val="95000"/>
              </a:lnSpc>
              <a:spcBef>
                <a:spcPts val="600"/>
              </a:spcBef>
              <a:spcAft>
                <a:spcPts val="0"/>
              </a:spcAft>
              <a:buClr>
                <a:schemeClr val="dk1"/>
              </a:buClr>
              <a:buSzPts val="1800"/>
              <a:buChar char="•"/>
              <a:defRPr/>
            </a:lvl6pPr>
            <a:lvl7pPr marL="3200400" lvl="6" indent="-342900" algn="l">
              <a:lnSpc>
                <a:spcPct val="95000"/>
              </a:lnSpc>
              <a:spcBef>
                <a:spcPts val="600"/>
              </a:spcBef>
              <a:spcAft>
                <a:spcPts val="0"/>
              </a:spcAft>
              <a:buClr>
                <a:schemeClr val="dk1"/>
              </a:buClr>
              <a:buSzPts val="1800"/>
              <a:buChar char="•"/>
              <a:defRPr/>
            </a:lvl7pPr>
            <a:lvl8pPr marL="3657600" lvl="7" indent="-342900" algn="l">
              <a:lnSpc>
                <a:spcPct val="95000"/>
              </a:lnSpc>
              <a:spcBef>
                <a:spcPts val="600"/>
              </a:spcBef>
              <a:spcAft>
                <a:spcPts val="0"/>
              </a:spcAft>
              <a:buClr>
                <a:schemeClr val="dk1"/>
              </a:buClr>
              <a:buSzPts val="1800"/>
              <a:buChar char="•"/>
              <a:defRPr/>
            </a:lvl8pPr>
            <a:lvl9pPr marL="4114800" lvl="8" indent="-342900" algn="l">
              <a:lnSpc>
                <a:spcPct val="95000"/>
              </a:lnSpc>
              <a:spcBef>
                <a:spcPts val="600"/>
              </a:spcBef>
              <a:spcAft>
                <a:spcPts val="600"/>
              </a:spcAft>
              <a:buClr>
                <a:schemeClr val="dk1"/>
              </a:buClr>
              <a:buSzPts val="1800"/>
              <a:buChar char="•"/>
              <a:defRPr/>
            </a:lvl9pPr>
          </a:lstStyle>
          <a:p>
            <a:endParaRPr/>
          </a:p>
        </p:txBody>
      </p:sp>
      <p:sp>
        <p:nvSpPr>
          <p:cNvPr id="79" name="Google Shape;79;g10f013cc750_0_379"/>
          <p:cNvSpPr txBox="1">
            <a:spLocks noGrp="1"/>
          </p:cNvSpPr>
          <p:nvPr>
            <p:ph type="body" idx="4"/>
          </p:nvPr>
        </p:nvSpPr>
        <p:spPr>
          <a:xfrm>
            <a:off x="495300" y="3502304"/>
            <a:ext cx="1050600" cy="768000"/>
          </a:xfrm>
          <a:prstGeom prst="rect">
            <a:avLst/>
          </a:prstGeom>
          <a:solidFill>
            <a:schemeClr val="accent4"/>
          </a:solidFill>
          <a:ln>
            <a:noFill/>
          </a:ln>
        </p:spPr>
        <p:txBody>
          <a:bodyPr spcFirstLastPara="1" wrap="square" lIns="45700" tIns="0" rIns="18275" bIns="0" anchor="ctr" anchorCtr="0">
            <a:noAutofit/>
          </a:bodyPr>
          <a:lstStyle>
            <a:lvl1pPr marL="457200" lvl="0" indent="-285750" algn="l">
              <a:lnSpc>
                <a:spcPct val="90000"/>
              </a:lnSpc>
              <a:spcBef>
                <a:spcPts val="0"/>
              </a:spcBef>
              <a:spcAft>
                <a:spcPts val="0"/>
              </a:spcAft>
              <a:buClr>
                <a:srgbClr val="DDDDDD"/>
              </a:buClr>
              <a:buSzPts val="900"/>
              <a:buChar char="•"/>
              <a:defRPr sz="900">
                <a:solidFill>
                  <a:srgbClr val="DDDDDD"/>
                </a:solidFill>
              </a:defRPr>
            </a:lvl1pPr>
            <a:lvl2pPr marL="914400" lvl="1" indent="-342900" algn="l">
              <a:lnSpc>
                <a:spcPct val="95000"/>
              </a:lnSpc>
              <a:spcBef>
                <a:spcPts val="0"/>
              </a:spcBef>
              <a:spcAft>
                <a:spcPts val="0"/>
              </a:spcAft>
              <a:buSzPts val="1800"/>
              <a:buChar char="•"/>
              <a:defRPr/>
            </a:lvl2pPr>
            <a:lvl3pPr marL="1371600" lvl="2" indent="-342900" algn="l">
              <a:lnSpc>
                <a:spcPct val="95000"/>
              </a:lnSpc>
              <a:spcBef>
                <a:spcPts val="600"/>
              </a:spcBef>
              <a:spcAft>
                <a:spcPts val="0"/>
              </a:spcAft>
              <a:buSzPts val="1800"/>
              <a:buChar char="•"/>
              <a:defRPr/>
            </a:lvl3pPr>
            <a:lvl4pPr marL="1828800" lvl="3" indent="-342900" algn="l">
              <a:lnSpc>
                <a:spcPct val="95000"/>
              </a:lnSpc>
              <a:spcBef>
                <a:spcPts val="600"/>
              </a:spcBef>
              <a:spcAft>
                <a:spcPts val="0"/>
              </a:spcAft>
              <a:buClr>
                <a:schemeClr val="dk1"/>
              </a:buClr>
              <a:buSzPts val="1800"/>
              <a:buChar char="•"/>
              <a:defRPr/>
            </a:lvl4pPr>
            <a:lvl5pPr marL="2286000" lvl="4" indent="-342900" algn="l">
              <a:lnSpc>
                <a:spcPct val="95000"/>
              </a:lnSpc>
              <a:spcBef>
                <a:spcPts val="600"/>
              </a:spcBef>
              <a:spcAft>
                <a:spcPts val="0"/>
              </a:spcAft>
              <a:buClr>
                <a:schemeClr val="dk1"/>
              </a:buClr>
              <a:buSzPts val="1800"/>
              <a:buChar char="•"/>
              <a:defRPr/>
            </a:lvl5pPr>
            <a:lvl6pPr marL="2743200" lvl="5" indent="-342900" algn="l">
              <a:lnSpc>
                <a:spcPct val="95000"/>
              </a:lnSpc>
              <a:spcBef>
                <a:spcPts val="600"/>
              </a:spcBef>
              <a:spcAft>
                <a:spcPts val="0"/>
              </a:spcAft>
              <a:buClr>
                <a:schemeClr val="dk1"/>
              </a:buClr>
              <a:buSzPts val="1800"/>
              <a:buChar char="•"/>
              <a:defRPr/>
            </a:lvl6pPr>
            <a:lvl7pPr marL="3200400" lvl="6" indent="-342900" algn="l">
              <a:lnSpc>
                <a:spcPct val="95000"/>
              </a:lnSpc>
              <a:spcBef>
                <a:spcPts val="600"/>
              </a:spcBef>
              <a:spcAft>
                <a:spcPts val="0"/>
              </a:spcAft>
              <a:buClr>
                <a:schemeClr val="dk1"/>
              </a:buClr>
              <a:buSzPts val="1800"/>
              <a:buChar char="•"/>
              <a:defRPr/>
            </a:lvl7pPr>
            <a:lvl8pPr marL="3657600" lvl="7" indent="-342900" algn="l">
              <a:lnSpc>
                <a:spcPct val="95000"/>
              </a:lnSpc>
              <a:spcBef>
                <a:spcPts val="600"/>
              </a:spcBef>
              <a:spcAft>
                <a:spcPts val="0"/>
              </a:spcAft>
              <a:buClr>
                <a:schemeClr val="dk1"/>
              </a:buClr>
              <a:buSzPts val="1800"/>
              <a:buChar char="•"/>
              <a:defRPr/>
            </a:lvl8pPr>
            <a:lvl9pPr marL="4114800" lvl="8" indent="-342900" algn="l">
              <a:lnSpc>
                <a:spcPct val="95000"/>
              </a:lnSpc>
              <a:spcBef>
                <a:spcPts val="600"/>
              </a:spcBef>
              <a:spcAft>
                <a:spcPts val="600"/>
              </a:spcAft>
              <a:buClr>
                <a:schemeClr val="dk1"/>
              </a:buClr>
              <a:buSzPts val="1800"/>
              <a:buChar char="•"/>
              <a:defRPr/>
            </a:lvl9pPr>
          </a:lstStyle>
          <a:p>
            <a:endParaRPr/>
          </a:p>
        </p:txBody>
      </p:sp>
      <p:sp>
        <p:nvSpPr>
          <p:cNvPr id="80" name="Google Shape;80;g10f013cc750_0_379"/>
          <p:cNvSpPr txBox="1">
            <a:spLocks noGrp="1"/>
          </p:cNvSpPr>
          <p:nvPr>
            <p:ph type="body" idx="5"/>
          </p:nvPr>
        </p:nvSpPr>
        <p:spPr>
          <a:xfrm>
            <a:off x="495300" y="4322728"/>
            <a:ext cx="1050600" cy="768000"/>
          </a:xfrm>
          <a:prstGeom prst="rect">
            <a:avLst/>
          </a:prstGeom>
          <a:solidFill>
            <a:schemeClr val="accent1"/>
          </a:solidFill>
          <a:ln>
            <a:noFill/>
          </a:ln>
        </p:spPr>
        <p:txBody>
          <a:bodyPr spcFirstLastPara="1" wrap="square" lIns="45700" tIns="0" rIns="18275" bIns="0" anchor="ctr" anchorCtr="0">
            <a:noAutofit/>
          </a:bodyPr>
          <a:lstStyle>
            <a:lvl1pPr marL="457200" lvl="0" indent="-285750" algn="l">
              <a:lnSpc>
                <a:spcPct val="90000"/>
              </a:lnSpc>
              <a:spcBef>
                <a:spcPts val="0"/>
              </a:spcBef>
              <a:spcAft>
                <a:spcPts val="0"/>
              </a:spcAft>
              <a:buClr>
                <a:srgbClr val="DDDDDD"/>
              </a:buClr>
              <a:buSzPts val="900"/>
              <a:buChar char="•"/>
              <a:defRPr sz="900">
                <a:solidFill>
                  <a:srgbClr val="DDDDDD"/>
                </a:solidFill>
              </a:defRPr>
            </a:lvl1pPr>
            <a:lvl2pPr marL="914400" lvl="1" indent="-342900" algn="l">
              <a:lnSpc>
                <a:spcPct val="95000"/>
              </a:lnSpc>
              <a:spcBef>
                <a:spcPts val="0"/>
              </a:spcBef>
              <a:spcAft>
                <a:spcPts val="0"/>
              </a:spcAft>
              <a:buSzPts val="1800"/>
              <a:buChar char="•"/>
              <a:defRPr/>
            </a:lvl2pPr>
            <a:lvl3pPr marL="1371600" lvl="2" indent="-342900" algn="l">
              <a:lnSpc>
                <a:spcPct val="95000"/>
              </a:lnSpc>
              <a:spcBef>
                <a:spcPts val="600"/>
              </a:spcBef>
              <a:spcAft>
                <a:spcPts val="0"/>
              </a:spcAft>
              <a:buSzPts val="1800"/>
              <a:buChar char="•"/>
              <a:defRPr/>
            </a:lvl3pPr>
            <a:lvl4pPr marL="1828800" lvl="3" indent="-342900" algn="l">
              <a:lnSpc>
                <a:spcPct val="95000"/>
              </a:lnSpc>
              <a:spcBef>
                <a:spcPts val="600"/>
              </a:spcBef>
              <a:spcAft>
                <a:spcPts val="0"/>
              </a:spcAft>
              <a:buClr>
                <a:schemeClr val="dk1"/>
              </a:buClr>
              <a:buSzPts val="1800"/>
              <a:buChar char="•"/>
              <a:defRPr/>
            </a:lvl4pPr>
            <a:lvl5pPr marL="2286000" lvl="4" indent="-342900" algn="l">
              <a:lnSpc>
                <a:spcPct val="95000"/>
              </a:lnSpc>
              <a:spcBef>
                <a:spcPts val="600"/>
              </a:spcBef>
              <a:spcAft>
                <a:spcPts val="0"/>
              </a:spcAft>
              <a:buClr>
                <a:schemeClr val="dk1"/>
              </a:buClr>
              <a:buSzPts val="1800"/>
              <a:buChar char="•"/>
              <a:defRPr/>
            </a:lvl5pPr>
            <a:lvl6pPr marL="2743200" lvl="5" indent="-342900" algn="l">
              <a:lnSpc>
                <a:spcPct val="95000"/>
              </a:lnSpc>
              <a:spcBef>
                <a:spcPts val="600"/>
              </a:spcBef>
              <a:spcAft>
                <a:spcPts val="0"/>
              </a:spcAft>
              <a:buClr>
                <a:schemeClr val="dk1"/>
              </a:buClr>
              <a:buSzPts val="1800"/>
              <a:buChar char="•"/>
              <a:defRPr/>
            </a:lvl6pPr>
            <a:lvl7pPr marL="3200400" lvl="6" indent="-342900" algn="l">
              <a:lnSpc>
                <a:spcPct val="95000"/>
              </a:lnSpc>
              <a:spcBef>
                <a:spcPts val="600"/>
              </a:spcBef>
              <a:spcAft>
                <a:spcPts val="0"/>
              </a:spcAft>
              <a:buClr>
                <a:schemeClr val="dk1"/>
              </a:buClr>
              <a:buSzPts val="1800"/>
              <a:buChar char="•"/>
              <a:defRPr/>
            </a:lvl7pPr>
            <a:lvl8pPr marL="3657600" lvl="7" indent="-342900" algn="l">
              <a:lnSpc>
                <a:spcPct val="95000"/>
              </a:lnSpc>
              <a:spcBef>
                <a:spcPts val="600"/>
              </a:spcBef>
              <a:spcAft>
                <a:spcPts val="0"/>
              </a:spcAft>
              <a:buClr>
                <a:schemeClr val="dk1"/>
              </a:buClr>
              <a:buSzPts val="1800"/>
              <a:buChar char="•"/>
              <a:defRPr/>
            </a:lvl8pPr>
            <a:lvl9pPr marL="4114800" lvl="8" indent="-342900" algn="l">
              <a:lnSpc>
                <a:spcPct val="95000"/>
              </a:lnSpc>
              <a:spcBef>
                <a:spcPts val="600"/>
              </a:spcBef>
              <a:spcAft>
                <a:spcPts val="600"/>
              </a:spcAft>
              <a:buClr>
                <a:schemeClr val="dk1"/>
              </a:buClr>
              <a:buSzPts val="1800"/>
              <a:buChar char="•"/>
              <a:defRPr/>
            </a:lvl9pPr>
          </a:lstStyle>
          <a:p>
            <a:endParaRPr/>
          </a:p>
        </p:txBody>
      </p:sp>
      <p:sp>
        <p:nvSpPr>
          <p:cNvPr id="81" name="Google Shape;81;g10f013cc750_0_379"/>
          <p:cNvSpPr txBox="1">
            <a:spLocks noGrp="1"/>
          </p:cNvSpPr>
          <p:nvPr>
            <p:ph type="body" idx="6"/>
          </p:nvPr>
        </p:nvSpPr>
        <p:spPr>
          <a:xfrm>
            <a:off x="495300" y="5143150"/>
            <a:ext cx="1050600" cy="768000"/>
          </a:xfrm>
          <a:prstGeom prst="rect">
            <a:avLst/>
          </a:prstGeom>
          <a:solidFill>
            <a:srgbClr val="A22B38"/>
          </a:solidFill>
          <a:ln>
            <a:noFill/>
          </a:ln>
        </p:spPr>
        <p:txBody>
          <a:bodyPr spcFirstLastPara="1" wrap="square" lIns="45700" tIns="0" rIns="18275" bIns="0" anchor="ctr" anchorCtr="0">
            <a:noAutofit/>
          </a:bodyPr>
          <a:lstStyle>
            <a:lvl1pPr marL="457200" lvl="0" indent="-285750" algn="l">
              <a:lnSpc>
                <a:spcPct val="90000"/>
              </a:lnSpc>
              <a:spcBef>
                <a:spcPts val="0"/>
              </a:spcBef>
              <a:spcAft>
                <a:spcPts val="0"/>
              </a:spcAft>
              <a:buClr>
                <a:srgbClr val="DDDDDD"/>
              </a:buClr>
              <a:buSzPts val="900"/>
              <a:buChar char="•"/>
              <a:defRPr sz="900">
                <a:solidFill>
                  <a:srgbClr val="DDDDDD"/>
                </a:solidFill>
              </a:defRPr>
            </a:lvl1pPr>
            <a:lvl2pPr marL="914400" lvl="1" indent="-342900" algn="l">
              <a:lnSpc>
                <a:spcPct val="95000"/>
              </a:lnSpc>
              <a:spcBef>
                <a:spcPts val="0"/>
              </a:spcBef>
              <a:spcAft>
                <a:spcPts val="0"/>
              </a:spcAft>
              <a:buSzPts val="1800"/>
              <a:buChar char="•"/>
              <a:defRPr/>
            </a:lvl2pPr>
            <a:lvl3pPr marL="1371600" lvl="2" indent="-342900" algn="l">
              <a:lnSpc>
                <a:spcPct val="95000"/>
              </a:lnSpc>
              <a:spcBef>
                <a:spcPts val="600"/>
              </a:spcBef>
              <a:spcAft>
                <a:spcPts val="0"/>
              </a:spcAft>
              <a:buSzPts val="1800"/>
              <a:buChar char="•"/>
              <a:defRPr/>
            </a:lvl3pPr>
            <a:lvl4pPr marL="1828800" lvl="3" indent="-342900" algn="l">
              <a:lnSpc>
                <a:spcPct val="95000"/>
              </a:lnSpc>
              <a:spcBef>
                <a:spcPts val="600"/>
              </a:spcBef>
              <a:spcAft>
                <a:spcPts val="0"/>
              </a:spcAft>
              <a:buClr>
                <a:schemeClr val="dk1"/>
              </a:buClr>
              <a:buSzPts val="1800"/>
              <a:buChar char="•"/>
              <a:defRPr/>
            </a:lvl4pPr>
            <a:lvl5pPr marL="2286000" lvl="4" indent="-342900" algn="l">
              <a:lnSpc>
                <a:spcPct val="95000"/>
              </a:lnSpc>
              <a:spcBef>
                <a:spcPts val="600"/>
              </a:spcBef>
              <a:spcAft>
                <a:spcPts val="0"/>
              </a:spcAft>
              <a:buClr>
                <a:schemeClr val="dk1"/>
              </a:buClr>
              <a:buSzPts val="1800"/>
              <a:buChar char="•"/>
              <a:defRPr/>
            </a:lvl5pPr>
            <a:lvl6pPr marL="2743200" lvl="5" indent="-342900" algn="l">
              <a:lnSpc>
                <a:spcPct val="95000"/>
              </a:lnSpc>
              <a:spcBef>
                <a:spcPts val="600"/>
              </a:spcBef>
              <a:spcAft>
                <a:spcPts val="0"/>
              </a:spcAft>
              <a:buClr>
                <a:schemeClr val="dk1"/>
              </a:buClr>
              <a:buSzPts val="1800"/>
              <a:buChar char="•"/>
              <a:defRPr/>
            </a:lvl6pPr>
            <a:lvl7pPr marL="3200400" lvl="6" indent="-342900" algn="l">
              <a:lnSpc>
                <a:spcPct val="95000"/>
              </a:lnSpc>
              <a:spcBef>
                <a:spcPts val="600"/>
              </a:spcBef>
              <a:spcAft>
                <a:spcPts val="0"/>
              </a:spcAft>
              <a:buClr>
                <a:schemeClr val="dk1"/>
              </a:buClr>
              <a:buSzPts val="1800"/>
              <a:buChar char="•"/>
              <a:defRPr/>
            </a:lvl7pPr>
            <a:lvl8pPr marL="3657600" lvl="7" indent="-342900" algn="l">
              <a:lnSpc>
                <a:spcPct val="95000"/>
              </a:lnSpc>
              <a:spcBef>
                <a:spcPts val="600"/>
              </a:spcBef>
              <a:spcAft>
                <a:spcPts val="0"/>
              </a:spcAft>
              <a:buClr>
                <a:schemeClr val="dk1"/>
              </a:buClr>
              <a:buSzPts val="1800"/>
              <a:buChar char="•"/>
              <a:defRPr/>
            </a:lvl8pPr>
            <a:lvl9pPr marL="4114800" lvl="8" indent="-342900" algn="l">
              <a:lnSpc>
                <a:spcPct val="95000"/>
              </a:lnSpc>
              <a:spcBef>
                <a:spcPts val="600"/>
              </a:spcBef>
              <a:spcAft>
                <a:spcPts val="600"/>
              </a:spcAft>
              <a:buClr>
                <a:schemeClr val="dk1"/>
              </a:buClr>
              <a:buSzPts val="1800"/>
              <a:buChar char="•"/>
              <a:defRPr/>
            </a:lvl9pPr>
          </a:lstStyle>
          <a:p>
            <a:endParaRPr/>
          </a:p>
        </p:txBody>
      </p:sp>
      <p:sp>
        <p:nvSpPr>
          <p:cNvPr id="82" name="Google Shape;82;g10f013cc750_0_379"/>
          <p:cNvSpPr txBox="1">
            <a:spLocks noGrp="1"/>
          </p:cNvSpPr>
          <p:nvPr>
            <p:ph type="body" idx="7"/>
          </p:nvPr>
        </p:nvSpPr>
        <p:spPr>
          <a:xfrm>
            <a:off x="1629229" y="1861456"/>
            <a:ext cx="10178100" cy="768000"/>
          </a:xfrm>
          <a:prstGeom prst="rect">
            <a:avLst/>
          </a:prstGeom>
          <a:noFill/>
          <a:ln>
            <a:noFill/>
          </a:ln>
        </p:spPr>
        <p:txBody>
          <a:bodyPr spcFirstLastPara="1" wrap="square" lIns="0" tIns="0" rIns="0" bIns="0" anchor="t" anchorCtr="0">
            <a:noAutofit/>
          </a:bodyPr>
          <a:lstStyle>
            <a:lvl1pPr marL="457200" lvl="0" indent="-342900" algn="l">
              <a:lnSpc>
                <a:spcPct val="95000"/>
              </a:lnSpc>
              <a:spcBef>
                <a:spcPts val="800"/>
              </a:spcBef>
              <a:spcAft>
                <a:spcPts val="0"/>
              </a:spcAft>
              <a:buClr>
                <a:schemeClr val="dk2"/>
              </a:buClr>
              <a:buSzPts val="1800"/>
              <a:buChar char="•"/>
              <a:defRPr sz="1800"/>
            </a:lvl1pPr>
            <a:lvl2pPr marL="914400" lvl="1" indent="-330200" algn="l">
              <a:lnSpc>
                <a:spcPct val="95000"/>
              </a:lnSpc>
              <a:spcBef>
                <a:spcPts val="600"/>
              </a:spcBef>
              <a:spcAft>
                <a:spcPts val="0"/>
              </a:spcAft>
              <a:buSzPts val="1600"/>
              <a:buChar char="•"/>
              <a:defRPr sz="1600"/>
            </a:lvl2pPr>
            <a:lvl3pPr marL="1371600" lvl="2" indent="-342900" algn="l">
              <a:lnSpc>
                <a:spcPct val="95000"/>
              </a:lnSpc>
              <a:spcBef>
                <a:spcPts val="600"/>
              </a:spcBef>
              <a:spcAft>
                <a:spcPts val="0"/>
              </a:spcAft>
              <a:buSzPts val="1800"/>
              <a:buChar char="•"/>
              <a:defRPr/>
            </a:lvl3pPr>
            <a:lvl4pPr marL="1828800" lvl="3" indent="-342900" algn="l">
              <a:lnSpc>
                <a:spcPct val="95000"/>
              </a:lnSpc>
              <a:spcBef>
                <a:spcPts val="600"/>
              </a:spcBef>
              <a:spcAft>
                <a:spcPts val="0"/>
              </a:spcAft>
              <a:buClr>
                <a:schemeClr val="dk1"/>
              </a:buClr>
              <a:buSzPts val="1800"/>
              <a:buChar char="•"/>
              <a:defRPr/>
            </a:lvl4pPr>
            <a:lvl5pPr marL="2286000" lvl="4" indent="-342900" algn="l">
              <a:lnSpc>
                <a:spcPct val="95000"/>
              </a:lnSpc>
              <a:spcBef>
                <a:spcPts val="600"/>
              </a:spcBef>
              <a:spcAft>
                <a:spcPts val="0"/>
              </a:spcAft>
              <a:buClr>
                <a:schemeClr val="dk1"/>
              </a:buClr>
              <a:buSzPts val="1800"/>
              <a:buChar char="•"/>
              <a:defRPr/>
            </a:lvl5pPr>
            <a:lvl6pPr marL="2743200" lvl="5" indent="-342900" algn="l">
              <a:lnSpc>
                <a:spcPct val="95000"/>
              </a:lnSpc>
              <a:spcBef>
                <a:spcPts val="600"/>
              </a:spcBef>
              <a:spcAft>
                <a:spcPts val="0"/>
              </a:spcAft>
              <a:buClr>
                <a:schemeClr val="dk1"/>
              </a:buClr>
              <a:buSzPts val="1800"/>
              <a:buChar char="•"/>
              <a:defRPr/>
            </a:lvl6pPr>
            <a:lvl7pPr marL="3200400" lvl="6" indent="-342900" algn="l">
              <a:lnSpc>
                <a:spcPct val="95000"/>
              </a:lnSpc>
              <a:spcBef>
                <a:spcPts val="600"/>
              </a:spcBef>
              <a:spcAft>
                <a:spcPts val="0"/>
              </a:spcAft>
              <a:buClr>
                <a:schemeClr val="dk1"/>
              </a:buClr>
              <a:buSzPts val="1800"/>
              <a:buChar char="•"/>
              <a:defRPr/>
            </a:lvl7pPr>
            <a:lvl8pPr marL="3657600" lvl="7" indent="-342900" algn="l">
              <a:lnSpc>
                <a:spcPct val="95000"/>
              </a:lnSpc>
              <a:spcBef>
                <a:spcPts val="600"/>
              </a:spcBef>
              <a:spcAft>
                <a:spcPts val="0"/>
              </a:spcAft>
              <a:buClr>
                <a:schemeClr val="dk1"/>
              </a:buClr>
              <a:buSzPts val="1800"/>
              <a:buChar char="•"/>
              <a:defRPr/>
            </a:lvl8pPr>
            <a:lvl9pPr marL="4114800" lvl="8" indent="-342900" algn="l">
              <a:lnSpc>
                <a:spcPct val="95000"/>
              </a:lnSpc>
              <a:spcBef>
                <a:spcPts val="600"/>
              </a:spcBef>
              <a:spcAft>
                <a:spcPts val="600"/>
              </a:spcAft>
              <a:buClr>
                <a:schemeClr val="dk1"/>
              </a:buClr>
              <a:buSzPts val="1800"/>
              <a:buChar char="•"/>
              <a:defRPr/>
            </a:lvl9pPr>
          </a:lstStyle>
          <a:p>
            <a:endParaRPr/>
          </a:p>
        </p:txBody>
      </p:sp>
      <p:sp>
        <p:nvSpPr>
          <p:cNvPr id="83" name="Google Shape;83;g10f013cc750_0_379"/>
          <p:cNvSpPr txBox="1">
            <a:spLocks noGrp="1"/>
          </p:cNvSpPr>
          <p:nvPr>
            <p:ph type="body" idx="8"/>
          </p:nvPr>
        </p:nvSpPr>
        <p:spPr>
          <a:xfrm>
            <a:off x="1632857" y="2679568"/>
            <a:ext cx="10178100" cy="768000"/>
          </a:xfrm>
          <a:prstGeom prst="rect">
            <a:avLst/>
          </a:prstGeom>
          <a:noFill/>
          <a:ln>
            <a:noFill/>
          </a:ln>
        </p:spPr>
        <p:txBody>
          <a:bodyPr spcFirstLastPara="1" wrap="square" lIns="0" tIns="0" rIns="0" bIns="0" anchor="t" anchorCtr="0">
            <a:noAutofit/>
          </a:bodyPr>
          <a:lstStyle>
            <a:lvl1pPr marL="457200" lvl="0" indent="-342900" algn="l">
              <a:lnSpc>
                <a:spcPct val="95000"/>
              </a:lnSpc>
              <a:spcBef>
                <a:spcPts val="800"/>
              </a:spcBef>
              <a:spcAft>
                <a:spcPts val="0"/>
              </a:spcAft>
              <a:buClr>
                <a:schemeClr val="dk2"/>
              </a:buClr>
              <a:buSzPts val="1800"/>
              <a:buChar char="•"/>
              <a:defRPr sz="1800"/>
            </a:lvl1pPr>
            <a:lvl2pPr marL="914400" lvl="1" indent="-330200" algn="l">
              <a:lnSpc>
                <a:spcPct val="95000"/>
              </a:lnSpc>
              <a:spcBef>
                <a:spcPts val="600"/>
              </a:spcBef>
              <a:spcAft>
                <a:spcPts val="0"/>
              </a:spcAft>
              <a:buSzPts val="1600"/>
              <a:buChar char="•"/>
              <a:defRPr sz="1600"/>
            </a:lvl2pPr>
            <a:lvl3pPr marL="1371600" lvl="2" indent="-342900" algn="l">
              <a:lnSpc>
                <a:spcPct val="95000"/>
              </a:lnSpc>
              <a:spcBef>
                <a:spcPts val="600"/>
              </a:spcBef>
              <a:spcAft>
                <a:spcPts val="0"/>
              </a:spcAft>
              <a:buSzPts val="1800"/>
              <a:buChar char="•"/>
              <a:defRPr/>
            </a:lvl3pPr>
            <a:lvl4pPr marL="1828800" lvl="3" indent="-342900" algn="l">
              <a:lnSpc>
                <a:spcPct val="95000"/>
              </a:lnSpc>
              <a:spcBef>
                <a:spcPts val="600"/>
              </a:spcBef>
              <a:spcAft>
                <a:spcPts val="0"/>
              </a:spcAft>
              <a:buClr>
                <a:schemeClr val="dk1"/>
              </a:buClr>
              <a:buSzPts val="1800"/>
              <a:buChar char="•"/>
              <a:defRPr/>
            </a:lvl4pPr>
            <a:lvl5pPr marL="2286000" lvl="4" indent="-342900" algn="l">
              <a:lnSpc>
                <a:spcPct val="95000"/>
              </a:lnSpc>
              <a:spcBef>
                <a:spcPts val="600"/>
              </a:spcBef>
              <a:spcAft>
                <a:spcPts val="0"/>
              </a:spcAft>
              <a:buClr>
                <a:schemeClr val="dk1"/>
              </a:buClr>
              <a:buSzPts val="1800"/>
              <a:buChar char="•"/>
              <a:defRPr/>
            </a:lvl5pPr>
            <a:lvl6pPr marL="2743200" lvl="5" indent="-342900" algn="l">
              <a:lnSpc>
                <a:spcPct val="95000"/>
              </a:lnSpc>
              <a:spcBef>
                <a:spcPts val="600"/>
              </a:spcBef>
              <a:spcAft>
                <a:spcPts val="0"/>
              </a:spcAft>
              <a:buClr>
                <a:schemeClr val="dk1"/>
              </a:buClr>
              <a:buSzPts val="1800"/>
              <a:buChar char="•"/>
              <a:defRPr/>
            </a:lvl6pPr>
            <a:lvl7pPr marL="3200400" lvl="6" indent="-342900" algn="l">
              <a:lnSpc>
                <a:spcPct val="95000"/>
              </a:lnSpc>
              <a:spcBef>
                <a:spcPts val="600"/>
              </a:spcBef>
              <a:spcAft>
                <a:spcPts val="0"/>
              </a:spcAft>
              <a:buClr>
                <a:schemeClr val="dk1"/>
              </a:buClr>
              <a:buSzPts val="1800"/>
              <a:buChar char="•"/>
              <a:defRPr/>
            </a:lvl7pPr>
            <a:lvl8pPr marL="3657600" lvl="7" indent="-342900" algn="l">
              <a:lnSpc>
                <a:spcPct val="95000"/>
              </a:lnSpc>
              <a:spcBef>
                <a:spcPts val="600"/>
              </a:spcBef>
              <a:spcAft>
                <a:spcPts val="0"/>
              </a:spcAft>
              <a:buClr>
                <a:schemeClr val="dk1"/>
              </a:buClr>
              <a:buSzPts val="1800"/>
              <a:buChar char="•"/>
              <a:defRPr/>
            </a:lvl8pPr>
            <a:lvl9pPr marL="4114800" lvl="8" indent="-342900" algn="l">
              <a:lnSpc>
                <a:spcPct val="95000"/>
              </a:lnSpc>
              <a:spcBef>
                <a:spcPts val="600"/>
              </a:spcBef>
              <a:spcAft>
                <a:spcPts val="600"/>
              </a:spcAft>
              <a:buClr>
                <a:schemeClr val="dk1"/>
              </a:buClr>
              <a:buSzPts val="1800"/>
              <a:buChar char="•"/>
              <a:defRPr/>
            </a:lvl9pPr>
          </a:lstStyle>
          <a:p>
            <a:endParaRPr/>
          </a:p>
        </p:txBody>
      </p:sp>
      <p:sp>
        <p:nvSpPr>
          <p:cNvPr id="84" name="Google Shape;84;g10f013cc750_0_379"/>
          <p:cNvSpPr txBox="1">
            <a:spLocks noGrp="1"/>
          </p:cNvSpPr>
          <p:nvPr>
            <p:ph type="body" idx="9"/>
          </p:nvPr>
        </p:nvSpPr>
        <p:spPr>
          <a:xfrm>
            <a:off x="1632857" y="3497680"/>
            <a:ext cx="10178100" cy="768000"/>
          </a:xfrm>
          <a:prstGeom prst="rect">
            <a:avLst/>
          </a:prstGeom>
          <a:noFill/>
          <a:ln>
            <a:noFill/>
          </a:ln>
        </p:spPr>
        <p:txBody>
          <a:bodyPr spcFirstLastPara="1" wrap="square" lIns="0" tIns="0" rIns="0" bIns="0" anchor="t" anchorCtr="0">
            <a:noAutofit/>
          </a:bodyPr>
          <a:lstStyle>
            <a:lvl1pPr marL="457200" lvl="0" indent="-342900" algn="l">
              <a:lnSpc>
                <a:spcPct val="95000"/>
              </a:lnSpc>
              <a:spcBef>
                <a:spcPts val="800"/>
              </a:spcBef>
              <a:spcAft>
                <a:spcPts val="0"/>
              </a:spcAft>
              <a:buClr>
                <a:schemeClr val="dk2"/>
              </a:buClr>
              <a:buSzPts val="1800"/>
              <a:buChar char="•"/>
              <a:defRPr sz="1800"/>
            </a:lvl1pPr>
            <a:lvl2pPr marL="914400" lvl="1" indent="-330200" algn="l">
              <a:lnSpc>
                <a:spcPct val="95000"/>
              </a:lnSpc>
              <a:spcBef>
                <a:spcPts val="600"/>
              </a:spcBef>
              <a:spcAft>
                <a:spcPts val="0"/>
              </a:spcAft>
              <a:buSzPts val="1600"/>
              <a:buChar char="•"/>
              <a:defRPr sz="1600"/>
            </a:lvl2pPr>
            <a:lvl3pPr marL="1371600" lvl="2" indent="-342900" algn="l">
              <a:lnSpc>
                <a:spcPct val="95000"/>
              </a:lnSpc>
              <a:spcBef>
                <a:spcPts val="600"/>
              </a:spcBef>
              <a:spcAft>
                <a:spcPts val="0"/>
              </a:spcAft>
              <a:buSzPts val="1800"/>
              <a:buChar char="•"/>
              <a:defRPr/>
            </a:lvl3pPr>
            <a:lvl4pPr marL="1828800" lvl="3" indent="-342900" algn="l">
              <a:lnSpc>
                <a:spcPct val="95000"/>
              </a:lnSpc>
              <a:spcBef>
                <a:spcPts val="600"/>
              </a:spcBef>
              <a:spcAft>
                <a:spcPts val="0"/>
              </a:spcAft>
              <a:buClr>
                <a:schemeClr val="dk1"/>
              </a:buClr>
              <a:buSzPts val="1800"/>
              <a:buChar char="•"/>
              <a:defRPr/>
            </a:lvl4pPr>
            <a:lvl5pPr marL="2286000" lvl="4" indent="-342900" algn="l">
              <a:lnSpc>
                <a:spcPct val="95000"/>
              </a:lnSpc>
              <a:spcBef>
                <a:spcPts val="600"/>
              </a:spcBef>
              <a:spcAft>
                <a:spcPts val="0"/>
              </a:spcAft>
              <a:buClr>
                <a:schemeClr val="dk1"/>
              </a:buClr>
              <a:buSzPts val="1800"/>
              <a:buChar char="•"/>
              <a:defRPr/>
            </a:lvl5pPr>
            <a:lvl6pPr marL="2743200" lvl="5" indent="-342900" algn="l">
              <a:lnSpc>
                <a:spcPct val="95000"/>
              </a:lnSpc>
              <a:spcBef>
                <a:spcPts val="600"/>
              </a:spcBef>
              <a:spcAft>
                <a:spcPts val="0"/>
              </a:spcAft>
              <a:buClr>
                <a:schemeClr val="dk1"/>
              </a:buClr>
              <a:buSzPts val="1800"/>
              <a:buChar char="•"/>
              <a:defRPr/>
            </a:lvl6pPr>
            <a:lvl7pPr marL="3200400" lvl="6" indent="-342900" algn="l">
              <a:lnSpc>
                <a:spcPct val="95000"/>
              </a:lnSpc>
              <a:spcBef>
                <a:spcPts val="600"/>
              </a:spcBef>
              <a:spcAft>
                <a:spcPts val="0"/>
              </a:spcAft>
              <a:buClr>
                <a:schemeClr val="dk1"/>
              </a:buClr>
              <a:buSzPts val="1800"/>
              <a:buChar char="•"/>
              <a:defRPr/>
            </a:lvl7pPr>
            <a:lvl8pPr marL="3657600" lvl="7" indent="-342900" algn="l">
              <a:lnSpc>
                <a:spcPct val="95000"/>
              </a:lnSpc>
              <a:spcBef>
                <a:spcPts val="600"/>
              </a:spcBef>
              <a:spcAft>
                <a:spcPts val="0"/>
              </a:spcAft>
              <a:buClr>
                <a:schemeClr val="dk1"/>
              </a:buClr>
              <a:buSzPts val="1800"/>
              <a:buChar char="•"/>
              <a:defRPr/>
            </a:lvl8pPr>
            <a:lvl9pPr marL="4114800" lvl="8" indent="-342900" algn="l">
              <a:lnSpc>
                <a:spcPct val="95000"/>
              </a:lnSpc>
              <a:spcBef>
                <a:spcPts val="600"/>
              </a:spcBef>
              <a:spcAft>
                <a:spcPts val="600"/>
              </a:spcAft>
              <a:buClr>
                <a:schemeClr val="dk1"/>
              </a:buClr>
              <a:buSzPts val="1800"/>
              <a:buChar char="•"/>
              <a:defRPr/>
            </a:lvl9pPr>
          </a:lstStyle>
          <a:p>
            <a:endParaRPr/>
          </a:p>
        </p:txBody>
      </p:sp>
      <p:sp>
        <p:nvSpPr>
          <p:cNvPr id="85" name="Google Shape;85;g10f013cc750_0_379"/>
          <p:cNvSpPr txBox="1">
            <a:spLocks noGrp="1"/>
          </p:cNvSpPr>
          <p:nvPr>
            <p:ph type="body" idx="13"/>
          </p:nvPr>
        </p:nvSpPr>
        <p:spPr>
          <a:xfrm>
            <a:off x="1629229" y="4315792"/>
            <a:ext cx="10178100" cy="768000"/>
          </a:xfrm>
          <a:prstGeom prst="rect">
            <a:avLst/>
          </a:prstGeom>
          <a:noFill/>
          <a:ln>
            <a:noFill/>
          </a:ln>
        </p:spPr>
        <p:txBody>
          <a:bodyPr spcFirstLastPara="1" wrap="square" lIns="0" tIns="0" rIns="0" bIns="0" anchor="t" anchorCtr="0">
            <a:noAutofit/>
          </a:bodyPr>
          <a:lstStyle>
            <a:lvl1pPr marL="457200" lvl="0" indent="-342900" algn="l">
              <a:lnSpc>
                <a:spcPct val="95000"/>
              </a:lnSpc>
              <a:spcBef>
                <a:spcPts val="800"/>
              </a:spcBef>
              <a:spcAft>
                <a:spcPts val="0"/>
              </a:spcAft>
              <a:buClr>
                <a:schemeClr val="dk2"/>
              </a:buClr>
              <a:buSzPts val="1800"/>
              <a:buChar char="•"/>
              <a:defRPr sz="1800"/>
            </a:lvl1pPr>
            <a:lvl2pPr marL="914400" lvl="1" indent="-330200" algn="l">
              <a:lnSpc>
                <a:spcPct val="95000"/>
              </a:lnSpc>
              <a:spcBef>
                <a:spcPts val="600"/>
              </a:spcBef>
              <a:spcAft>
                <a:spcPts val="0"/>
              </a:spcAft>
              <a:buSzPts val="1600"/>
              <a:buChar char="•"/>
              <a:defRPr sz="1600"/>
            </a:lvl2pPr>
            <a:lvl3pPr marL="1371600" lvl="2" indent="-342900" algn="l">
              <a:lnSpc>
                <a:spcPct val="95000"/>
              </a:lnSpc>
              <a:spcBef>
                <a:spcPts val="600"/>
              </a:spcBef>
              <a:spcAft>
                <a:spcPts val="0"/>
              </a:spcAft>
              <a:buSzPts val="1800"/>
              <a:buChar char="•"/>
              <a:defRPr/>
            </a:lvl3pPr>
            <a:lvl4pPr marL="1828800" lvl="3" indent="-342900" algn="l">
              <a:lnSpc>
                <a:spcPct val="95000"/>
              </a:lnSpc>
              <a:spcBef>
                <a:spcPts val="600"/>
              </a:spcBef>
              <a:spcAft>
                <a:spcPts val="0"/>
              </a:spcAft>
              <a:buClr>
                <a:schemeClr val="dk1"/>
              </a:buClr>
              <a:buSzPts val="1800"/>
              <a:buChar char="•"/>
              <a:defRPr/>
            </a:lvl4pPr>
            <a:lvl5pPr marL="2286000" lvl="4" indent="-342900" algn="l">
              <a:lnSpc>
                <a:spcPct val="95000"/>
              </a:lnSpc>
              <a:spcBef>
                <a:spcPts val="600"/>
              </a:spcBef>
              <a:spcAft>
                <a:spcPts val="0"/>
              </a:spcAft>
              <a:buClr>
                <a:schemeClr val="dk1"/>
              </a:buClr>
              <a:buSzPts val="1800"/>
              <a:buChar char="•"/>
              <a:defRPr/>
            </a:lvl5pPr>
            <a:lvl6pPr marL="2743200" lvl="5" indent="-342900" algn="l">
              <a:lnSpc>
                <a:spcPct val="95000"/>
              </a:lnSpc>
              <a:spcBef>
                <a:spcPts val="600"/>
              </a:spcBef>
              <a:spcAft>
                <a:spcPts val="0"/>
              </a:spcAft>
              <a:buClr>
                <a:schemeClr val="dk1"/>
              </a:buClr>
              <a:buSzPts val="1800"/>
              <a:buChar char="•"/>
              <a:defRPr/>
            </a:lvl6pPr>
            <a:lvl7pPr marL="3200400" lvl="6" indent="-342900" algn="l">
              <a:lnSpc>
                <a:spcPct val="95000"/>
              </a:lnSpc>
              <a:spcBef>
                <a:spcPts val="600"/>
              </a:spcBef>
              <a:spcAft>
                <a:spcPts val="0"/>
              </a:spcAft>
              <a:buClr>
                <a:schemeClr val="dk1"/>
              </a:buClr>
              <a:buSzPts val="1800"/>
              <a:buChar char="•"/>
              <a:defRPr/>
            </a:lvl7pPr>
            <a:lvl8pPr marL="3657600" lvl="7" indent="-342900" algn="l">
              <a:lnSpc>
                <a:spcPct val="95000"/>
              </a:lnSpc>
              <a:spcBef>
                <a:spcPts val="600"/>
              </a:spcBef>
              <a:spcAft>
                <a:spcPts val="0"/>
              </a:spcAft>
              <a:buClr>
                <a:schemeClr val="dk1"/>
              </a:buClr>
              <a:buSzPts val="1800"/>
              <a:buChar char="•"/>
              <a:defRPr/>
            </a:lvl8pPr>
            <a:lvl9pPr marL="4114800" lvl="8" indent="-342900" algn="l">
              <a:lnSpc>
                <a:spcPct val="95000"/>
              </a:lnSpc>
              <a:spcBef>
                <a:spcPts val="600"/>
              </a:spcBef>
              <a:spcAft>
                <a:spcPts val="600"/>
              </a:spcAft>
              <a:buClr>
                <a:schemeClr val="dk1"/>
              </a:buClr>
              <a:buSzPts val="1800"/>
              <a:buChar char="•"/>
              <a:defRPr/>
            </a:lvl9pPr>
          </a:lstStyle>
          <a:p>
            <a:endParaRPr/>
          </a:p>
        </p:txBody>
      </p:sp>
      <p:sp>
        <p:nvSpPr>
          <p:cNvPr id="86" name="Google Shape;86;g10f013cc750_0_379"/>
          <p:cNvSpPr txBox="1">
            <a:spLocks noGrp="1"/>
          </p:cNvSpPr>
          <p:nvPr>
            <p:ph type="body" idx="14"/>
          </p:nvPr>
        </p:nvSpPr>
        <p:spPr>
          <a:xfrm>
            <a:off x="1632857" y="5133905"/>
            <a:ext cx="10178100" cy="768000"/>
          </a:xfrm>
          <a:prstGeom prst="rect">
            <a:avLst/>
          </a:prstGeom>
          <a:noFill/>
          <a:ln>
            <a:noFill/>
          </a:ln>
        </p:spPr>
        <p:txBody>
          <a:bodyPr spcFirstLastPara="1" wrap="square" lIns="0" tIns="0" rIns="0" bIns="0" anchor="t" anchorCtr="0">
            <a:noAutofit/>
          </a:bodyPr>
          <a:lstStyle>
            <a:lvl1pPr marL="457200" lvl="0" indent="-342900" algn="l">
              <a:lnSpc>
                <a:spcPct val="95000"/>
              </a:lnSpc>
              <a:spcBef>
                <a:spcPts val="800"/>
              </a:spcBef>
              <a:spcAft>
                <a:spcPts val="0"/>
              </a:spcAft>
              <a:buClr>
                <a:schemeClr val="dk2"/>
              </a:buClr>
              <a:buSzPts val="1800"/>
              <a:buChar char="•"/>
              <a:defRPr sz="1800"/>
            </a:lvl1pPr>
            <a:lvl2pPr marL="914400" lvl="1" indent="-330200" algn="l">
              <a:lnSpc>
                <a:spcPct val="95000"/>
              </a:lnSpc>
              <a:spcBef>
                <a:spcPts val="600"/>
              </a:spcBef>
              <a:spcAft>
                <a:spcPts val="0"/>
              </a:spcAft>
              <a:buSzPts val="1600"/>
              <a:buChar char="•"/>
              <a:defRPr sz="1600"/>
            </a:lvl2pPr>
            <a:lvl3pPr marL="1371600" lvl="2" indent="-342900" algn="l">
              <a:lnSpc>
                <a:spcPct val="95000"/>
              </a:lnSpc>
              <a:spcBef>
                <a:spcPts val="600"/>
              </a:spcBef>
              <a:spcAft>
                <a:spcPts val="0"/>
              </a:spcAft>
              <a:buSzPts val="1800"/>
              <a:buChar char="•"/>
              <a:defRPr/>
            </a:lvl3pPr>
            <a:lvl4pPr marL="1828800" lvl="3" indent="-342900" algn="l">
              <a:lnSpc>
                <a:spcPct val="95000"/>
              </a:lnSpc>
              <a:spcBef>
                <a:spcPts val="600"/>
              </a:spcBef>
              <a:spcAft>
                <a:spcPts val="0"/>
              </a:spcAft>
              <a:buClr>
                <a:schemeClr val="dk1"/>
              </a:buClr>
              <a:buSzPts val="1800"/>
              <a:buChar char="•"/>
              <a:defRPr/>
            </a:lvl4pPr>
            <a:lvl5pPr marL="2286000" lvl="4" indent="-342900" algn="l">
              <a:lnSpc>
                <a:spcPct val="95000"/>
              </a:lnSpc>
              <a:spcBef>
                <a:spcPts val="600"/>
              </a:spcBef>
              <a:spcAft>
                <a:spcPts val="0"/>
              </a:spcAft>
              <a:buClr>
                <a:schemeClr val="dk1"/>
              </a:buClr>
              <a:buSzPts val="1800"/>
              <a:buChar char="•"/>
              <a:defRPr/>
            </a:lvl5pPr>
            <a:lvl6pPr marL="2743200" lvl="5" indent="-342900" algn="l">
              <a:lnSpc>
                <a:spcPct val="95000"/>
              </a:lnSpc>
              <a:spcBef>
                <a:spcPts val="600"/>
              </a:spcBef>
              <a:spcAft>
                <a:spcPts val="0"/>
              </a:spcAft>
              <a:buClr>
                <a:schemeClr val="dk1"/>
              </a:buClr>
              <a:buSzPts val="1800"/>
              <a:buChar char="•"/>
              <a:defRPr/>
            </a:lvl6pPr>
            <a:lvl7pPr marL="3200400" lvl="6" indent="-342900" algn="l">
              <a:lnSpc>
                <a:spcPct val="95000"/>
              </a:lnSpc>
              <a:spcBef>
                <a:spcPts val="600"/>
              </a:spcBef>
              <a:spcAft>
                <a:spcPts val="0"/>
              </a:spcAft>
              <a:buClr>
                <a:schemeClr val="dk1"/>
              </a:buClr>
              <a:buSzPts val="1800"/>
              <a:buChar char="•"/>
              <a:defRPr/>
            </a:lvl7pPr>
            <a:lvl8pPr marL="3657600" lvl="7" indent="-342900" algn="l">
              <a:lnSpc>
                <a:spcPct val="95000"/>
              </a:lnSpc>
              <a:spcBef>
                <a:spcPts val="600"/>
              </a:spcBef>
              <a:spcAft>
                <a:spcPts val="0"/>
              </a:spcAft>
              <a:buClr>
                <a:schemeClr val="dk1"/>
              </a:buClr>
              <a:buSzPts val="1800"/>
              <a:buChar char="•"/>
              <a:defRPr/>
            </a:lvl8pPr>
            <a:lvl9pPr marL="4114800" lvl="8" indent="-342900" algn="l">
              <a:lnSpc>
                <a:spcPct val="95000"/>
              </a:lnSpc>
              <a:spcBef>
                <a:spcPts val="600"/>
              </a:spcBef>
              <a:spcAft>
                <a:spcPts val="600"/>
              </a:spcAft>
              <a:buClr>
                <a:schemeClr val="dk1"/>
              </a:buClr>
              <a:buSzPts val="1800"/>
              <a:buChar char="•"/>
              <a:defRPr/>
            </a:lvl9pPr>
          </a:lstStyle>
          <a:p>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87"/>
        <p:cNvGrpSpPr/>
        <p:nvPr/>
      </p:nvGrpSpPr>
      <p:grpSpPr>
        <a:xfrm>
          <a:off x="0" y="0"/>
          <a:ext cx="0" cy="0"/>
          <a:chOff x="0" y="0"/>
          <a:chExt cx="0" cy="0"/>
        </a:xfrm>
      </p:grpSpPr>
      <p:sp>
        <p:nvSpPr>
          <p:cNvPr id="88" name="Google Shape;88;p70"/>
          <p:cNvSpPr txBox="1">
            <a:spLocks noGrp="1"/>
          </p:cNvSpPr>
          <p:nvPr>
            <p:ph type="title"/>
          </p:nvPr>
        </p:nvSpPr>
        <p:spPr>
          <a:xfrm>
            <a:off x="839788"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9" name="Google Shape;89;p70"/>
          <p:cNvSpPr txBox="1">
            <a:spLocks noGrp="1"/>
          </p:cNvSpPr>
          <p:nvPr>
            <p:ph type="body" idx="1"/>
          </p:nvPr>
        </p:nvSpPr>
        <p:spPr>
          <a:xfrm>
            <a:off x="839788" y="1681163"/>
            <a:ext cx="5157787"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90" name="Google Shape;90;p70"/>
          <p:cNvSpPr txBox="1">
            <a:spLocks noGrp="1"/>
          </p:cNvSpPr>
          <p:nvPr>
            <p:ph type="body" idx="2"/>
          </p:nvPr>
        </p:nvSpPr>
        <p:spPr>
          <a:xfrm>
            <a:off x="839788" y="2505075"/>
            <a:ext cx="5157787"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1" name="Google Shape;91;p70"/>
          <p:cNvSpPr txBox="1">
            <a:spLocks noGrp="1"/>
          </p:cNvSpPr>
          <p:nvPr>
            <p:ph type="body" idx="3"/>
          </p:nvPr>
        </p:nvSpPr>
        <p:spPr>
          <a:xfrm>
            <a:off x="6172200" y="1681163"/>
            <a:ext cx="5183188"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92" name="Google Shape;92;p70"/>
          <p:cNvSpPr txBox="1">
            <a:spLocks noGrp="1"/>
          </p:cNvSpPr>
          <p:nvPr>
            <p:ph type="body" idx="4"/>
          </p:nvPr>
        </p:nvSpPr>
        <p:spPr>
          <a:xfrm>
            <a:off x="6172200" y="2505075"/>
            <a:ext cx="5183188"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3" name="Google Shape;93;p70"/>
          <p:cNvSpPr txBox="1">
            <a:spLocks noGrp="1"/>
          </p:cNvSpPr>
          <p:nvPr>
            <p:ph type="sldNum" idx="12"/>
          </p:nvPr>
        </p:nvSpPr>
        <p:spPr>
          <a:xfrm>
            <a:off x="738810" y="6231917"/>
            <a:ext cx="443948" cy="365125"/>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1pPr>
            <a:lvl2pPr marL="0" marR="0" lvl="1"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2pPr>
            <a:lvl3pPr marL="0" marR="0" lvl="2"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3pPr>
            <a:lvl4pPr marL="0" marR="0" lvl="3"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4pPr>
            <a:lvl5pPr marL="0" marR="0" lvl="4"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5pPr>
            <a:lvl6pPr marL="0" marR="0" lvl="5"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6pPr>
            <a:lvl7pPr marL="0" marR="0" lvl="6"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7pPr>
            <a:lvl8pPr marL="0" marR="0" lvl="7"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8pPr>
            <a:lvl9pPr marL="0" marR="0" lvl="8"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US"/>
              <a:t>‹#›</a:t>
            </a:fld>
            <a:endParaRPr/>
          </a:p>
        </p:txBody>
      </p:sp>
      <p:cxnSp>
        <p:nvCxnSpPr>
          <p:cNvPr id="94" name="Google Shape;94;p70"/>
          <p:cNvCxnSpPr/>
          <p:nvPr/>
        </p:nvCxnSpPr>
        <p:spPr>
          <a:xfrm>
            <a:off x="983837" y="1469337"/>
            <a:ext cx="11208163" cy="0"/>
          </a:xfrm>
          <a:prstGeom prst="straightConnector1">
            <a:avLst/>
          </a:prstGeom>
          <a:noFill/>
          <a:ln w="28575" cap="flat" cmpd="sng">
            <a:solidFill>
              <a:srgbClr val="C40E3E"/>
            </a:solidFill>
            <a:prstDash val="solid"/>
            <a:round/>
            <a:headEnd type="none" w="sm" len="sm"/>
            <a:tailEnd type="none" w="sm" len="sm"/>
          </a:ln>
        </p:spPr>
      </p:cxn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95"/>
        <p:cNvGrpSpPr/>
        <p:nvPr/>
      </p:nvGrpSpPr>
      <p:grpSpPr>
        <a:xfrm>
          <a:off x="0" y="0"/>
          <a:ext cx="0" cy="0"/>
          <a:chOff x="0" y="0"/>
          <a:chExt cx="0" cy="0"/>
        </a:xfrm>
      </p:grpSpPr>
      <p:sp>
        <p:nvSpPr>
          <p:cNvPr id="96" name="Google Shape;96;p71"/>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7" name="Google Shape;97;p71"/>
          <p:cNvSpPr txBox="1">
            <a:spLocks noGrp="1"/>
          </p:cNvSpPr>
          <p:nvPr>
            <p:ph type="body" idx="1"/>
          </p:nvPr>
        </p:nvSpPr>
        <p:spPr>
          <a:xfrm>
            <a:off x="5183188" y="987425"/>
            <a:ext cx="6172200" cy="4873625"/>
          </a:xfrm>
          <a:prstGeom prst="rect">
            <a:avLst/>
          </a:prstGeom>
          <a:noFill/>
          <a:ln>
            <a:noFill/>
          </a:ln>
        </p:spPr>
        <p:txBody>
          <a:bodyPr spcFirstLastPara="1" wrap="square" lIns="91425" tIns="45700" rIns="91425" bIns="45700" anchor="t" anchorCtr="0">
            <a:normAutofit/>
          </a:bodyPr>
          <a:lstStyle>
            <a:lvl1pPr marL="457200" lvl="0" indent="-431800" algn="l">
              <a:lnSpc>
                <a:spcPct val="90000"/>
              </a:lnSpc>
              <a:spcBef>
                <a:spcPts val="1000"/>
              </a:spcBef>
              <a:spcAft>
                <a:spcPts val="0"/>
              </a:spcAft>
              <a:buClr>
                <a:schemeClr val="dk1"/>
              </a:buClr>
              <a:buSzPts val="3200"/>
              <a:buChar char="•"/>
              <a:defRPr sz="3200"/>
            </a:lvl1pPr>
            <a:lvl2pPr marL="914400" lvl="1" indent="-406400" algn="l">
              <a:lnSpc>
                <a:spcPct val="90000"/>
              </a:lnSpc>
              <a:spcBef>
                <a:spcPts val="500"/>
              </a:spcBef>
              <a:spcAft>
                <a:spcPts val="0"/>
              </a:spcAft>
              <a:buClr>
                <a:schemeClr val="dk1"/>
              </a:buClr>
              <a:buSzPts val="2800"/>
              <a:buChar char="•"/>
              <a:defRPr sz="2800"/>
            </a:lvl2pPr>
            <a:lvl3pPr marL="1371600" lvl="2" indent="-381000" algn="l">
              <a:lnSpc>
                <a:spcPct val="90000"/>
              </a:lnSpc>
              <a:spcBef>
                <a:spcPts val="500"/>
              </a:spcBef>
              <a:spcAft>
                <a:spcPts val="0"/>
              </a:spcAft>
              <a:buClr>
                <a:schemeClr val="dk1"/>
              </a:buClr>
              <a:buSzPts val="2400"/>
              <a:buChar char="•"/>
              <a:defRPr sz="2400"/>
            </a:lvl3pPr>
            <a:lvl4pPr marL="1828800" lvl="3" indent="-355600" algn="l">
              <a:lnSpc>
                <a:spcPct val="90000"/>
              </a:lnSpc>
              <a:spcBef>
                <a:spcPts val="500"/>
              </a:spcBef>
              <a:spcAft>
                <a:spcPts val="0"/>
              </a:spcAft>
              <a:buClr>
                <a:schemeClr val="dk1"/>
              </a:buClr>
              <a:buSzPts val="2000"/>
              <a:buChar char="•"/>
              <a:defRPr sz="2000"/>
            </a:lvl4pPr>
            <a:lvl5pPr marL="2286000" lvl="4" indent="-355600" algn="l">
              <a:lnSpc>
                <a:spcPct val="90000"/>
              </a:lnSpc>
              <a:spcBef>
                <a:spcPts val="500"/>
              </a:spcBef>
              <a:spcAft>
                <a:spcPts val="0"/>
              </a:spcAft>
              <a:buClr>
                <a:schemeClr val="dk1"/>
              </a:buClr>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98" name="Google Shape;98;p71"/>
          <p:cNvSpPr txBox="1">
            <a:spLocks noGrp="1"/>
          </p:cNvSpPr>
          <p:nvPr>
            <p:ph type="body" idx="2"/>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99" name="Google Shape;99;p71"/>
          <p:cNvSpPr txBox="1">
            <a:spLocks noGrp="1"/>
          </p:cNvSpPr>
          <p:nvPr>
            <p:ph type="sldNum" idx="12"/>
          </p:nvPr>
        </p:nvSpPr>
        <p:spPr>
          <a:xfrm>
            <a:off x="738810" y="6231917"/>
            <a:ext cx="443948" cy="365125"/>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1pPr>
            <a:lvl2pPr marL="0" marR="0" lvl="1"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2pPr>
            <a:lvl3pPr marL="0" marR="0" lvl="2"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3pPr>
            <a:lvl4pPr marL="0" marR="0" lvl="3"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4pPr>
            <a:lvl5pPr marL="0" marR="0" lvl="4"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5pPr>
            <a:lvl6pPr marL="0" marR="0" lvl="5"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6pPr>
            <a:lvl7pPr marL="0" marR="0" lvl="6"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7pPr>
            <a:lvl8pPr marL="0" marR="0" lvl="7"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8pPr>
            <a:lvl9pPr marL="0" marR="0" lvl="8"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US"/>
              <a:t>‹#›</a:t>
            </a:fld>
            <a:endParaRPr/>
          </a:p>
        </p:txBody>
      </p:sp>
      <p:cxnSp>
        <p:nvCxnSpPr>
          <p:cNvPr id="100" name="Google Shape;100;p71"/>
          <p:cNvCxnSpPr/>
          <p:nvPr/>
        </p:nvCxnSpPr>
        <p:spPr>
          <a:xfrm>
            <a:off x="839788" y="2069926"/>
            <a:ext cx="3932237" cy="0"/>
          </a:xfrm>
          <a:prstGeom prst="straightConnector1">
            <a:avLst/>
          </a:prstGeom>
          <a:noFill/>
          <a:ln w="28575" cap="flat" cmpd="sng">
            <a:solidFill>
              <a:srgbClr val="C40E3E"/>
            </a:solidFill>
            <a:prstDash val="solid"/>
            <a:round/>
            <a:headEnd type="none" w="sm" len="sm"/>
            <a:tailEnd type="none" w="sm" len="sm"/>
          </a:ln>
        </p:spPr>
      </p:cxn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01"/>
        <p:cNvGrpSpPr/>
        <p:nvPr/>
      </p:nvGrpSpPr>
      <p:grpSpPr>
        <a:xfrm>
          <a:off x="0" y="0"/>
          <a:ext cx="0" cy="0"/>
          <a:chOff x="0" y="0"/>
          <a:chExt cx="0" cy="0"/>
        </a:xfrm>
      </p:grpSpPr>
      <p:sp>
        <p:nvSpPr>
          <p:cNvPr id="102" name="Google Shape;102;p72"/>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03" name="Google Shape;103;p72"/>
          <p:cNvSpPr>
            <a:spLocks noGrp="1"/>
          </p:cNvSpPr>
          <p:nvPr>
            <p:ph type="pic" idx="2"/>
          </p:nvPr>
        </p:nvSpPr>
        <p:spPr>
          <a:xfrm>
            <a:off x="5183188" y="987425"/>
            <a:ext cx="6172200" cy="4873625"/>
          </a:xfrm>
          <a:prstGeom prst="rect">
            <a:avLst/>
          </a:prstGeom>
          <a:noFill/>
          <a:ln>
            <a:noFill/>
          </a:ln>
        </p:spPr>
      </p:sp>
      <p:sp>
        <p:nvSpPr>
          <p:cNvPr id="104" name="Google Shape;104;p72"/>
          <p:cNvSpPr txBox="1">
            <a:spLocks noGrp="1"/>
          </p:cNvSpPr>
          <p:nvPr>
            <p:ph type="body" idx="1"/>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105" name="Google Shape;105;p72"/>
          <p:cNvSpPr txBox="1">
            <a:spLocks noGrp="1"/>
          </p:cNvSpPr>
          <p:nvPr>
            <p:ph type="sldNum" idx="12"/>
          </p:nvPr>
        </p:nvSpPr>
        <p:spPr>
          <a:xfrm>
            <a:off x="738810" y="6231917"/>
            <a:ext cx="443948" cy="365125"/>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1pPr>
            <a:lvl2pPr marL="0" marR="0" lvl="1"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2pPr>
            <a:lvl3pPr marL="0" marR="0" lvl="2"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3pPr>
            <a:lvl4pPr marL="0" marR="0" lvl="3"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4pPr>
            <a:lvl5pPr marL="0" marR="0" lvl="4"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5pPr>
            <a:lvl6pPr marL="0" marR="0" lvl="5"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6pPr>
            <a:lvl7pPr marL="0" marR="0" lvl="6"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7pPr>
            <a:lvl8pPr marL="0" marR="0" lvl="7"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8pPr>
            <a:lvl9pPr marL="0" marR="0" lvl="8"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US"/>
              <a:t>‹#›</a:t>
            </a:fld>
            <a:endParaRPr/>
          </a:p>
        </p:txBody>
      </p:sp>
      <p:cxnSp>
        <p:nvCxnSpPr>
          <p:cNvPr id="106" name="Google Shape;106;p72"/>
          <p:cNvCxnSpPr/>
          <p:nvPr/>
        </p:nvCxnSpPr>
        <p:spPr>
          <a:xfrm>
            <a:off x="839788" y="2069926"/>
            <a:ext cx="3932237" cy="0"/>
          </a:xfrm>
          <a:prstGeom prst="straightConnector1">
            <a:avLst/>
          </a:prstGeom>
          <a:noFill/>
          <a:ln w="28575" cap="flat" cmpd="sng">
            <a:solidFill>
              <a:srgbClr val="C40E3E"/>
            </a:solidFill>
            <a:prstDash val="solid"/>
            <a:round/>
            <a:headEnd type="none" w="sm" len="sm"/>
            <a:tailEnd type="none" w="sm" len="sm"/>
          </a:ln>
        </p:spPr>
      </p:cxn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07"/>
        <p:cNvGrpSpPr/>
        <p:nvPr/>
      </p:nvGrpSpPr>
      <p:grpSpPr>
        <a:xfrm>
          <a:off x="0" y="0"/>
          <a:ext cx="0" cy="0"/>
          <a:chOff x="0" y="0"/>
          <a:chExt cx="0" cy="0"/>
        </a:xfrm>
      </p:grpSpPr>
      <p:sp>
        <p:nvSpPr>
          <p:cNvPr id="108" name="Google Shape;108;p73"/>
          <p:cNvSpPr txBox="1">
            <a:spLocks noGrp="1"/>
          </p:cNvSpPr>
          <p:nvPr>
            <p:ph type="title"/>
          </p:nvPr>
        </p:nvSpPr>
        <p:spPr>
          <a:xfrm>
            <a:off x="838200" y="695739"/>
            <a:ext cx="10515600" cy="994949"/>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09" name="Google Shape;109;p73"/>
          <p:cNvSpPr txBox="1">
            <a:spLocks noGrp="1"/>
          </p:cNvSpPr>
          <p:nvPr>
            <p:ph type="body" idx="1"/>
          </p:nvPr>
        </p:nvSpPr>
        <p:spPr>
          <a:xfrm rot="5400000">
            <a:off x="3920331" y="-1256506"/>
            <a:ext cx="4351338" cy="105156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0" name="Google Shape;110;p73"/>
          <p:cNvSpPr txBox="1">
            <a:spLocks noGrp="1"/>
          </p:cNvSpPr>
          <p:nvPr>
            <p:ph type="sldNum" idx="12"/>
          </p:nvPr>
        </p:nvSpPr>
        <p:spPr>
          <a:xfrm>
            <a:off x="738810" y="6231917"/>
            <a:ext cx="443948" cy="365125"/>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1pPr>
            <a:lvl2pPr marL="0" marR="0" lvl="1"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2pPr>
            <a:lvl3pPr marL="0" marR="0" lvl="2"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3pPr>
            <a:lvl4pPr marL="0" marR="0" lvl="3"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4pPr>
            <a:lvl5pPr marL="0" marR="0" lvl="4"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5pPr>
            <a:lvl6pPr marL="0" marR="0" lvl="5"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6pPr>
            <a:lvl7pPr marL="0" marR="0" lvl="6"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7pPr>
            <a:lvl8pPr marL="0" marR="0" lvl="7"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8pPr>
            <a:lvl9pPr marL="0" marR="0" lvl="8"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US"/>
              <a:t>‹#›</a:t>
            </a:fld>
            <a:endParaRPr/>
          </a:p>
        </p:txBody>
      </p:sp>
      <p:cxnSp>
        <p:nvCxnSpPr>
          <p:cNvPr id="111" name="Google Shape;111;p73"/>
          <p:cNvCxnSpPr/>
          <p:nvPr/>
        </p:nvCxnSpPr>
        <p:spPr>
          <a:xfrm>
            <a:off x="983837" y="1582071"/>
            <a:ext cx="11208163" cy="0"/>
          </a:xfrm>
          <a:prstGeom prst="straightConnector1">
            <a:avLst/>
          </a:prstGeom>
          <a:noFill/>
          <a:ln w="28575" cap="flat" cmpd="sng">
            <a:solidFill>
              <a:srgbClr val="C40E3E"/>
            </a:solidFill>
            <a:prstDash val="solid"/>
            <a:round/>
            <a:headEnd type="none" w="sm" len="sm"/>
            <a:tailEnd type="none" w="sm" len="sm"/>
          </a:ln>
        </p:spPr>
      </p:cxn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12"/>
        <p:cNvGrpSpPr/>
        <p:nvPr/>
      </p:nvGrpSpPr>
      <p:grpSpPr>
        <a:xfrm>
          <a:off x="0" y="0"/>
          <a:ext cx="0" cy="0"/>
          <a:chOff x="0" y="0"/>
          <a:chExt cx="0" cy="0"/>
        </a:xfrm>
      </p:grpSpPr>
      <p:sp>
        <p:nvSpPr>
          <p:cNvPr id="113" name="Google Shape;113;p74"/>
          <p:cNvSpPr txBox="1">
            <a:spLocks noGrp="1"/>
          </p:cNvSpPr>
          <p:nvPr>
            <p:ph type="title"/>
          </p:nvPr>
        </p:nvSpPr>
        <p:spPr>
          <a:xfrm rot="5400000">
            <a:off x="7133431" y="1956594"/>
            <a:ext cx="5811838" cy="26289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14" name="Google Shape;114;p74"/>
          <p:cNvSpPr txBox="1">
            <a:spLocks noGrp="1"/>
          </p:cNvSpPr>
          <p:nvPr>
            <p:ph type="body" idx="1"/>
          </p:nvPr>
        </p:nvSpPr>
        <p:spPr>
          <a:xfrm rot="5400000">
            <a:off x="1799431" y="-596106"/>
            <a:ext cx="5811838" cy="77343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5" name="Google Shape;115;p74"/>
          <p:cNvSpPr txBox="1">
            <a:spLocks noGrp="1"/>
          </p:cNvSpPr>
          <p:nvPr>
            <p:ph type="sldNum" idx="12"/>
          </p:nvPr>
        </p:nvSpPr>
        <p:spPr>
          <a:xfrm>
            <a:off x="738810" y="6231917"/>
            <a:ext cx="443948" cy="365125"/>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1pPr>
            <a:lvl2pPr marL="0" marR="0" lvl="1"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2pPr>
            <a:lvl3pPr marL="0" marR="0" lvl="2"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3pPr>
            <a:lvl4pPr marL="0" marR="0" lvl="3"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4pPr>
            <a:lvl5pPr marL="0" marR="0" lvl="4"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5pPr>
            <a:lvl6pPr marL="0" marR="0" lvl="5"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6pPr>
            <a:lvl7pPr marL="0" marR="0" lvl="6"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7pPr>
            <a:lvl8pPr marL="0" marR="0" lvl="7"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8pPr>
            <a:lvl9pPr marL="0" marR="0" lvl="8"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US"/>
              <a:t>‹#›</a:t>
            </a:fld>
            <a:endParaRPr/>
          </a:p>
        </p:txBody>
      </p:sp>
      <p:cxnSp>
        <p:nvCxnSpPr>
          <p:cNvPr id="116" name="Google Shape;116;p74"/>
          <p:cNvCxnSpPr/>
          <p:nvPr/>
        </p:nvCxnSpPr>
        <p:spPr>
          <a:xfrm>
            <a:off x="9263518" y="365125"/>
            <a:ext cx="0" cy="5246535"/>
          </a:xfrm>
          <a:prstGeom prst="straightConnector1">
            <a:avLst/>
          </a:prstGeom>
          <a:noFill/>
          <a:ln w="28575" cap="flat" cmpd="sng">
            <a:solidFill>
              <a:srgbClr val="C40E3E"/>
            </a:solidFill>
            <a:prstDash val="solid"/>
            <a:round/>
            <a:headEnd type="none" w="sm" len="sm"/>
            <a:tailEnd type="none" w="sm" len="sm"/>
          </a:ln>
        </p:spPr>
      </p:cxn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and Content" type="obj">
  <p:cSld name="1_Title and Content">
    <p:spTree>
      <p:nvGrpSpPr>
        <p:cNvPr id="1" name="Shape 84"/>
        <p:cNvGrpSpPr/>
        <p:nvPr/>
      </p:nvGrpSpPr>
      <p:grpSpPr>
        <a:xfrm>
          <a:off x="0" y="0"/>
          <a:ext cx="0" cy="0"/>
          <a:chOff x="0" y="0"/>
          <a:chExt cx="0" cy="0"/>
        </a:xfrm>
      </p:grpSpPr>
      <p:sp>
        <p:nvSpPr>
          <p:cNvPr id="85" name="Google Shape;85;g232d77e7ccf_0_742"/>
          <p:cNvSpPr txBox="1">
            <a:spLocks noGrp="1"/>
          </p:cNvSpPr>
          <p:nvPr>
            <p:ph type="title"/>
          </p:nvPr>
        </p:nvSpPr>
        <p:spPr>
          <a:xfrm>
            <a:off x="838200" y="365127"/>
            <a:ext cx="10515600" cy="1325700"/>
          </a:xfrm>
          <a:prstGeom prst="rect">
            <a:avLst/>
          </a:prstGeom>
          <a:noFill/>
          <a:ln>
            <a:noFill/>
          </a:ln>
        </p:spPr>
        <p:txBody>
          <a:bodyPr spcFirstLastPara="1" wrap="square" lIns="91425" tIns="45700" rIns="91425" bIns="45700" anchor="ctr" anchorCtr="0">
            <a:normAutofit/>
          </a:bodyPr>
          <a:lstStyle>
            <a:lvl1pPr lvl="0" algn="l" rtl="0">
              <a:lnSpc>
                <a:spcPct val="90000"/>
              </a:lnSpc>
              <a:spcBef>
                <a:spcPts val="0"/>
              </a:spcBef>
              <a:spcAft>
                <a:spcPts val="0"/>
              </a:spcAft>
              <a:buClr>
                <a:schemeClr val="dk1"/>
              </a:buClr>
              <a:buSzPts val="18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86" name="Google Shape;86;g232d77e7ccf_0_742"/>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normAutofit/>
          </a:bodyPr>
          <a:lstStyle>
            <a:lvl1pPr marL="457200" lvl="0" indent="-342900" algn="l" rtl="0">
              <a:lnSpc>
                <a:spcPct val="90000"/>
              </a:lnSpc>
              <a:spcBef>
                <a:spcPts val="800"/>
              </a:spcBef>
              <a:spcAft>
                <a:spcPts val="0"/>
              </a:spcAft>
              <a:buClr>
                <a:schemeClr val="dk1"/>
              </a:buClr>
              <a:buSzPts val="1800"/>
              <a:buChar char="•"/>
              <a:defRPr/>
            </a:lvl1pPr>
            <a:lvl2pPr marL="914400" lvl="1" indent="-342900" algn="l" rtl="0">
              <a:lnSpc>
                <a:spcPct val="90000"/>
              </a:lnSpc>
              <a:spcBef>
                <a:spcPts val="400"/>
              </a:spcBef>
              <a:spcAft>
                <a:spcPts val="0"/>
              </a:spcAft>
              <a:buClr>
                <a:schemeClr val="dk1"/>
              </a:buClr>
              <a:buSzPts val="1800"/>
              <a:buChar char="•"/>
              <a:defRPr/>
            </a:lvl2pPr>
            <a:lvl3pPr marL="1371600" lvl="2" indent="-342900" algn="l" rtl="0">
              <a:lnSpc>
                <a:spcPct val="90000"/>
              </a:lnSpc>
              <a:spcBef>
                <a:spcPts val="400"/>
              </a:spcBef>
              <a:spcAft>
                <a:spcPts val="0"/>
              </a:spcAft>
              <a:buClr>
                <a:schemeClr val="dk1"/>
              </a:buClr>
              <a:buSzPts val="1800"/>
              <a:buChar char="•"/>
              <a:defRPr/>
            </a:lvl3pPr>
            <a:lvl4pPr marL="1828800" lvl="3" indent="-342900" algn="l" rtl="0">
              <a:lnSpc>
                <a:spcPct val="90000"/>
              </a:lnSpc>
              <a:spcBef>
                <a:spcPts val="400"/>
              </a:spcBef>
              <a:spcAft>
                <a:spcPts val="0"/>
              </a:spcAft>
              <a:buClr>
                <a:schemeClr val="dk1"/>
              </a:buClr>
              <a:buSzPts val="1800"/>
              <a:buChar char="•"/>
              <a:defRPr/>
            </a:lvl4pPr>
            <a:lvl5pPr marL="2286000" lvl="4" indent="-342900" algn="l" rtl="0">
              <a:lnSpc>
                <a:spcPct val="90000"/>
              </a:lnSpc>
              <a:spcBef>
                <a:spcPts val="400"/>
              </a:spcBef>
              <a:spcAft>
                <a:spcPts val="0"/>
              </a:spcAft>
              <a:buClr>
                <a:schemeClr val="dk1"/>
              </a:buClr>
              <a:buSzPts val="1800"/>
              <a:buChar char="•"/>
              <a:defRPr/>
            </a:lvl5pPr>
            <a:lvl6pPr marL="2743200" lvl="5" indent="-342900" algn="l" rtl="0">
              <a:lnSpc>
                <a:spcPct val="90000"/>
              </a:lnSpc>
              <a:spcBef>
                <a:spcPts val="400"/>
              </a:spcBef>
              <a:spcAft>
                <a:spcPts val="0"/>
              </a:spcAft>
              <a:buClr>
                <a:schemeClr val="dk1"/>
              </a:buClr>
              <a:buSzPts val="1800"/>
              <a:buChar char="•"/>
              <a:defRPr/>
            </a:lvl6pPr>
            <a:lvl7pPr marL="3200400" lvl="6" indent="-342900" algn="l" rtl="0">
              <a:lnSpc>
                <a:spcPct val="90000"/>
              </a:lnSpc>
              <a:spcBef>
                <a:spcPts val="400"/>
              </a:spcBef>
              <a:spcAft>
                <a:spcPts val="0"/>
              </a:spcAft>
              <a:buClr>
                <a:schemeClr val="dk1"/>
              </a:buClr>
              <a:buSzPts val="1800"/>
              <a:buChar char="•"/>
              <a:defRPr/>
            </a:lvl7pPr>
            <a:lvl8pPr marL="3657600" lvl="7" indent="-342900" algn="l" rtl="0">
              <a:lnSpc>
                <a:spcPct val="90000"/>
              </a:lnSpc>
              <a:spcBef>
                <a:spcPts val="400"/>
              </a:spcBef>
              <a:spcAft>
                <a:spcPts val="0"/>
              </a:spcAft>
              <a:buClr>
                <a:schemeClr val="dk1"/>
              </a:buClr>
              <a:buSzPts val="1800"/>
              <a:buChar char="•"/>
              <a:defRPr/>
            </a:lvl8pPr>
            <a:lvl9pPr marL="4114800" lvl="8" indent="-342900" algn="l" rtl="0">
              <a:lnSpc>
                <a:spcPct val="90000"/>
              </a:lnSpc>
              <a:spcBef>
                <a:spcPts val="400"/>
              </a:spcBef>
              <a:spcAft>
                <a:spcPts val="0"/>
              </a:spcAft>
              <a:buClr>
                <a:schemeClr val="dk1"/>
              </a:buClr>
              <a:buSzPts val="1800"/>
              <a:buChar char="•"/>
              <a:defRPr/>
            </a:lvl9pPr>
          </a:lstStyle>
          <a:p>
            <a:endParaRPr/>
          </a:p>
        </p:txBody>
      </p:sp>
      <p:sp>
        <p:nvSpPr>
          <p:cNvPr id="87" name="Google Shape;87;g232d77e7ccf_0_742"/>
          <p:cNvSpPr txBox="1">
            <a:spLocks noGrp="1"/>
          </p:cNvSpPr>
          <p:nvPr>
            <p:ph type="dt" idx="10"/>
          </p:nvPr>
        </p:nvSpPr>
        <p:spPr>
          <a:xfrm>
            <a:off x="838200" y="6356352"/>
            <a:ext cx="2742900" cy="365100"/>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88" name="Google Shape;88;g232d77e7ccf_0_742"/>
          <p:cNvSpPr txBox="1">
            <a:spLocks noGrp="1"/>
          </p:cNvSpPr>
          <p:nvPr>
            <p:ph type="ftr" idx="11"/>
          </p:nvPr>
        </p:nvSpPr>
        <p:spPr>
          <a:xfrm>
            <a:off x="4038600" y="6356352"/>
            <a:ext cx="4115100" cy="365100"/>
          </a:xfrm>
          <a:prstGeom prst="rect">
            <a:avLst/>
          </a:prstGeom>
          <a:noFill/>
          <a:ln>
            <a:noFill/>
          </a:ln>
        </p:spPr>
        <p:txBody>
          <a:bodyPr spcFirstLastPara="1" wrap="square" lIns="91425" tIns="45700" rIns="91425" bIns="45700" anchor="ctr" anchorCtr="0">
            <a:noAutofit/>
          </a:bodyPr>
          <a:lstStyle>
            <a:lvl1pPr lvl="0" algn="ctr"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89" name="Google Shape;89;g232d77e7ccf_0_742"/>
          <p:cNvSpPr txBox="1">
            <a:spLocks noGrp="1"/>
          </p:cNvSpPr>
          <p:nvPr>
            <p:ph type="sldNum" idx="12"/>
          </p:nvPr>
        </p:nvSpPr>
        <p:spPr>
          <a:xfrm>
            <a:off x="8610600" y="6356352"/>
            <a:ext cx="2742900" cy="365100"/>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960"/>
              <a:buFont typeface="Arial"/>
              <a:buNone/>
              <a:defRPr sz="96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60"/>
              <a:buFont typeface="Arial"/>
              <a:buNone/>
              <a:defRPr sz="96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60"/>
              <a:buFont typeface="Arial"/>
              <a:buNone/>
              <a:defRPr sz="96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60"/>
              <a:buFont typeface="Arial"/>
              <a:buNone/>
              <a:defRPr sz="96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60"/>
              <a:buFont typeface="Arial"/>
              <a:buNone/>
              <a:defRPr sz="96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60"/>
              <a:buFont typeface="Arial"/>
              <a:buNone/>
              <a:defRPr sz="96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60"/>
              <a:buFont typeface="Arial"/>
              <a:buNone/>
              <a:defRPr sz="96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60"/>
              <a:buFont typeface="Arial"/>
              <a:buNone/>
              <a:defRPr sz="96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60"/>
              <a:buFont typeface="Arial"/>
              <a:buNone/>
              <a:defRPr sz="96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362142366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30"/>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a:t>Click to edit Master subtitle style</a:t>
            </a:r>
          </a:p>
        </p:txBody>
      </p:sp>
    </p:spTree>
    <p:extLst>
      <p:ext uri="{BB962C8B-B14F-4D97-AF65-F5344CB8AC3E}">
        <p14:creationId xmlns:p14="http://schemas.microsoft.com/office/powerpoint/2010/main" val="331278746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1_Standard">
  <p:cSld name="1_Standard">
    <p:spTree>
      <p:nvGrpSpPr>
        <p:cNvPr id="1" name="Shape 122"/>
        <p:cNvGrpSpPr/>
        <p:nvPr/>
      </p:nvGrpSpPr>
      <p:grpSpPr>
        <a:xfrm>
          <a:off x="0" y="0"/>
          <a:ext cx="0" cy="0"/>
          <a:chOff x="0" y="0"/>
          <a:chExt cx="0" cy="0"/>
        </a:xfrm>
      </p:grpSpPr>
      <p:sp>
        <p:nvSpPr>
          <p:cNvPr id="123" name="Google Shape;123;g10ac6f50628_0_582"/>
          <p:cNvSpPr txBox="1">
            <a:spLocks noGrp="1"/>
          </p:cNvSpPr>
          <p:nvPr>
            <p:ph type="title"/>
          </p:nvPr>
        </p:nvSpPr>
        <p:spPr>
          <a:xfrm>
            <a:off x="838200" y="695739"/>
            <a:ext cx="10515600" cy="9948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SzPts val="4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24" name="Google Shape;124;g10ac6f50628_0_582"/>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SzPts val="2800"/>
              <a:buChar char="•"/>
              <a:defRPr>
                <a:solidFill>
                  <a:srgbClr val="262626"/>
                </a:solidFill>
              </a:defRPr>
            </a:lvl1pPr>
            <a:lvl2pPr marL="914400" lvl="1" indent="-381000" algn="l">
              <a:lnSpc>
                <a:spcPct val="90000"/>
              </a:lnSpc>
              <a:spcBef>
                <a:spcPts val="500"/>
              </a:spcBef>
              <a:spcAft>
                <a:spcPts val="0"/>
              </a:spcAft>
              <a:buSzPts val="2400"/>
              <a:buChar char="•"/>
              <a:defRPr>
                <a:solidFill>
                  <a:srgbClr val="262626"/>
                </a:solidFill>
              </a:defRPr>
            </a:lvl2pPr>
            <a:lvl3pPr marL="1371600" lvl="2" indent="-355600" algn="l">
              <a:lnSpc>
                <a:spcPct val="90000"/>
              </a:lnSpc>
              <a:spcBef>
                <a:spcPts val="500"/>
              </a:spcBef>
              <a:spcAft>
                <a:spcPts val="0"/>
              </a:spcAft>
              <a:buSzPts val="2000"/>
              <a:buChar char="•"/>
              <a:defRPr>
                <a:solidFill>
                  <a:srgbClr val="262626"/>
                </a:solidFill>
              </a:defRPr>
            </a:lvl3pPr>
            <a:lvl4pPr marL="1828800" lvl="3" indent="-342900" algn="l">
              <a:lnSpc>
                <a:spcPct val="90000"/>
              </a:lnSpc>
              <a:spcBef>
                <a:spcPts val="500"/>
              </a:spcBef>
              <a:spcAft>
                <a:spcPts val="0"/>
              </a:spcAft>
              <a:buSzPts val="1800"/>
              <a:buChar char="•"/>
              <a:defRPr>
                <a:solidFill>
                  <a:srgbClr val="262626"/>
                </a:solidFill>
              </a:defRPr>
            </a:lvl4pPr>
            <a:lvl5pPr marL="2286000" lvl="4" indent="-342900" algn="l">
              <a:lnSpc>
                <a:spcPct val="90000"/>
              </a:lnSpc>
              <a:spcBef>
                <a:spcPts val="500"/>
              </a:spcBef>
              <a:spcAft>
                <a:spcPts val="0"/>
              </a:spcAft>
              <a:buSzPts val="1800"/>
              <a:buChar char="•"/>
              <a:defRPr>
                <a:solidFill>
                  <a:srgbClr val="262626"/>
                </a:solidFill>
              </a:defRPr>
            </a:lvl5pPr>
            <a:lvl6pPr marL="2743200" lvl="5" indent="-342900" algn="l">
              <a:lnSpc>
                <a:spcPct val="90000"/>
              </a:lnSpc>
              <a:spcBef>
                <a:spcPts val="500"/>
              </a:spcBef>
              <a:spcAft>
                <a:spcPts val="0"/>
              </a:spcAft>
              <a:buSzPts val="1800"/>
              <a:buChar char="•"/>
              <a:defRPr/>
            </a:lvl6pPr>
            <a:lvl7pPr marL="3200400" lvl="6" indent="-342900" algn="l">
              <a:lnSpc>
                <a:spcPct val="90000"/>
              </a:lnSpc>
              <a:spcBef>
                <a:spcPts val="500"/>
              </a:spcBef>
              <a:spcAft>
                <a:spcPts val="0"/>
              </a:spcAft>
              <a:buSzPts val="1800"/>
              <a:buChar char="•"/>
              <a:defRPr/>
            </a:lvl7pPr>
            <a:lvl8pPr marL="3657600" lvl="7" indent="-342900" algn="l">
              <a:lnSpc>
                <a:spcPct val="90000"/>
              </a:lnSpc>
              <a:spcBef>
                <a:spcPts val="500"/>
              </a:spcBef>
              <a:spcAft>
                <a:spcPts val="0"/>
              </a:spcAft>
              <a:buSzPts val="1800"/>
              <a:buChar char="•"/>
              <a:defRPr/>
            </a:lvl8pPr>
            <a:lvl9pPr marL="4114800" lvl="8" indent="-342900" algn="l">
              <a:lnSpc>
                <a:spcPct val="90000"/>
              </a:lnSpc>
              <a:spcBef>
                <a:spcPts val="500"/>
              </a:spcBef>
              <a:spcAft>
                <a:spcPts val="0"/>
              </a:spcAft>
              <a:buSzPts val="1800"/>
              <a:buChar char="•"/>
              <a:defRPr/>
            </a:lvl9pPr>
          </a:lstStyle>
          <a:p>
            <a:endParaRPr/>
          </a:p>
        </p:txBody>
      </p:sp>
      <p:sp>
        <p:nvSpPr>
          <p:cNvPr id="125" name="Google Shape;125;g10ac6f50628_0_582"/>
          <p:cNvSpPr txBox="1">
            <a:spLocks noGrp="1"/>
          </p:cNvSpPr>
          <p:nvPr>
            <p:ph type="sldNum" idx="12"/>
          </p:nvPr>
        </p:nvSpPr>
        <p:spPr>
          <a:xfrm>
            <a:off x="770283" y="6152496"/>
            <a:ext cx="665700" cy="365100"/>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000000"/>
              </a:buClr>
              <a:buSzPts val="1400"/>
              <a:buFont typeface="Arial"/>
              <a:buNone/>
              <a:defRPr sz="1600" b="0" i="0" u="none" strike="noStrike" cap="none">
                <a:solidFill>
                  <a:srgbClr val="888888"/>
                </a:solidFill>
                <a:latin typeface="Calibri"/>
                <a:ea typeface="Calibri"/>
                <a:cs typeface="Calibri"/>
                <a:sym typeface="Calibri"/>
              </a:defRPr>
            </a:lvl1pPr>
            <a:lvl2pPr marL="0" marR="0" lvl="1" indent="0" algn="l">
              <a:lnSpc>
                <a:spcPct val="100000"/>
              </a:lnSpc>
              <a:spcBef>
                <a:spcPts val="0"/>
              </a:spcBef>
              <a:spcAft>
                <a:spcPts val="0"/>
              </a:spcAft>
              <a:buClr>
                <a:srgbClr val="000000"/>
              </a:buClr>
              <a:buSzPts val="1400"/>
              <a:buFont typeface="Arial"/>
              <a:buNone/>
              <a:defRPr sz="1600" b="0" i="0" u="none" strike="noStrike" cap="none">
                <a:solidFill>
                  <a:srgbClr val="888888"/>
                </a:solidFill>
                <a:latin typeface="Calibri"/>
                <a:ea typeface="Calibri"/>
                <a:cs typeface="Calibri"/>
                <a:sym typeface="Calibri"/>
              </a:defRPr>
            </a:lvl2pPr>
            <a:lvl3pPr marL="0" marR="0" lvl="2" indent="0" algn="l">
              <a:lnSpc>
                <a:spcPct val="100000"/>
              </a:lnSpc>
              <a:spcBef>
                <a:spcPts val="0"/>
              </a:spcBef>
              <a:spcAft>
                <a:spcPts val="0"/>
              </a:spcAft>
              <a:buClr>
                <a:srgbClr val="000000"/>
              </a:buClr>
              <a:buSzPts val="1400"/>
              <a:buFont typeface="Arial"/>
              <a:buNone/>
              <a:defRPr sz="1600" b="0" i="0" u="none" strike="noStrike" cap="none">
                <a:solidFill>
                  <a:srgbClr val="888888"/>
                </a:solidFill>
                <a:latin typeface="Calibri"/>
                <a:ea typeface="Calibri"/>
                <a:cs typeface="Calibri"/>
                <a:sym typeface="Calibri"/>
              </a:defRPr>
            </a:lvl3pPr>
            <a:lvl4pPr marL="0" marR="0" lvl="3" indent="0" algn="l">
              <a:lnSpc>
                <a:spcPct val="100000"/>
              </a:lnSpc>
              <a:spcBef>
                <a:spcPts val="0"/>
              </a:spcBef>
              <a:spcAft>
                <a:spcPts val="0"/>
              </a:spcAft>
              <a:buClr>
                <a:srgbClr val="000000"/>
              </a:buClr>
              <a:buSzPts val="1400"/>
              <a:buFont typeface="Arial"/>
              <a:buNone/>
              <a:defRPr sz="1600" b="0" i="0" u="none" strike="noStrike" cap="none">
                <a:solidFill>
                  <a:srgbClr val="888888"/>
                </a:solidFill>
                <a:latin typeface="Calibri"/>
                <a:ea typeface="Calibri"/>
                <a:cs typeface="Calibri"/>
                <a:sym typeface="Calibri"/>
              </a:defRPr>
            </a:lvl4pPr>
            <a:lvl5pPr marL="0" marR="0" lvl="4" indent="0" algn="l">
              <a:lnSpc>
                <a:spcPct val="100000"/>
              </a:lnSpc>
              <a:spcBef>
                <a:spcPts val="0"/>
              </a:spcBef>
              <a:spcAft>
                <a:spcPts val="0"/>
              </a:spcAft>
              <a:buClr>
                <a:srgbClr val="000000"/>
              </a:buClr>
              <a:buSzPts val="1400"/>
              <a:buFont typeface="Arial"/>
              <a:buNone/>
              <a:defRPr sz="1600" b="0" i="0" u="none" strike="noStrike" cap="none">
                <a:solidFill>
                  <a:srgbClr val="888888"/>
                </a:solidFill>
                <a:latin typeface="Calibri"/>
                <a:ea typeface="Calibri"/>
                <a:cs typeface="Calibri"/>
                <a:sym typeface="Calibri"/>
              </a:defRPr>
            </a:lvl5pPr>
            <a:lvl6pPr marL="0" marR="0" lvl="5" indent="0" algn="l">
              <a:lnSpc>
                <a:spcPct val="100000"/>
              </a:lnSpc>
              <a:spcBef>
                <a:spcPts val="0"/>
              </a:spcBef>
              <a:spcAft>
                <a:spcPts val="0"/>
              </a:spcAft>
              <a:buClr>
                <a:srgbClr val="000000"/>
              </a:buClr>
              <a:buSzPts val="1400"/>
              <a:buFont typeface="Arial"/>
              <a:buNone/>
              <a:defRPr sz="1600" b="0" i="0" u="none" strike="noStrike" cap="none">
                <a:solidFill>
                  <a:srgbClr val="888888"/>
                </a:solidFill>
                <a:latin typeface="Calibri"/>
                <a:ea typeface="Calibri"/>
                <a:cs typeface="Calibri"/>
                <a:sym typeface="Calibri"/>
              </a:defRPr>
            </a:lvl6pPr>
            <a:lvl7pPr marL="0" marR="0" lvl="6" indent="0" algn="l">
              <a:lnSpc>
                <a:spcPct val="100000"/>
              </a:lnSpc>
              <a:spcBef>
                <a:spcPts val="0"/>
              </a:spcBef>
              <a:spcAft>
                <a:spcPts val="0"/>
              </a:spcAft>
              <a:buClr>
                <a:srgbClr val="000000"/>
              </a:buClr>
              <a:buSzPts val="1400"/>
              <a:buFont typeface="Arial"/>
              <a:buNone/>
              <a:defRPr sz="1600" b="0" i="0" u="none" strike="noStrike" cap="none">
                <a:solidFill>
                  <a:srgbClr val="888888"/>
                </a:solidFill>
                <a:latin typeface="Calibri"/>
                <a:ea typeface="Calibri"/>
                <a:cs typeface="Calibri"/>
                <a:sym typeface="Calibri"/>
              </a:defRPr>
            </a:lvl7pPr>
            <a:lvl8pPr marL="0" marR="0" lvl="7" indent="0" algn="l">
              <a:lnSpc>
                <a:spcPct val="100000"/>
              </a:lnSpc>
              <a:spcBef>
                <a:spcPts val="0"/>
              </a:spcBef>
              <a:spcAft>
                <a:spcPts val="0"/>
              </a:spcAft>
              <a:buClr>
                <a:srgbClr val="000000"/>
              </a:buClr>
              <a:buSzPts val="1400"/>
              <a:buFont typeface="Arial"/>
              <a:buNone/>
              <a:defRPr sz="1600" b="0" i="0" u="none" strike="noStrike" cap="none">
                <a:solidFill>
                  <a:srgbClr val="888888"/>
                </a:solidFill>
                <a:latin typeface="Calibri"/>
                <a:ea typeface="Calibri"/>
                <a:cs typeface="Calibri"/>
                <a:sym typeface="Calibri"/>
              </a:defRPr>
            </a:lvl8pPr>
            <a:lvl9pPr marL="0" marR="0" lvl="8" indent="0" algn="l">
              <a:lnSpc>
                <a:spcPct val="100000"/>
              </a:lnSpc>
              <a:spcBef>
                <a:spcPts val="0"/>
              </a:spcBef>
              <a:spcAft>
                <a:spcPts val="0"/>
              </a:spcAft>
              <a:buClr>
                <a:srgbClr val="000000"/>
              </a:buClr>
              <a:buSzPts val="1400"/>
              <a:buFont typeface="Arial"/>
              <a:buNone/>
              <a:defRPr sz="1600" b="0" i="0" u="none" strike="noStrike" cap="none">
                <a:solidFill>
                  <a:srgbClr val="888888"/>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US"/>
              <a:t>‹#›</a:t>
            </a:fld>
            <a:endParaRPr/>
          </a:p>
        </p:txBody>
      </p:sp>
      <p:sp>
        <p:nvSpPr>
          <p:cNvPr id="126" name="Google Shape;126;g10ac6f50628_0_582"/>
          <p:cNvSpPr txBox="1">
            <a:spLocks noGrp="1"/>
          </p:cNvSpPr>
          <p:nvPr>
            <p:ph type="body" idx="2"/>
          </p:nvPr>
        </p:nvSpPr>
        <p:spPr>
          <a:xfrm>
            <a:off x="838200" y="365127"/>
            <a:ext cx="10515600" cy="447600"/>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SzPts val="2800"/>
              <a:buNone/>
              <a:defRPr sz="2000" i="1">
                <a:solidFill>
                  <a:srgbClr val="7F7F7F"/>
                </a:solidFill>
                <a:latin typeface="Calibri"/>
                <a:ea typeface="Calibri"/>
                <a:cs typeface="Calibri"/>
                <a:sym typeface="Calibri"/>
              </a:defRPr>
            </a:lvl1pPr>
            <a:lvl2pPr marL="914400" lvl="1" indent="-381000" algn="l">
              <a:lnSpc>
                <a:spcPct val="90000"/>
              </a:lnSpc>
              <a:spcBef>
                <a:spcPts val="500"/>
              </a:spcBef>
              <a:spcAft>
                <a:spcPts val="0"/>
              </a:spcAft>
              <a:buSzPts val="2400"/>
              <a:buChar char="•"/>
              <a:defRPr/>
            </a:lvl2pPr>
            <a:lvl3pPr marL="1371600" lvl="2" indent="-355600" algn="l">
              <a:lnSpc>
                <a:spcPct val="90000"/>
              </a:lnSpc>
              <a:spcBef>
                <a:spcPts val="500"/>
              </a:spcBef>
              <a:spcAft>
                <a:spcPts val="0"/>
              </a:spcAft>
              <a:buSzPts val="2000"/>
              <a:buChar char="•"/>
              <a:defRPr/>
            </a:lvl3pPr>
            <a:lvl4pPr marL="1828800" lvl="3" indent="-342900" algn="l">
              <a:lnSpc>
                <a:spcPct val="90000"/>
              </a:lnSpc>
              <a:spcBef>
                <a:spcPts val="500"/>
              </a:spcBef>
              <a:spcAft>
                <a:spcPts val="0"/>
              </a:spcAft>
              <a:buSzPts val="1800"/>
              <a:buChar char="•"/>
              <a:defRPr/>
            </a:lvl4pPr>
            <a:lvl5pPr marL="2286000" lvl="4" indent="-342900" algn="l">
              <a:lnSpc>
                <a:spcPct val="90000"/>
              </a:lnSpc>
              <a:spcBef>
                <a:spcPts val="500"/>
              </a:spcBef>
              <a:spcAft>
                <a:spcPts val="0"/>
              </a:spcAft>
              <a:buSzPts val="1800"/>
              <a:buChar char="•"/>
              <a:defRPr/>
            </a:lvl5pPr>
            <a:lvl6pPr marL="2743200" lvl="5" indent="-342900" algn="l">
              <a:lnSpc>
                <a:spcPct val="90000"/>
              </a:lnSpc>
              <a:spcBef>
                <a:spcPts val="500"/>
              </a:spcBef>
              <a:spcAft>
                <a:spcPts val="0"/>
              </a:spcAft>
              <a:buSzPts val="1800"/>
              <a:buChar char="•"/>
              <a:defRPr/>
            </a:lvl6pPr>
            <a:lvl7pPr marL="3200400" lvl="6" indent="-342900" algn="l">
              <a:lnSpc>
                <a:spcPct val="90000"/>
              </a:lnSpc>
              <a:spcBef>
                <a:spcPts val="500"/>
              </a:spcBef>
              <a:spcAft>
                <a:spcPts val="0"/>
              </a:spcAft>
              <a:buSzPts val="1800"/>
              <a:buChar char="•"/>
              <a:defRPr/>
            </a:lvl7pPr>
            <a:lvl8pPr marL="3657600" lvl="7" indent="-342900" algn="l">
              <a:lnSpc>
                <a:spcPct val="90000"/>
              </a:lnSpc>
              <a:spcBef>
                <a:spcPts val="500"/>
              </a:spcBef>
              <a:spcAft>
                <a:spcPts val="0"/>
              </a:spcAft>
              <a:buSzPts val="1800"/>
              <a:buChar char="•"/>
              <a:defRPr/>
            </a:lvl8pPr>
            <a:lvl9pPr marL="4114800" lvl="8" indent="-342900" algn="l">
              <a:lnSpc>
                <a:spcPct val="90000"/>
              </a:lnSpc>
              <a:spcBef>
                <a:spcPts val="500"/>
              </a:spcBef>
              <a:spcAft>
                <a:spcPts val="0"/>
              </a:spcAft>
              <a:buSzPts val="1800"/>
              <a:buChar char="•"/>
              <a:defRPr/>
            </a:lvl9pPr>
          </a:lstStyle>
          <a:p>
            <a:endParaRPr/>
          </a:p>
        </p:txBody>
      </p:sp>
      <p:cxnSp>
        <p:nvCxnSpPr>
          <p:cNvPr id="127" name="Google Shape;127;g10ac6f50628_0_582"/>
          <p:cNvCxnSpPr/>
          <p:nvPr/>
        </p:nvCxnSpPr>
        <p:spPr>
          <a:xfrm>
            <a:off x="985381" y="1394181"/>
            <a:ext cx="11206500" cy="0"/>
          </a:xfrm>
          <a:prstGeom prst="straightConnector1">
            <a:avLst/>
          </a:prstGeom>
          <a:noFill/>
          <a:ln w="28575" cap="flat" cmpd="sng">
            <a:solidFill>
              <a:srgbClr val="C40E3E"/>
            </a:solidFill>
            <a:prstDash val="solid"/>
            <a:round/>
            <a:headEnd type="none" w="sm" len="sm"/>
            <a:tailEnd type="none" w="sm" len="sm"/>
          </a:ln>
        </p:spPr>
      </p:cxn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tandard">
  <p:cSld name="Standard">
    <p:spTree>
      <p:nvGrpSpPr>
        <p:cNvPr id="1" name="Shape 24"/>
        <p:cNvGrpSpPr/>
        <p:nvPr/>
      </p:nvGrpSpPr>
      <p:grpSpPr>
        <a:xfrm>
          <a:off x="0" y="0"/>
          <a:ext cx="0" cy="0"/>
          <a:chOff x="0" y="0"/>
          <a:chExt cx="0" cy="0"/>
        </a:xfrm>
      </p:grpSpPr>
      <p:sp>
        <p:nvSpPr>
          <p:cNvPr id="25" name="Google Shape;25;p64"/>
          <p:cNvSpPr txBox="1">
            <a:spLocks noGrp="1"/>
          </p:cNvSpPr>
          <p:nvPr>
            <p:ph type="title"/>
          </p:nvPr>
        </p:nvSpPr>
        <p:spPr>
          <a:xfrm>
            <a:off x="838200" y="596349"/>
            <a:ext cx="10515600" cy="994949"/>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4400"/>
              <a:buFont typeface="Calibri"/>
              <a:buNone/>
              <a:defRPr sz="44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6" name="Google Shape;26;p64"/>
          <p:cNvSpPr txBox="1">
            <a:spLocks noGrp="1"/>
          </p:cNvSpPr>
          <p:nvPr>
            <p:ph type="body" idx="1"/>
          </p:nvPr>
        </p:nvSpPr>
        <p:spPr>
          <a:xfrm>
            <a:off x="1282148" y="1825625"/>
            <a:ext cx="10071652" cy="4351338"/>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rgbClr val="262626"/>
              </a:buClr>
              <a:buSzPts val="2800"/>
              <a:buChar char="•"/>
              <a:defRPr sz="2800">
                <a:solidFill>
                  <a:srgbClr val="262626"/>
                </a:solidFill>
              </a:defRPr>
            </a:lvl1pPr>
            <a:lvl2pPr marL="914400" lvl="1" indent="-381000" algn="l">
              <a:lnSpc>
                <a:spcPct val="90000"/>
              </a:lnSpc>
              <a:spcBef>
                <a:spcPts val="500"/>
              </a:spcBef>
              <a:spcAft>
                <a:spcPts val="0"/>
              </a:spcAft>
              <a:buClr>
                <a:srgbClr val="262626"/>
              </a:buClr>
              <a:buSzPts val="2400"/>
              <a:buChar char="•"/>
              <a:defRPr sz="2400">
                <a:solidFill>
                  <a:srgbClr val="262626"/>
                </a:solidFill>
              </a:defRPr>
            </a:lvl2pPr>
            <a:lvl3pPr marL="1371600" lvl="2" indent="-381000" algn="l">
              <a:lnSpc>
                <a:spcPct val="90000"/>
              </a:lnSpc>
              <a:spcBef>
                <a:spcPts val="500"/>
              </a:spcBef>
              <a:spcAft>
                <a:spcPts val="0"/>
              </a:spcAft>
              <a:buClr>
                <a:srgbClr val="262626"/>
              </a:buClr>
              <a:buSzPts val="2400"/>
              <a:buChar char="•"/>
              <a:defRPr sz="2400">
                <a:solidFill>
                  <a:srgbClr val="262626"/>
                </a:solidFill>
              </a:defRPr>
            </a:lvl3pPr>
            <a:lvl4pPr marL="1828800" lvl="3" indent="-381000" algn="l">
              <a:lnSpc>
                <a:spcPct val="90000"/>
              </a:lnSpc>
              <a:spcBef>
                <a:spcPts val="500"/>
              </a:spcBef>
              <a:spcAft>
                <a:spcPts val="0"/>
              </a:spcAft>
              <a:buClr>
                <a:srgbClr val="262626"/>
              </a:buClr>
              <a:buSzPts val="2400"/>
              <a:buChar char="•"/>
              <a:defRPr sz="2400">
                <a:solidFill>
                  <a:srgbClr val="262626"/>
                </a:solidFill>
              </a:defRPr>
            </a:lvl4pPr>
            <a:lvl5pPr marL="2286000" lvl="4" indent="-381000" algn="l">
              <a:lnSpc>
                <a:spcPct val="90000"/>
              </a:lnSpc>
              <a:spcBef>
                <a:spcPts val="500"/>
              </a:spcBef>
              <a:spcAft>
                <a:spcPts val="0"/>
              </a:spcAft>
              <a:buClr>
                <a:srgbClr val="262626"/>
              </a:buClr>
              <a:buSzPts val="2400"/>
              <a:buChar char="•"/>
              <a:defRPr sz="2400">
                <a:solidFill>
                  <a:srgbClr val="262626"/>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7" name="Google Shape;27;p64"/>
          <p:cNvSpPr txBox="1">
            <a:spLocks noGrp="1"/>
          </p:cNvSpPr>
          <p:nvPr>
            <p:ph type="sldNum" idx="12"/>
          </p:nvPr>
        </p:nvSpPr>
        <p:spPr>
          <a:xfrm>
            <a:off x="537186" y="6253165"/>
            <a:ext cx="543338" cy="365125"/>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000000"/>
              </a:buClr>
              <a:buSzPts val="1800"/>
              <a:buFont typeface="Arial"/>
              <a:buNone/>
              <a:defRPr sz="1800" b="0" i="0" u="none" strike="noStrike" cap="none">
                <a:solidFill>
                  <a:srgbClr val="888888"/>
                </a:solidFill>
                <a:latin typeface="Calibri"/>
                <a:ea typeface="Calibri"/>
                <a:cs typeface="Calibri"/>
                <a:sym typeface="Calibri"/>
              </a:defRPr>
            </a:lvl1pPr>
            <a:lvl2pPr marL="0" marR="0" lvl="1" indent="0" algn="l">
              <a:lnSpc>
                <a:spcPct val="100000"/>
              </a:lnSpc>
              <a:spcBef>
                <a:spcPts val="0"/>
              </a:spcBef>
              <a:spcAft>
                <a:spcPts val="0"/>
              </a:spcAft>
              <a:buClr>
                <a:srgbClr val="000000"/>
              </a:buClr>
              <a:buSzPts val="1800"/>
              <a:buFont typeface="Arial"/>
              <a:buNone/>
              <a:defRPr sz="1800" b="0" i="0" u="none" strike="noStrike" cap="none">
                <a:solidFill>
                  <a:srgbClr val="888888"/>
                </a:solidFill>
                <a:latin typeface="Calibri"/>
                <a:ea typeface="Calibri"/>
                <a:cs typeface="Calibri"/>
                <a:sym typeface="Calibri"/>
              </a:defRPr>
            </a:lvl2pPr>
            <a:lvl3pPr marL="0" marR="0" lvl="2" indent="0" algn="l">
              <a:lnSpc>
                <a:spcPct val="100000"/>
              </a:lnSpc>
              <a:spcBef>
                <a:spcPts val="0"/>
              </a:spcBef>
              <a:spcAft>
                <a:spcPts val="0"/>
              </a:spcAft>
              <a:buClr>
                <a:srgbClr val="000000"/>
              </a:buClr>
              <a:buSzPts val="1800"/>
              <a:buFont typeface="Arial"/>
              <a:buNone/>
              <a:defRPr sz="1800" b="0" i="0" u="none" strike="noStrike" cap="none">
                <a:solidFill>
                  <a:srgbClr val="888888"/>
                </a:solidFill>
                <a:latin typeface="Calibri"/>
                <a:ea typeface="Calibri"/>
                <a:cs typeface="Calibri"/>
                <a:sym typeface="Calibri"/>
              </a:defRPr>
            </a:lvl3pPr>
            <a:lvl4pPr marL="0" marR="0" lvl="3" indent="0" algn="l">
              <a:lnSpc>
                <a:spcPct val="100000"/>
              </a:lnSpc>
              <a:spcBef>
                <a:spcPts val="0"/>
              </a:spcBef>
              <a:spcAft>
                <a:spcPts val="0"/>
              </a:spcAft>
              <a:buClr>
                <a:srgbClr val="000000"/>
              </a:buClr>
              <a:buSzPts val="1800"/>
              <a:buFont typeface="Arial"/>
              <a:buNone/>
              <a:defRPr sz="1800" b="0" i="0" u="none" strike="noStrike" cap="none">
                <a:solidFill>
                  <a:srgbClr val="888888"/>
                </a:solidFill>
                <a:latin typeface="Calibri"/>
                <a:ea typeface="Calibri"/>
                <a:cs typeface="Calibri"/>
                <a:sym typeface="Calibri"/>
              </a:defRPr>
            </a:lvl4pPr>
            <a:lvl5pPr marL="0" marR="0" lvl="4" indent="0" algn="l">
              <a:lnSpc>
                <a:spcPct val="100000"/>
              </a:lnSpc>
              <a:spcBef>
                <a:spcPts val="0"/>
              </a:spcBef>
              <a:spcAft>
                <a:spcPts val="0"/>
              </a:spcAft>
              <a:buClr>
                <a:srgbClr val="000000"/>
              </a:buClr>
              <a:buSzPts val="1800"/>
              <a:buFont typeface="Arial"/>
              <a:buNone/>
              <a:defRPr sz="1800" b="0" i="0" u="none" strike="noStrike" cap="none">
                <a:solidFill>
                  <a:srgbClr val="888888"/>
                </a:solidFill>
                <a:latin typeface="Calibri"/>
                <a:ea typeface="Calibri"/>
                <a:cs typeface="Calibri"/>
                <a:sym typeface="Calibri"/>
              </a:defRPr>
            </a:lvl5pPr>
            <a:lvl6pPr marL="0" marR="0" lvl="5" indent="0" algn="l">
              <a:lnSpc>
                <a:spcPct val="100000"/>
              </a:lnSpc>
              <a:spcBef>
                <a:spcPts val="0"/>
              </a:spcBef>
              <a:spcAft>
                <a:spcPts val="0"/>
              </a:spcAft>
              <a:buClr>
                <a:srgbClr val="000000"/>
              </a:buClr>
              <a:buSzPts val="1800"/>
              <a:buFont typeface="Arial"/>
              <a:buNone/>
              <a:defRPr sz="1800" b="0" i="0" u="none" strike="noStrike" cap="none">
                <a:solidFill>
                  <a:srgbClr val="888888"/>
                </a:solidFill>
                <a:latin typeface="Calibri"/>
                <a:ea typeface="Calibri"/>
                <a:cs typeface="Calibri"/>
                <a:sym typeface="Calibri"/>
              </a:defRPr>
            </a:lvl6pPr>
            <a:lvl7pPr marL="0" marR="0" lvl="6" indent="0" algn="l">
              <a:lnSpc>
                <a:spcPct val="100000"/>
              </a:lnSpc>
              <a:spcBef>
                <a:spcPts val="0"/>
              </a:spcBef>
              <a:spcAft>
                <a:spcPts val="0"/>
              </a:spcAft>
              <a:buClr>
                <a:srgbClr val="000000"/>
              </a:buClr>
              <a:buSzPts val="1800"/>
              <a:buFont typeface="Arial"/>
              <a:buNone/>
              <a:defRPr sz="1800" b="0" i="0" u="none" strike="noStrike" cap="none">
                <a:solidFill>
                  <a:srgbClr val="888888"/>
                </a:solidFill>
                <a:latin typeface="Calibri"/>
                <a:ea typeface="Calibri"/>
                <a:cs typeface="Calibri"/>
                <a:sym typeface="Calibri"/>
              </a:defRPr>
            </a:lvl7pPr>
            <a:lvl8pPr marL="0" marR="0" lvl="7" indent="0" algn="l">
              <a:lnSpc>
                <a:spcPct val="100000"/>
              </a:lnSpc>
              <a:spcBef>
                <a:spcPts val="0"/>
              </a:spcBef>
              <a:spcAft>
                <a:spcPts val="0"/>
              </a:spcAft>
              <a:buClr>
                <a:srgbClr val="000000"/>
              </a:buClr>
              <a:buSzPts val="1800"/>
              <a:buFont typeface="Arial"/>
              <a:buNone/>
              <a:defRPr sz="1800" b="0" i="0" u="none" strike="noStrike" cap="none">
                <a:solidFill>
                  <a:srgbClr val="888888"/>
                </a:solidFill>
                <a:latin typeface="Calibri"/>
                <a:ea typeface="Calibri"/>
                <a:cs typeface="Calibri"/>
                <a:sym typeface="Calibri"/>
              </a:defRPr>
            </a:lvl8pPr>
            <a:lvl9pPr marL="0" marR="0" lvl="8" indent="0" algn="l">
              <a:lnSpc>
                <a:spcPct val="100000"/>
              </a:lnSpc>
              <a:spcBef>
                <a:spcPts val="0"/>
              </a:spcBef>
              <a:spcAft>
                <a:spcPts val="0"/>
              </a:spcAft>
              <a:buClr>
                <a:srgbClr val="000000"/>
              </a:buClr>
              <a:buSzPts val="1800"/>
              <a:buFont typeface="Arial"/>
              <a:buNone/>
              <a:defRPr sz="1800" b="0" i="0" u="none" strike="noStrike" cap="none">
                <a:solidFill>
                  <a:srgbClr val="888888"/>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US"/>
              <a:t>‹#›</a:t>
            </a:fld>
            <a:endParaRPr/>
          </a:p>
        </p:txBody>
      </p:sp>
      <p:sp>
        <p:nvSpPr>
          <p:cNvPr id="28" name="Google Shape;28;p64"/>
          <p:cNvSpPr txBox="1">
            <a:spLocks noGrp="1"/>
          </p:cNvSpPr>
          <p:nvPr>
            <p:ph type="body" idx="2"/>
          </p:nvPr>
        </p:nvSpPr>
        <p:spPr>
          <a:xfrm>
            <a:off x="884583" y="362022"/>
            <a:ext cx="10469217" cy="343659"/>
          </a:xfrm>
          <a:prstGeom prst="rect">
            <a:avLst/>
          </a:prstGeom>
          <a:noFill/>
          <a:ln>
            <a:noFill/>
          </a:ln>
        </p:spPr>
        <p:txBody>
          <a:bodyPr spcFirstLastPara="1" wrap="square" lIns="91425" tIns="45700" rIns="91425" bIns="45700" anchor="t" anchorCtr="0">
            <a:noAutofit/>
          </a:bodyPr>
          <a:lstStyle>
            <a:lvl1pPr marL="457200" lvl="0" indent="-228600" algn="l">
              <a:lnSpc>
                <a:spcPct val="90000"/>
              </a:lnSpc>
              <a:spcBef>
                <a:spcPts val="1000"/>
              </a:spcBef>
              <a:spcAft>
                <a:spcPts val="0"/>
              </a:spcAft>
              <a:buClr>
                <a:srgbClr val="7F7F7F"/>
              </a:buClr>
              <a:buSzPts val="2200"/>
              <a:buNone/>
              <a:defRPr sz="2200" i="1">
                <a:solidFill>
                  <a:srgbClr val="7F7F7F"/>
                </a:solidFill>
                <a:latin typeface="Calibri"/>
                <a:ea typeface="Calibri"/>
                <a:cs typeface="Calibri"/>
                <a:sym typeface="Calibri"/>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cxnSp>
        <p:nvCxnSpPr>
          <p:cNvPr id="29" name="Google Shape;29;p64"/>
          <p:cNvCxnSpPr/>
          <p:nvPr/>
        </p:nvCxnSpPr>
        <p:spPr>
          <a:xfrm>
            <a:off x="983837" y="1469337"/>
            <a:ext cx="11208163" cy="0"/>
          </a:xfrm>
          <a:prstGeom prst="straightConnector1">
            <a:avLst/>
          </a:prstGeom>
          <a:noFill/>
          <a:ln w="28575" cap="flat" cmpd="sng">
            <a:solidFill>
              <a:srgbClr val="C40E3E"/>
            </a:solidFill>
            <a:prstDash val="solid"/>
            <a:round/>
            <a:headEnd type="none" w="sm" len="sm"/>
            <a:tailEnd type="none" w="sm" len="sm"/>
          </a:ln>
        </p:spPr>
      </p:cxn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Standard">
  <p:cSld name="Standard">
    <p:spTree>
      <p:nvGrpSpPr>
        <p:cNvPr id="1" name="Shape 128"/>
        <p:cNvGrpSpPr/>
        <p:nvPr/>
      </p:nvGrpSpPr>
      <p:grpSpPr>
        <a:xfrm>
          <a:off x="0" y="0"/>
          <a:ext cx="0" cy="0"/>
          <a:chOff x="0" y="0"/>
          <a:chExt cx="0" cy="0"/>
        </a:xfrm>
      </p:grpSpPr>
      <p:sp>
        <p:nvSpPr>
          <p:cNvPr id="129" name="Google Shape;129;g10ac6f50628_0_572"/>
          <p:cNvSpPr txBox="1">
            <a:spLocks noGrp="1"/>
          </p:cNvSpPr>
          <p:nvPr>
            <p:ph type="title"/>
          </p:nvPr>
        </p:nvSpPr>
        <p:spPr>
          <a:xfrm>
            <a:off x="838200" y="596349"/>
            <a:ext cx="10515600" cy="9948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4400"/>
              <a:buFont typeface="Calibri"/>
              <a:buNone/>
              <a:defRPr sz="44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30" name="Google Shape;130;g10ac6f50628_0_572"/>
          <p:cNvSpPr txBox="1">
            <a:spLocks noGrp="1"/>
          </p:cNvSpPr>
          <p:nvPr>
            <p:ph type="body" idx="1"/>
          </p:nvPr>
        </p:nvSpPr>
        <p:spPr>
          <a:xfrm>
            <a:off x="1282148" y="1825625"/>
            <a:ext cx="10071600" cy="4351200"/>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rgbClr val="262626"/>
              </a:buClr>
              <a:buSzPts val="2800"/>
              <a:buChar char="•"/>
              <a:defRPr sz="2800">
                <a:solidFill>
                  <a:srgbClr val="262626"/>
                </a:solidFill>
              </a:defRPr>
            </a:lvl1pPr>
            <a:lvl2pPr marL="914400" lvl="1" indent="-381000" algn="l">
              <a:lnSpc>
                <a:spcPct val="90000"/>
              </a:lnSpc>
              <a:spcBef>
                <a:spcPts val="500"/>
              </a:spcBef>
              <a:spcAft>
                <a:spcPts val="0"/>
              </a:spcAft>
              <a:buClr>
                <a:srgbClr val="262626"/>
              </a:buClr>
              <a:buSzPts val="2400"/>
              <a:buChar char="•"/>
              <a:defRPr sz="2400">
                <a:solidFill>
                  <a:srgbClr val="262626"/>
                </a:solidFill>
              </a:defRPr>
            </a:lvl2pPr>
            <a:lvl3pPr marL="1371600" lvl="2" indent="-381000" algn="l">
              <a:lnSpc>
                <a:spcPct val="90000"/>
              </a:lnSpc>
              <a:spcBef>
                <a:spcPts val="500"/>
              </a:spcBef>
              <a:spcAft>
                <a:spcPts val="0"/>
              </a:spcAft>
              <a:buClr>
                <a:srgbClr val="262626"/>
              </a:buClr>
              <a:buSzPts val="2400"/>
              <a:buChar char="•"/>
              <a:defRPr sz="2400">
                <a:solidFill>
                  <a:srgbClr val="262626"/>
                </a:solidFill>
              </a:defRPr>
            </a:lvl3pPr>
            <a:lvl4pPr marL="1828800" lvl="3" indent="-381000" algn="l">
              <a:lnSpc>
                <a:spcPct val="90000"/>
              </a:lnSpc>
              <a:spcBef>
                <a:spcPts val="500"/>
              </a:spcBef>
              <a:spcAft>
                <a:spcPts val="0"/>
              </a:spcAft>
              <a:buClr>
                <a:srgbClr val="262626"/>
              </a:buClr>
              <a:buSzPts val="2400"/>
              <a:buChar char="•"/>
              <a:defRPr sz="2400">
                <a:solidFill>
                  <a:srgbClr val="262626"/>
                </a:solidFill>
              </a:defRPr>
            </a:lvl4pPr>
            <a:lvl5pPr marL="2286000" lvl="4" indent="-381000" algn="l">
              <a:lnSpc>
                <a:spcPct val="90000"/>
              </a:lnSpc>
              <a:spcBef>
                <a:spcPts val="500"/>
              </a:spcBef>
              <a:spcAft>
                <a:spcPts val="0"/>
              </a:spcAft>
              <a:buClr>
                <a:srgbClr val="262626"/>
              </a:buClr>
              <a:buSzPts val="2400"/>
              <a:buChar char="•"/>
              <a:defRPr sz="2400">
                <a:solidFill>
                  <a:srgbClr val="262626"/>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31" name="Google Shape;131;g10ac6f50628_0_572"/>
          <p:cNvSpPr txBox="1">
            <a:spLocks noGrp="1"/>
          </p:cNvSpPr>
          <p:nvPr>
            <p:ph type="sldNum" idx="12"/>
          </p:nvPr>
        </p:nvSpPr>
        <p:spPr>
          <a:xfrm>
            <a:off x="537186" y="6253165"/>
            <a:ext cx="543300" cy="365100"/>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000000"/>
              </a:buClr>
              <a:buSzPts val="1800"/>
              <a:buFont typeface="Arial"/>
              <a:buNone/>
              <a:defRPr sz="1800" b="0" i="0" u="none" strike="noStrike" cap="none">
                <a:solidFill>
                  <a:srgbClr val="888888"/>
                </a:solidFill>
                <a:latin typeface="Calibri"/>
                <a:ea typeface="Calibri"/>
                <a:cs typeface="Calibri"/>
                <a:sym typeface="Calibri"/>
              </a:defRPr>
            </a:lvl1pPr>
            <a:lvl2pPr marL="0" marR="0" lvl="1" indent="0" algn="l">
              <a:lnSpc>
                <a:spcPct val="100000"/>
              </a:lnSpc>
              <a:spcBef>
                <a:spcPts val="0"/>
              </a:spcBef>
              <a:spcAft>
                <a:spcPts val="0"/>
              </a:spcAft>
              <a:buClr>
                <a:srgbClr val="000000"/>
              </a:buClr>
              <a:buSzPts val="1800"/>
              <a:buFont typeface="Arial"/>
              <a:buNone/>
              <a:defRPr sz="1800" b="0" i="0" u="none" strike="noStrike" cap="none">
                <a:solidFill>
                  <a:srgbClr val="888888"/>
                </a:solidFill>
                <a:latin typeface="Calibri"/>
                <a:ea typeface="Calibri"/>
                <a:cs typeface="Calibri"/>
                <a:sym typeface="Calibri"/>
              </a:defRPr>
            </a:lvl2pPr>
            <a:lvl3pPr marL="0" marR="0" lvl="2" indent="0" algn="l">
              <a:lnSpc>
                <a:spcPct val="100000"/>
              </a:lnSpc>
              <a:spcBef>
                <a:spcPts val="0"/>
              </a:spcBef>
              <a:spcAft>
                <a:spcPts val="0"/>
              </a:spcAft>
              <a:buClr>
                <a:srgbClr val="000000"/>
              </a:buClr>
              <a:buSzPts val="1800"/>
              <a:buFont typeface="Arial"/>
              <a:buNone/>
              <a:defRPr sz="1800" b="0" i="0" u="none" strike="noStrike" cap="none">
                <a:solidFill>
                  <a:srgbClr val="888888"/>
                </a:solidFill>
                <a:latin typeface="Calibri"/>
                <a:ea typeface="Calibri"/>
                <a:cs typeface="Calibri"/>
                <a:sym typeface="Calibri"/>
              </a:defRPr>
            </a:lvl3pPr>
            <a:lvl4pPr marL="0" marR="0" lvl="3" indent="0" algn="l">
              <a:lnSpc>
                <a:spcPct val="100000"/>
              </a:lnSpc>
              <a:spcBef>
                <a:spcPts val="0"/>
              </a:spcBef>
              <a:spcAft>
                <a:spcPts val="0"/>
              </a:spcAft>
              <a:buClr>
                <a:srgbClr val="000000"/>
              </a:buClr>
              <a:buSzPts val="1800"/>
              <a:buFont typeface="Arial"/>
              <a:buNone/>
              <a:defRPr sz="1800" b="0" i="0" u="none" strike="noStrike" cap="none">
                <a:solidFill>
                  <a:srgbClr val="888888"/>
                </a:solidFill>
                <a:latin typeface="Calibri"/>
                <a:ea typeface="Calibri"/>
                <a:cs typeface="Calibri"/>
                <a:sym typeface="Calibri"/>
              </a:defRPr>
            </a:lvl4pPr>
            <a:lvl5pPr marL="0" marR="0" lvl="4" indent="0" algn="l">
              <a:lnSpc>
                <a:spcPct val="100000"/>
              </a:lnSpc>
              <a:spcBef>
                <a:spcPts val="0"/>
              </a:spcBef>
              <a:spcAft>
                <a:spcPts val="0"/>
              </a:spcAft>
              <a:buClr>
                <a:srgbClr val="000000"/>
              </a:buClr>
              <a:buSzPts val="1800"/>
              <a:buFont typeface="Arial"/>
              <a:buNone/>
              <a:defRPr sz="1800" b="0" i="0" u="none" strike="noStrike" cap="none">
                <a:solidFill>
                  <a:srgbClr val="888888"/>
                </a:solidFill>
                <a:latin typeface="Calibri"/>
                <a:ea typeface="Calibri"/>
                <a:cs typeface="Calibri"/>
                <a:sym typeface="Calibri"/>
              </a:defRPr>
            </a:lvl5pPr>
            <a:lvl6pPr marL="0" marR="0" lvl="5" indent="0" algn="l">
              <a:lnSpc>
                <a:spcPct val="100000"/>
              </a:lnSpc>
              <a:spcBef>
                <a:spcPts val="0"/>
              </a:spcBef>
              <a:spcAft>
                <a:spcPts val="0"/>
              </a:spcAft>
              <a:buClr>
                <a:srgbClr val="000000"/>
              </a:buClr>
              <a:buSzPts val="1800"/>
              <a:buFont typeface="Arial"/>
              <a:buNone/>
              <a:defRPr sz="1800" b="0" i="0" u="none" strike="noStrike" cap="none">
                <a:solidFill>
                  <a:srgbClr val="888888"/>
                </a:solidFill>
                <a:latin typeface="Calibri"/>
                <a:ea typeface="Calibri"/>
                <a:cs typeface="Calibri"/>
                <a:sym typeface="Calibri"/>
              </a:defRPr>
            </a:lvl6pPr>
            <a:lvl7pPr marL="0" marR="0" lvl="6" indent="0" algn="l">
              <a:lnSpc>
                <a:spcPct val="100000"/>
              </a:lnSpc>
              <a:spcBef>
                <a:spcPts val="0"/>
              </a:spcBef>
              <a:spcAft>
                <a:spcPts val="0"/>
              </a:spcAft>
              <a:buClr>
                <a:srgbClr val="000000"/>
              </a:buClr>
              <a:buSzPts val="1800"/>
              <a:buFont typeface="Arial"/>
              <a:buNone/>
              <a:defRPr sz="1800" b="0" i="0" u="none" strike="noStrike" cap="none">
                <a:solidFill>
                  <a:srgbClr val="888888"/>
                </a:solidFill>
                <a:latin typeface="Calibri"/>
                <a:ea typeface="Calibri"/>
                <a:cs typeface="Calibri"/>
                <a:sym typeface="Calibri"/>
              </a:defRPr>
            </a:lvl7pPr>
            <a:lvl8pPr marL="0" marR="0" lvl="7" indent="0" algn="l">
              <a:lnSpc>
                <a:spcPct val="100000"/>
              </a:lnSpc>
              <a:spcBef>
                <a:spcPts val="0"/>
              </a:spcBef>
              <a:spcAft>
                <a:spcPts val="0"/>
              </a:spcAft>
              <a:buClr>
                <a:srgbClr val="000000"/>
              </a:buClr>
              <a:buSzPts val="1800"/>
              <a:buFont typeface="Arial"/>
              <a:buNone/>
              <a:defRPr sz="1800" b="0" i="0" u="none" strike="noStrike" cap="none">
                <a:solidFill>
                  <a:srgbClr val="888888"/>
                </a:solidFill>
                <a:latin typeface="Calibri"/>
                <a:ea typeface="Calibri"/>
                <a:cs typeface="Calibri"/>
                <a:sym typeface="Calibri"/>
              </a:defRPr>
            </a:lvl8pPr>
            <a:lvl9pPr marL="0" marR="0" lvl="8" indent="0" algn="l">
              <a:lnSpc>
                <a:spcPct val="100000"/>
              </a:lnSpc>
              <a:spcBef>
                <a:spcPts val="0"/>
              </a:spcBef>
              <a:spcAft>
                <a:spcPts val="0"/>
              </a:spcAft>
              <a:buClr>
                <a:srgbClr val="000000"/>
              </a:buClr>
              <a:buSzPts val="1800"/>
              <a:buFont typeface="Arial"/>
              <a:buNone/>
              <a:defRPr sz="1800" b="0" i="0" u="none" strike="noStrike" cap="none">
                <a:solidFill>
                  <a:srgbClr val="888888"/>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US"/>
              <a:t>‹#›</a:t>
            </a:fld>
            <a:endParaRPr/>
          </a:p>
        </p:txBody>
      </p:sp>
      <p:sp>
        <p:nvSpPr>
          <p:cNvPr id="132" name="Google Shape;132;g10ac6f50628_0_572"/>
          <p:cNvSpPr txBox="1">
            <a:spLocks noGrp="1"/>
          </p:cNvSpPr>
          <p:nvPr>
            <p:ph type="body" idx="2"/>
          </p:nvPr>
        </p:nvSpPr>
        <p:spPr>
          <a:xfrm>
            <a:off x="884583" y="362022"/>
            <a:ext cx="10469100" cy="343800"/>
          </a:xfrm>
          <a:prstGeom prst="rect">
            <a:avLst/>
          </a:prstGeom>
          <a:noFill/>
          <a:ln>
            <a:noFill/>
          </a:ln>
        </p:spPr>
        <p:txBody>
          <a:bodyPr spcFirstLastPara="1" wrap="square" lIns="91425" tIns="45700" rIns="91425" bIns="45700" anchor="t" anchorCtr="0">
            <a:noAutofit/>
          </a:bodyPr>
          <a:lstStyle>
            <a:lvl1pPr marL="457200" lvl="0" indent="-228600" algn="l">
              <a:lnSpc>
                <a:spcPct val="90000"/>
              </a:lnSpc>
              <a:spcBef>
                <a:spcPts val="1000"/>
              </a:spcBef>
              <a:spcAft>
                <a:spcPts val="0"/>
              </a:spcAft>
              <a:buClr>
                <a:srgbClr val="7F7F7F"/>
              </a:buClr>
              <a:buSzPts val="2200"/>
              <a:buNone/>
              <a:defRPr sz="2200" i="1">
                <a:solidFill>
                  <a:srgbClr val="7F7F7F"/>
                </a:solidFill>
                <a:latin typeface="Calibri"/>
                <a:ea typeface="Calibri"/>
                <a:cs typeface="Calibri"/>
                <a:sym typeface="Calibri"/>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cxnSp>
        <p:nvCxnSpPr>
          <p:cNvPr id="133" name="Google Shape;133;g10ac6f50628_0_572"/>
          <p:cNvCxnSpPr/>
          <p:nvPr/>
        </p:nvCxnSpPr>
        <p:spPr>
          <a:xfrm>
            <a:off x="983837" y="1469337"/>
            <a:ext cx="11208300" cy="0"/>
          </a:xfrm>
          <a:prstGeom prst="straightConnector1">
            <a:avLst/>
          </a:prstGeom>
          <a:noFill/>
          <a:ln w="28575" cap="flat" cmpd="sng">
            <a:solidFill>
              <a:srgbClr val="C40E3E"/>
            </a:solidFill>
            <a:prstDash val="solid"/>
            <a:round/>
            <a:headEnd type="none" w="sm" len="sm"/>
            <a:tailEnd type="none" w="sm" len="sm"/>
          </a:ln>
        </p:spPr>
      </p:cxn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Chapter ">
  <p:cSld name="Chapter ">
    <p:spTree>
      <p:nvGrpSpPr>
        <p:cNvPr id="1" name="Shape 134"/>
        <p:cNvGrpSpPr/>
        <p:nvPr/>
      </p:nvGrpSpPr>
      <p:grpSpPr>
        <a:xfrm>
          <a:off x="0" y="0"/>
          <a:ext cx="0" cy="0"/>
          <a:chOff x="0" y="0"/>
          <a:chExt cx="0" cy="0"/>
        </a:xfrm>
      </p:grpSpPr>
      <p:sp>
        <p:nvSpPr>
          <p:cNvPr id="135" name="Google Shape;135;g10ac6f50628_0_578"/>
          <p:cNvSpPr txBox="1">
            <a:spLocks noGrp="1"/>
          </p:cNvSpPr>
          <p:nvPr>
            <p:ph type="body" idx="1"/>
          </p:nvPr>
        </p:nvSpPr>
        <p:spPr>
          <a:xfrm>
            <a:off x="1610139" y="3575637"/>
            <a:ext cx="10581900" cy="570000"/>
          </a:xfrm>
          <a:prstGeom prst="rect">
            <a:avLst/>
          </a:prstGeom>
          <a:noFill/>
          <a:ln>
            <a:noFill/>
          </a:ln>
        </p:spPr>
        <p:txBody>
          <a:bodyPr spcFirstLastPara="1" wrap="square" lIns="91425" tIns="45700" rIns="91425" bIns="45700" anchor="t" anchorCtr="0">
            <a:noAutofit/>
          </a:bodyPr>
          <a:lstStyle>
            <a:lvl1pPr marL="457200" lvl="0" indent="-228600" algn="l">
              <a:lnSpc>
                <a:spcPct val="90000"/>
              </a:lnSpc>
              <a:spcBef>
                <a:spcPts val="1000"/>
              </a:spcBef>
              <a:spcAft>
                <a:spcPts val="0"/>
              </a:spcAft>
              <a:buClr>
                <a:schemeClr val="dk1"/>
              </a:buClr>
              <a:buSzPts val="4000"/>
              <a:buNone/>
              <a:defRPr sz="4000" i="1">
                <a:solidFill>
                  <a:schemeClr val="dk1"/>
                </a:solidFill>
                <a:latin typeface="Calibri"/>
                <a:ea typeface="Calibri"/>
                <a:cs typeface="Calibri"/>
                <a:sym typeface="Calibri"/>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36" name="Google Shape;136;g10ac6f50628_0_578"/>
          <p:cNvSpPr txBox="1">
            <a:spLocks noGrp="1"/>
          </p:cNvSpPr>
          <p:nvPr>
            <p:ph type="body" idx="2"/>
          </p:nvPr>
        </p:nvSpPr>
        <p:spPr>
          <a:xfrm>
            <a:off x="1610138" y="4162495"/>
            <a:ext cx="10581900" cy="764100"/>
          </a:xfrm>
          <a:prstGeom prst="rect">
            <a:avLst/>
          </a:prstGeom>
          <a:noFill/>
          <a:ln>
            <a:noFill/>
          </a:ln>
        </p:spPr>
        <p:txBody>
          <a:bodyPr spcFirstLastPara="1" wrap="square" lIns="91425" tIns="45700" rIns="91425" bIns="45700" anchor="t" anchorCtr="0">
            <a:noAutofit/>
          </a:bodyPr>
          <a:lstStyle>
            <a:lvl1pPr marL="457200" lvl="0" indent="-228600" algn="l">
              <a:lnSpc>
                <a:spcPct val="90000"/>
              </a:lnSpc>
              <a:spcBef>
                <a:spcPts val="1000"/>
              </a:spcBef>
              <a:spcAft>
                <a:spcPts val="0"/>
              </a:spcAft>
              <a:buClr>
                <a:schemeClr val="dk1"/>
              </a:buClr>
              <a:buSzPts val="5500"/>
              <a:buNone/>
              <a:defRPr sz="5500" b="1">
                <a:latin typeface="Calibri"/>
                <a:ea typeface="Calibri"/>
                <a:cs typeface="Calibri"/>
                <a:sym typeface="Calibri"/>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cxnSp>
        <p:nvCxnSpPr>
          <p:cNvPr id="137" name="Google Shape;137;g10ac6f50628_0_578"/>
          <p:cNvCxnSpPr/>
          <p:nvPr/>
        </p:nvCxnSpPr>
        <p:spPr>
          <a:xfrm>
            <a:off x="1610139" y="4225063"/>
            <a:ext cx="10581900" cy="0"/>
          </a:xfrm>
          <a:prstGeom prst="straightConnector1">
            <a:avLst/>
          </a:prstGeom>
          <a:noFill/>
          <a:ln w="28575" cap="flat" cmpd="sng">
            <a:solidFill>
              <a:srgbClr val="C40E3E"/>
            </a:solidFill>
            <a:prstDash val="solid"/>
            <a:round/>
            <a:headEnd type="none" w="sm" len="sm"/>
            <a:tailEnd type="none" w="sm" len="sm"/>
          </a:ln>
        </p:spPr>
      </p:cxn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38"/>
        <p:cNvGrpSpPr/>
        <p:nvPr/>
      </p:nvGrpSpPr>
      <p:grpSpPr>
        <a:xfrm>
          <a:off x="0" y="0"/>
          <a:ext cx="0" cy="0"/>
          <a:chOff x="0" y="0"/>
          <a:chExt cx="0" cy="0"/>
        </a:xfrm>
      </p:grpSpPr>
      <p:sp>
        <p:nvSpPr>
          <p:cNvPr id="139" name="Google Shape;139;g10ac6f50628_0_610"/>
          <p:cNvSpPr txBox="1">
            <a:spLocks noGrp="1"/>
          </p:cNvSpPr>
          <p:nvPr>
            <p:ph type="title"/>
          </p:nvPr>
        </p:nvSpPr>
        <p:spPr>
          <a:xfrm>
            <a:off x="839788" y="457200"/>
            <a:ext cx="3932100"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40" name="Google Shape;140;g10ac6f50628_0_610"/>
          <p:cNvSpPr txBox="1">
            <a:spLocks noGrp="1"/>
          </p:cNvSpPr>
          <p:nvPr>
            <p:ph type="body" idx="1"/>
          </p:nvPr>
        </p:nvSpPr>
        <p:spPr>
          <a:xfrm>
            <a:off x="5183188" y="987425"/>
            <a:ext cx="6172200" cy="4873500"/>
          </a:xfrm>
          <a:prstGeom prst="rect">
            <a:avLst/>
          </a:prstGeom>
          <a:noFill/>
          <a:ln>
            <a:noFill/>
          </a:ln>
        </p:spPr>
        <p:txBody>
          <a:bodyPr spcFirstLastPara="1" wrap="square" lIns="91425" tIns="45700" rIns="91425" bIns="45700" anchor="t" anchorCtr="0">
            <a:normAutofit/>
          </a:bodyPr>
          <a:lstStyle>
            <a:lvl1pPr marL="457200" lvl="0" indent="-431800" algn="l">
              <a:lnSpc>
                <a:spcPct val="90000"/>
              </a:lnSpc>
              <a:spcBef>
                <a:spcPts val="1000"/>
              </a:spcBef>
              <a:spcAft>
                <a:spcPts val="0"/>
              </a:spcAft>
              <a:buClr>
                <a:schemeClr val="dk1"/>
              </a:buClr>
              <a:buSzPts val="3200"/>
              <a:buChar char="•"/>
              <a:defRPr sz="3200"/>
            </a:lvl1pPr>
            <a:lvl2pPr marL="914400" lvl="1" indent="-406400" algn="l">
              <a:lnSpc>
                <a:spcPct val="90000"/>
              </a:lnSpc>
              <a:spcBef>
                <a:spcPts val="500"/>
              </a:spcBef>
              <a:spcAft>
                <a:spcPts val="0"/>
              </a:spcAft>
              <a:buClr>
                <a:schemeClr val="dk1"/>
              </a:buClr>
              <a:buSzPts val="2800"/>
              <a:buChar char="•"/>
              <a:defRPr sz="2800"/>
            </a:lvl2pPr>
            <a:lvl3pPr marL="1371600" lvl="2" indent="-381000" algn="l">
              <a:lnSpc>
                <a:spcPct val="90000"/>
              </a:lnSpc>
              <a:spcBef>
                <a:spcPts val="500"/>
              </a:spcBef>
              <a:spcAft>
                <a:spcPts val="0"/>
              </a:spcAft>
              <a:buClr>
                <a:schemeClr val="dk1"/>
              </a:buClr>
              <a:buSzPts val="2400"/>
              <a:buChar char="•"/>
              <a:defRPr sz="2400"/>
            </a:lvl3pPr>
            <a:lvl4pPr marL="1828800" lvl="3" indent="-355600" algn="l">
              <a:lnSpc>
                <a:spcPct val="90000"/>
              </a:lnSpc>
              <a:spcBef>
                <a:spcPts val="500"/>
              </a:spcBef>
              <a:spcAft>
                <a:spcPts val="0"/>
              </a:spcAft>
              <a:buClr>
                <a:schemeClr val="dk1"/>
              </a:buClr>
              <a:buSzPts val="2000"/>
              <a:buChar char="•"/>
              <a:defRPr sz="2000"/>
            </a:lvl4pPr>
            <a:lvl5pPr marL="2286000" lvl="4" indent="-355600" algn="l">
              <a:lnSpc>
                <a:spcPct val="90000"/>
              </a:lnSpc>
              <a:spcBef>
                <a:spcPts val="500"/>
              </a:spcBef>
              <a:spcAft>
                <a:spcPts val="0"/>
              </a:spcAft>
              <a:buClr>
                <a:schemeClr val="dk1"/>
              </a:buClr>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141" name="Google Shape;141;g10ac6f50628_0_610"/>
          <p:cNvSpPr txBox="1">
            <a:spLocks noGrp="1"/>
          </p:cNvSpPr>
          <p:nvPr>
            <p:ph type="body" idx="2"/>
          </p:nvPr>
        </p:nvSpPr>
        <p:spPr>
          <a:xfrm>
            <a:off x="839788" y="2057400"/>
            <a:ext cx="3932100" cy="3811500"/>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142" name="Google Shape;142;g10ac6f50628_0_610"/>
          <p:cNvSpPr txBox="1">
            <a:spLocks noGrp="1"/>
          </p:cNvSpPr>
          <p:nvPr>
            <p:ph type="sldNum" idx="12"/>
          </p:nvPr>
        </p:nvSpPr>
        <p:spPr>
          <a:xfrm>
            <a:off x="738810" y="6231917"/>
            <a:ext cx="444000" cy="365100"/>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1pPr>
            <a:lvl2pPr marL="0" marR="0" lvl="1"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2pPr>
            <a:lvl3pPr marL="0" marR="0" lvl="2"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3pPr>
            <a:lvl4pPr marL="0" marR="0" lvl="3"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4pPr>
            <a:lvl5pPr marL="0" marR="0" lvl="4"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5pPr>
            <a:lvl6pPr marL="0" marR="0" lvl="5"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6pPr>
            <a:lvl7pPr marL="0" marR="0" lvl="6"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7pPr>
            <a:lvl8pPr marL="0" marR="0" lvl="7"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8pPr>
            <a:lvl9pPr marL="0" marR="0" lvl="8"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US"/>
              <a:t>‹#›</a:t>
            </a:fld>
            <a:endParaRPr/>
          </a:p>
        </p:txBody>
      </p:sp>
      <p:cxnSp>
        <p:nvCxnSpPr>
          <p:cNvPr id="143" name="Google Shape;143;g10ac6f50628_0_610"/>
          <p:cNvCxnSpPr/>
          <p:nvPr/>
        </p:nvCxnSpPr>
        <p:spPr>
          <a:xfrm>
            <a:off x="839788" y="2069926"/>
            <a:ext cx="3932100" cy="0"/>
          </a:xfrm>
          <a:prstGeom prst="straightConnector1">
            <a:avLst/>
          </a:prstGeom>
          <a:noFill/>
          <a:ln w="28575" cap="flat" cmpd="sng">
            <a:solidFill>
              <a:srgbClr val="C40E3E"/>
            </a:solidFill>
            <a:prstDash val="solid"/>
            <a:round/>
            <a:headEnd type="none" w="sm" len="sm"/>
            <a:tailEnd type="none" w="sm" len="sm"/>
          </a:ln>
        </p:spPr>
      </p:cxn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44"/>
        <p:cNvGrpSpPr/>
        <p:nvPr/>
      </p:nvGrpSpPr>
      <p:grpSpPr>
        <a:xfrm>
          <a:off x="0" y="0"/>
          <a:ext cx="0" cy="0"/>
          <a:chOff x="0" y="0"/>
          <a:chExt cx="0" cy="0"/>
        </a:xfrm>
      </p:grpSpPr>
      <p:sp>
        <p:nvSpPr>
          <p:cNvPr id="145" name="Google Shape;145;g10ac6f50628_0_604"/>
          <p:cNvSpPr txBox="1">
            <a:spLocks noGrp="1"/>
          </p:cNvSpPr>
          <p:nvPr>
            <p:ph type="title"/>
          </p:nvPr>
        </p:nvSpPr>
        <p:spPr>
          <a:xfrm>
            <a:off x="838200" y="695739"/>
            <a:ext cx="10515600" cy="9948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SzPts val="4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46" name="Google Shape;146;g10ac6f50628_0_604"/>
          <p:cNvSpPr txBox="1">
            <a:spLocks noGrp="1"/>
          </p:cNvSpPr>
          <p:nvPr>
            <p:ph type="body" idx="1"/>
          </p:nvPr>
        </p:nvSpPr>
        <p:spPr>
          <a:xfrm>
            <a:off x="1182758" y="1825625"/>
            <a:ext cx="4836900" cy="4351200"/>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SzPts val="2800"/>
              <a:buChar char="•"/>
              <a:defRPr/>
            </a:lvl1pPr>
            <a:lvl2pPr marL="914400" lvl="1" indent="-381000" algn="l">
              <a:lnSpc>
                <a:spcPct val="90000"/>
              </a:lnSpc>
              <a:spcBef>
                <a:spcPts val="500"/>
              </a:spcBef>
              <a:spcAft>
                <a:spcPts val="0"/>
              </a:spcAft>
              <a:buSzPts val="2400"/>
              <a:buChar char="•"/>
              <a:defRPr/>
            </a:lvl2pPr>
            <a:lvl3pPr marL="1371600" lvl="2" indent="-355600" algn="l">
              <a:lnSpc>
                <a:spcPct val="90000"/>
              </a:lnSpc>
              <a:spcBef>
                <a:spcPts val="500"/>
              </a:spcBef>
              <a:spcAft>
                <a:spcPts val="0"/>
              </a:spcAft>
              <a:buSzPts val="2000"/>
              <a:buChar char="•"/>
              <a:defRPr/>
            </a:lvl3pPr>
            <a:lvl4pPr marL="1828800" lvl="3" indent="-342900" algn="l">
              <a:lnSpc>
                <a:spcPct val="90000"/>
              </a:lnSpc>
              <a:spcBef>
                <a:spcPts val="500"/>
              </a:spcBef>
              <a:spcAft>
                <a:spcPts val="0"/>
              </a:spcAft>
              <a:buSzPts val="1800"/>
              <a:buChar char="•"/>
              <a:defRPr/>
            </a:lvl4pPr>
            <a:lvl5pPr marL="2286000" lvl="4" indent="-342900" algn="l">
              <a:lnSpc>
                <a:spcPct val="90000"/>
              </a:lnSpc>
              <a:spcBef>
                <a:spcPts val="500"/>
              </a:spcBef>
              <a:spcAft>
                <a:spcPts val="0"/>
              </a:spcAft>
              <a:buSzPts val="1800"/>
              <a:buChar char="•"/>
              <a:defRPr/>
            </a:lvl5pPr>
            <a:lvl6pPr marL="2743200" lvl="5" indent="-342900" algn="l">
              <a:lnSpc>
                <a:spcPct val="90000"/>
              </a:lnSpc>
              <a:spcBef>
                <a:spcPts val="500"/>
              </a:spcBef>
              <a:spcAft>
                <a:spcPts val="0"/>
              </a:spcAft>
              <a:buSzPts val="1800"/>
              <a:buChar char="•"/>
              <a:defRPr/>
            </a:lvl6pPr>
            <a:lvl7pPr marL="3200400" lvl="6" indent="-342900" algn="l">
              <a:lnSpc>
                <a:spcPct val="90000"/>
              </a:lnSpc>
              <a:spcBef>
                <a:spcPts val="500"/>
              </a:spcBef>
              <a:spcAft>
                <a:spcPts val="0"/>
              </a:spcAft>
              <a:buSzPts val="1800"/>
              <a:buChar char="•"/>
              <a:defRPr/>
            </a:lvl7pPr>
            <a:lvl8pPr marL="3657600" lvl="7" indent="-342900" algn="l">
              <a:lnSpc>
                <a:spcPct val="90000"/>
              </a:lnSpc>
              <a:spcBef>
                <a:spcPts val="500"/>
              </a:spcBef>
              <a:spcAft>
                <a:spcPts val="0"/>
              </a:spcAft>
              <a:buSzPts val="1800"/>
              <a:buChar char="•"/>
              <a:defRPr/>
            </a:lvl8pPr>
            <a:lvl9pPr marL="4114800" lvl="8" indent="-342900" algn="l">
              <a:lnSpc>
                <a:spcPct val="90000"/>
              </a:lnSpc>
              <a:spcBef>
                <a:spcPts val="500"/>
              </a:spcBef>
              <a:spcAft>
                <a:spcPts val="0"/>
              </a:spcAft>
              <a:buSzPts val="1800"/>
              <a:buChar char="•"/>
              <a:defRPr/>
            </a:lvl9pPr>
          </a:lstStyle>
          <a:p>
            <a:endParaRPr/>
          </a:p>
        </p:txBody>
      </p:sp>
      <p:sp>
        <p:nvSpPr>
          <p:cNvPr id="147" name="Google Shape;147;g10ac6f50628_0_604"/>
          <p:cNvSpPr txBox="1">
            <a:spLocks noGrp="1"/>
          </p:cNvSpPr>
          <p:nvPr>
            <p:ph type="body" idx="2"/>
          </p:nvPr>
        </p:nvSpPr>
        <p:spPr>
          <a:xfrm>
            <a:off x="6172200" y="1825625"/>
            <a:ext cx="5181600" cy="4351200"/>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SzPts val="2800"/>
              <a:buChar char="•"/>
              <a:defRPr/>
            </a:lvl1pPr>
            <a:lvl2pPr marL="914400" lvl="1" indent="-381000" algn="l">
              <a:lnSpc>
                <a:spcPct val="90000"/>
              </a:lnSpc>
              <a:spcBef>
                <a:spcPts val="500"/>
              </a:spcBef>
              <a:spcAft>
                <a:spcPts val="0"/>
              </a:spcAft>
              <a:buSzPts val="2400"/>
              <a:buChar char="•"/>
              <a:defRPr/>
            </a:lvl2pPr>
            <a:lvl3pPr marL="1371600" lvl="2" indent="-355600" algn="l">
              <a:lnSpc>
                <a:spcPct val="90000"/>
              </a:lnSpc>
              <a:spcBef>
                <a:spcPts val="500"/>
              </a:spcBef>
              <a:spcAft>
                <a:spcPts val="0"/>
              </a:spcAft>
              <a:buSzPts val="2000"/>
              <a:buChar char="•"/>
              <a:defRPr/>
            </a:lvl3pPr>
            <a:lvl4pPr marL="1828800" lvl="3" indent="-342900" algn="l">
              <a:lnSpc>
                <a:spcPct val="90000"/>
              </a:lnSpc>
              <a:spcBef>
                <a:spcPts val="500"/>
              </a:spcBef>
              <a:spcAft>
                <a:spcPts val="0"/>
              </a:spcAft>
              <a:buSzPts val="1800"/>
              <a:buChar char="•"/>
              <a:defRPr/>
            </a:lvl4pPr>
            <a:lvl5pPr marL="2286000" lvl="4" indent="-342900" algn="l">
              <a:lnSpc>
                <a:spcPct val="90000"/>
              </a:lnSpc>
              <a:spcBef>
                <a:spcPts val="500"/>
              </a:spcBef>
              <a:spcAft>
                <a:spcPts val="0"/>
              </a:spcAft>
              <a:buSzPts val="1800"/>
              <a:buChar char="•"/>
              <a:defRPr/>
            </a:lvl5pPr>
            <a:lvl6pPr marL="2743200" lvl="5" indent="-342900" algn="l">
              <a:lnSpc>
                <a:spcPct val="90000"/>
              </a:lnSpc>
              <a:spcBef>
                <a:spcPts val="500"/>
              </a:spcBef>
              <a:spcAft>
                <a:spcPts val="0"/>
              </a:spcAft>
              <a:buSzPts val="1800"/>
              <a:buChar char="•"/>
              <a:defRPr/>
            </a:lvl6pPr>
            <a:lvl7pPr marL="3200400" lvl="6" indent="-342900" algn="l">
              <a:lnSpc>
                <a:spcPct val="90000"/>
              </a:lnSpc>
              <a:spcBef>
                <a:spcPts val="500"/>
              </a:spcBef>
              <a:spcAft>
                <a:spcPts val="0"/>
              </a:spcAft>
              <a:buSzPts val="1800"/>
              <a:buChar char="•"/>
              <a:defRPr/>
            </a:lvl7pPr>
            <a:lvl8pPr marL="3657600" lvl="7" indent="-342900" algn="l">
              <a:lnSpc>
                <a:spcPct val="90000"/>
              </a:lnSpc>
              <a:spcBef>
                <a:spcPts val="500"/>
              </a:spcBef>
              <a:spcAft>
                <a:spcPts val="0"/>
              </a:spcAft>
              <a:buSzPts val="1800"/>
              <a:buChar char="•"/>
              <a:defRPr/>
            </a:lvl8pPr>
            <a:lvl9pPr marL="4114800" lvl="8" indent="-342900" algn="l">
              <a:lnSpc>
                <a:spcPct val="90000"/>
              </a:lnSpc>
              <a:spcBef>
                <a:spcPts val="500"/>
              </a:spcBef>
              <a:spcAft>
                <a:spcPts val="0"/>
              </a:spcAft>
              <a:buSzPts val="1800"/>
              <a:buChar char="•"/>
              <a:defRPr/>
            </a:lvl9pPr>
          </a:lstStyle>
          <a:p>
            <a:endParaRPr/>
          </a:p>
        </p:txBody>
      </p:sp>
      <p:sp>
        <p:nvSpPr>
          <p:cNvPr id="148" name="Google Shape;148;g10ac6f50628_0_604"/>
          <p:cNvSpPr txBox="1">
            <a:spLocks noGrp="1"/>
          </p:cNvSpPr>
          <p:nvPr>
            <p:ph type="sldNum" idx="12"/>
          </p:nvPr>
        </p:nvSpPr>
        <p:spPr>
          <a:xfrm>
            <a:off x="738810" y="6231917"/>
            <a:ext cx="444000" cy="365100"/>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1pPr>
            <a:lvl2pPr marL="0" marR="0" lvl="1"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2pPr>
            <a:lvl3pPr marL="0" marR="0" lvl="2"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3pPr>
            <a:lvl4pPr marL="0" marR="0" lvl="3"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4pPr>
            <a:lvl5pPr marL="0" marR="0" lvl="4"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5pPr>
            <a:lvl6pPr marL="0" marR="0" lvl="5"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6pPr>
            <a:lvl7pPr marL="0" marR="0" lvl="6"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7pPr>
            <a:lvl8pPr marL="0" marR="0" lvl="7"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8pPr>
            <a:lvl9pPr marL="0" marR="0" lvl="8"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US"/>
              <a:t>‹#›</a:t>
            </a:fld>
            <a:endParaRPr/>
          </a:p>
        </p:txBody>
      </p:sp>
      <p:cxnSp>
        <p:nvCxnSpPr>
          <p:cNvPr id="149" name="Google Shape;149;g10ac6f50628_0_604"/>
          <p:cNvCxnSpPr/>
          <p:nvPr/>
        </p:nvCxnSpPr>
        <p:spPr>
          <a:xfrm>
            <a:off x="983837" y="1569545"/>
            <a:ext cx="11208300" cy="0"/>
          </a:xfrm>
          <a:prstGeom prst="straightConnector1">
            <a:avLst/>
          </a:prstGeom>
          <a:noFill/>
          <a:ln w="28575" cap="flat" cmpd="sng">
            <a:solidFill>
              <a:srgbClr val="C40E3E"/>
            </a:solidFill>
            <a:prstDash val="solid"/>
            <a:round/>
            <a:headEnd type="none" w="sm" len="sm"/>
            <a:tailEnd type="none" w="sm" len="sm"/>
          </a:ln>
        </p:spPr>
      </p:cxn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50"/>
        <p:cNvGrpSpPr/>
        <p:nvPr/>
      </p:nvGrpSpPr>
      <p:grpSpPr>
        <a:xfrm>
          <a:off x="0" y="0"/>
          <a:ext cx="0" cy="0"/>
          <a:chOff x="0" y="0"/>
          <a:chExt cx="0" cy="0"/>
        </a:xfrm>
      </p:grpSpPr>
      <p:sp>
        <p:nvSpPr>
          <p:cNvPr id="151" name="Google Shape;151;g10ac6f50628_0_588"/>
          <p:cNvSpPr txBox="1">
            <a:spLocks noGrp="1"/>
          </p:cNvSpPr>
          <p:nvPr>
            <p:ph type="title"/>
          </p:nvPr>
        </p:nvSpPr>
        <p:spPr>
          <a:xfrm>
            <a:off x="838200" y="695739"/>
            <a:ext cx="10515600" cy="9948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52" name="Google Shape;152;g10ac6f50628_0_588"/>
          <p:cNvSpPr txBox="1">
            <a:spLocks noGrp="1"/>
          </p:cNvSpPr>
          <p:nvPr>
            <p:ph type="sldNum" idx="12"/>
          </p:nvPr>
        </p:nvSpPr>
        <p:spPr>
          <a:xfrm>
            <a:off x="738810" y="6231917"/>
            <a:ext cx="444000" cy="365100"/>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1pPr>
            <a:lvl2pPr marL="0" marR="0" lvl="1"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2pPr>
            <a:lvl3pPr marL="0" marR="0" lvl="2"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3pPr>
            <a:lvl4pPr marL="0" marR="0" lvl="3"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4pPr>
            <a:lvl5pPr marL="0" marR="0" lvl="4"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5pPr>
            <a:lvl6pPr marL="0" marR="0" lvl="5"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6pPr>
            <a:lvl7pPr marL="0" marR="0" lvl="6"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7pPr>
            <a:lvl8pPr marL="0" marR="0" lvl="7"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8pPr>
            <a:lvl9pPr marL="0" marR="0" lvl="8"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US"/>
              <a:t>‹#›</a:t>
            </a:fld>
            <a:endParaRPr/>
          </a:p>
        </p:txBody>
      </p:sp>
      <p:cxnSp>
        <p:nvCxnSpPr>
          <p:cNvPr id="153" name="Google Shape;153;g10ac6f50628_0_588"/>
          <p:cNvCxnSpPr/>
          <p:nvPr/>
        </p:nvCxnSpPr>
        <p:spPr>
          <a:xfrm>
            <a:off x="983837" y="1582071"/>
            <a:ext cx="11208300" cy="0"/>
          </a:xfrm>
          <a:prstGeom prst="straightConnector1">
            <a:avLst/>
          </a:prstGeom>
          <a:noFill/>
          <a:ln w="28575" cap="flat" cmpd="sng">
            <a:solidFill>
              <a:srgbClr val="C40E3E"/>
            </a:solidFill>
            <a:prstDash val="solid"/>
            <a:round/>
            <a:headEnd type="none" w="sm" len="sm"/>
            <a:tailEnd type="none" w="sm" len="sm"/>
          </a:ln>
        </p:spPr>
      </p:cxn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matchingName="Title Slide">
  <p:cSld name="Title Slide">
    <p:spTree>
      <p:nvGrpSpPr>
        <p:cNvPr id="1" name="Shape 154"/>
        <p:cNvGrpSpPr/>
        <p:nvPr/>
      </p:nvGrpSpPr>
      <p:grpSpPr>
        <a:xfrm>
          <a:off x="0" y="0"/>
          <a:ext cx="0" cy="0"/>
          <a:chOff x="0" y="0"/>
          <a:chExt cx="0" cy="0"/>
        </a:xfrm>
      </p:grpSpPr>
      <p:pic>
        <p:nvPicPr>
          <p:cNvPr id="155" name="Google Shape;155;g10ac6f50628_0_562"/>
          <p:cNvPicPr preferRelativeResize="0"/>
          <p:nvPr/>
        </p:nvPicPr>
        <p:blipFill rotWithShape="1">
          <a:blip r:embed="rId2">
            <a:alphaModFix/>
          </a:blip>
          <a:srcRect l="2169" r="1406"/>
          <a:stretch/>
        </p:blipFill>
        <p:spPr>
          <a:xfrm>
            <a:off x="0" y="-314075"/>
            <a:ext cx="12192000" cy="7486150"/>
          </a:xfrm>
          <a:prstGeom prst="rect">
            <a:avLst/>
          </a:prstGeom>
          <a:noFill/>
          <a:ln>
            <a:noFill/>
          </a:ln>
        </p:spPr>
      </p:pic>
      <p:sp>
        <p:nvSpPr>
          <p:cNvPr id="156" name="Google Shape;156;g10ac6f50628_0_562"/>
          <p:cNvSpPr/>
          <p:nvPr/>
        </p:nvSpPr>
        <p:spPr>
          <a:xfrm>
            <a:off x="0" y="1705295"/>
            <a:ext cx="12192000" cy="4268700"/>
          </a:xfrm>
          <a:prstGeom prst="rect">
            <a:avLst/>
          </a:prstGeom>
          <a:solidFill>
            <a:schemeClr val="lt1">
              <a:alpha val="69803"/>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157" name="Google Shape;157;g10ac6f50628_0_562"/>
          <p:cNvPicPr preferRelativeResize="0"/>
          <p:nvPr/>
        </p:nvPicPr>
        <p:blipFill rotWithShape="1">
          <a:blip r:embed="rId3">
            <a:alphaModFix/>
          </a:blip>
          <a:srcRect t="94260"/>
          <a:stretch/>
        </p:blipFill>
        <p:spPr>
          <a:xfrm>
            <a:off x="-610" y="1701110"/>
            <a:ext cx="12191999" cy="105420"/>
          </a:xfrm>
          <a:prstGeom prst="rect">
            <a:avLst/>
          </a:prstGeom>
          <a:noFill/>
          <a:ln>
            <a:noFill/>
          </a:ln>
        </p:spPr>
      </p:pic>
      <p:pic>
        <p:nvPicPr>
          <p:cNvPr id="158" name="Google Shape;158;g10ac6f50628_0_562"/>
          <p:cNvPicPr preferRelativeResize="0"/>
          <p:nvPr/>
        </p:nvPicPr>
        <p:blipFill rotWithShape="1">
          <a:blip r:embed="rId4">
            <a:alphaModFix/>
          </a:blip>
          <a:srcRect b="96280"/>
          <a:stretch/>
        </p:blipFill>
        <p:spPr>
          <a:xfrm>
            <a:off x="-612" y="5953810"/>
            <a:ext cx="12191998" cy="60959"/>
          </a:xfrm>
          <a:prstGeom prst="rect">
            <a:avLst/>
          </a:prstGeom>
          <a:noFill/>
          <a:ln>
            <a:noFill/>
          </a:ln>
        </p:spPr>
      </p:pic>
      <p:sp>
        <p:nvSpPr>
          <p:cNvPr id="159" name="Google Shape;159;g10ac6f50628_0_562"/>
          <p:cNvSpPr/>
          <p:nvPr/>
        </p:nvSpPr>
        <p:spPr>
          <a:xfrm>
            <a:off x="-612" y="1806530"/>
            <a:ext cx="12192600" cy="4147200"/>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60" name="Google Shape;160;g10ac6f50628_0_562"/>
          <p:cNvSpPr txBox="1">
            <a:spLocks noGrp="1"/>
          </p:cNvSpPr>
          <p:nvPr>
            <p:ph type="ctrTitle"/>
          </p:nvPr>
        </p:nvSpPr>
        <p:spPr>
          <a:xfrm>
            <a:off x="1523694" y="2645487"/>
            <a:ext cx="9144000" cy="13386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4000"/>
              <a:buFont typeface="Calibri"/>
              <a:buNone/>
              <a:defRPr sz="4000">
                <a:solidFill>
                  <a:schemeClr val="dk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61" name="Google Shape;161;g10ac6f50628_0_562"/>
          <p:cNvSpPr txBox="1">
            <a:spLocks noGrp="1"/>
          </p:cNvSpPr>
          <p:nvPr>
            <p:ph type="subTitle" idx="1"/>
          </p:nvPr>
        </p:nvSpPr>
        <p:spPr>
          <a:xfrm>
            <a:off x="1524000" y="4210379"/>
            <a:ext cx="9144000" cy="387600"/>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rgbClr val="C40E3E"/>
              </a:buClr>
              <a:buSzPts val="2400"/>
              <a:buNone/>
              <a:defRPr sz="2400" b="1">
                <a:solidFill>
                  <a:srgbClr val="C40E3E"/>
                </a:solidFill>
                <a:latin typeface="Calibri"/>
                <a:ea typeface="Calibri"/>
                <a:cs typeface="Calibri"/>
                <a:sym typeface="Calibri"/>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162" name="Google Shape;162;g10ac6f50628_0_562"/>
          <p:cNvSpPr txBox="1">
            <a:spLocks noGrp="1"/>
          </p:cNvSpPr>
          <p:nvPr>
            <p:ph type="body" idx="2"/>
          </p:nvPr>
        </p:nvSpPr>
        <p:spPr>
          <a:xfrm>
            <a:off x="1524000" y="4777462"/>
            <a:ext cx="9144000" cy="366600"/>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rgbClr val="C40E3E"/>
              </a:buClr>
              <a:buSzPts val="2400"/>
              <a:buNone/>
              <a:defRPr sz="2400">
                <a:solidFill>
                  <a:srgbClr val="C40E3E"/>
                </a:solidFill>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163" name="Google Shape;163;g10ac6f50628_0_562"/>
          <p:cNvPicPr preferRelativeResize="0"/>
          <p:nvPr/>
        </p:nvPicPr>
        <p:blipFill rotWithShape="1">
          <a:blip r:embed="rId5">
            <a:alphaModFix/>
          </a:blip>
          <a:srcRect/>
          <a:stretch/>
        </p:blipFill>
        <p:spPr>
          <a:xfrm>
            <a:off x="5277076" y="266296"/>
            <a:ext cx="1636624" cy="1321651"/>
          </a:xfrm>
          <a:prstGeom prst="rect">
            <a:avLst/>
          </a:prstGeom>
          <a:noFill/>
          <a:ln>
            <a:noFill/>
          </a:ln>
        </p:spPr>
      </p:pic>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2_Standard">
  <p:cSld name="2_Standard">
    <p:spTree>
      <p:nvGrpSpPr>
        <p:cNvPr id="1" name="Shape 164"/>
        <p:cNvGrpSpPr/>
        <p:nvPr/>
      </p:nvGrpSpPr>
      <p:grpSpPr>
        <a:xfrm>
          <a:off x="0" y="0"/>
          <a:ext cx="0" cy="0"/>
          <a:chOff x="0" y="0"/>
          <a:chExt cx="0" cy="0"/>
        </a:xfrm>
      </p:grpSpPr>
      <p:sp>
        <p:nvSpPr>
          <p:cNvPr id="165" name="Google Shape;165;g10ac6f50628_0_592"/>
          <p:cNvSpPr txBox="1">
            <a:spLocks noGrp="1"/>
          </p:cNvSpPr>
          <p:nvPr>
            <p:ph type="title"/>
          </p:nvPr>
        </p:nvSpPr>
        <p:spPr>
          <a:xfrm>
            <a:off x="838200" y="596349"/>
            <a:ext cx="10515600" cy="9948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SzPts val="4400"/>
              <a:buNone/>
              <a:defRPr sz="44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66" name="Google Shape;166;g10ac6f50628_0_592"/>
          <p:cNvSpPr txBox="1">
            <a:spLocks noGrp="1"/>
          </p:cNvSpPr>
          <p:nvPr>
            <p:ph type="body" idx="1"/>
          </p:nvPr>
        </p:nvSpPr>
        <p:spPr>
          <a:xfrm>
            <a:off x="1282148" y="1825625"/>
            <a:ext cx="10071600" cy="4351200"/>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SzPts val="2800"/>
              <a:buChar char="•"/>
              <a:defRPr sz="2800">
                <a:solidFill>
                  <a:srgbClr val="262626"/>
                </a:solidFill>
              </a:defRPr>
            </a:lvl1pPr>
            <a:lvl2pPr marL="914400" lvl="1" indent="-381000" algn="l">
              <a:lnSpc>
                <a:spcPct val="90000"/>
              </a:lnSpc>
              <a:spcBef>
                <a:spcPts val="500"/>
              </a:spcBef>
              <a:spcAft>
                <a:spcPts val="0"/>
              </a:spcAft>
              <a:buSzPts val="2400"/>
              <a:buChar char="•"/>
              <a:defRPr sz="2400">
                <a:solidFill>
                  <a:srgbClr val="262626"/>
                </a:solidFill>
              </a:defRPr>
            </a:lvl2pPr>
            <a:lvl3pPr marL="1371600" lvl="2" indent="-355600" algn="l">
              <a:lnSpc>
                <a:spcPct val="90000"/>
              </a:lnSpc>
              <a:spcBef>
                <a:spcPts val="500"/>
              </a:spcBef>
              <a:spcAft>
                <a:spcPts val="0"/>
              </a:spcAft>
              <a:buSzPts val="2000"/>
              <a:buChar char="•"/>
              <a:defRPr sz="2400">
                <a:solidFill>
                  <a:srgbClr val="262626"/>
                </a:solidFill>
              </a:defRPr>
            </a:lvl3pPr>
            <a:lvl4pPr marL="1828800" lvl="3" indent="-342900" algn="l">
              <a:lnSpc>
                <a:spcPct val="90000"/>
              </a:lnSpc>
              <a:spcBef>
                <a:spcPts val="500"/>
              </a:spcBef>
              <a:spcAft>
                <a:spcPts val="0"/>
              </a:spcAft>
              <a:buSzPts val="1800"/>
              <a:buChar char="•"/>
              <a:defRPr sz="2400">
                <a:solidFill>
                  <a:srgbClr val="262626"/>
                </a:solidFill>
              </a:defRPr>
            </a:lvl4pPr>
            <a:lvl5pPr marL="2286000" lvl="4" indent="-342900" algn="l">
              <a:lnSpc>
                <a:spcPct val="90000"/>
              </a:lnSpc>
              <a:spcBef>
                <a:spcPts val="500"/>
              </a:spcBef>
              <a:spcAft>
                <a:spcPts val="0"/>
              </a:spcAft>
              <a:buSzPts val="1800"/>
              <a:buChar char="•"/>
              <a:defRPr sz="2400">
                <a:solidFill>
                  <a:srgbClr val="262626"/>
                </a:solidFill>
              </a:defRPr>
            </a:lvl5pPr>
            <a:lvl6pPr marL="2743200" lvl="5" indent="-342900" algn="l">
              <a:lnSpc>
                <a:spcPct val="90000"/>
              </a:lnSpc>
              <a:spcBef>
                <a:spcPts val="500"/>
              </a:spcBef>
              <a:spcAft>
                <a:spcPts val="0"/>
              </a:spcAft>
              <a:buSzPts val="1800"/>
              <a:buChar char="•"/>
              <a:defRPr/>
            </a:lvl6pPr>
            <a:lvl7pPr marL="3200400" lvl="6" indent="-342900" algn="l">
              <a:lnSpc>
                <a:spcPct val="90000"/>
              </a:lnSpc>
              <a:spcBef>
                <a:spcPts val="500"/>
              </a:spcBef>
              <a:spcAft>
                <a:spcPts val="0"/>
              </a:spcAft>
              <a:buSzPts val="1800"/>
              <a:buChar char="•"/>
              <a:defRPr/>
            </a:lvl7pPr>
            <a:lvl8pPr marL="3657600" lvl="7" indent="-342900" algn="l">
              <a:lnSpc>
                <a:spcPct val="90000"/>
              </a:lnSpc>
              <a:spcBef>
                <a:spcPts val="500"/>
              </a:spcBef>
              <a:spcAft>
                <a:spcPts val="0"/>
              </a:spcAft>
              <a:buSzPts val="1800"/>
              <a:buChar char="•"/>
              <a:defRPr/>
            </a:lvl8pPr>
            <a:lvl9pPr marL="4114800" lvl="8" indent="-342900" algn="l">
              <a:lnSpc>
                <a:spcPct val="90000"/>
              </a:lnSpc>
              <a:spcBef>
                <a:spcPts val="500"/>
              </a:spcBef>
              <a:spcAft>
                <a:spcPts val="0"/>
              </a:spcAft>
              <a:buSzPts val="1800"/>
              <a:buChar char="•"/>
              <a:defRPr/>
            </a:lvl9pPr>
          </a:lstStyle>
          <a:p>
            <a:endParaRPr/>
          </a:p>
        </p:txBody>
      </p:sp>
      <p:sp>
        <p:nvSpPr>
          <p:cNvPr id="167" name="Google Shape;167;g10ac6f50628_0_592"/>
          <p:cNvSpPr txBox="1">
            <a:spLocks noGrp="1"/>
          </p:cNvSpPr>
          <p:nvPr>
            <p:ph type="sldNum" idx="12"/>
          </p:nvPr>
        </p:nvSpPr>
        <p:spPr>
          <a:xfrm>
            <a:off x="537186" y="6253165"/>
            <a:ext cx="543300" cy="365100"/>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000000"/>
              </a:buClr>
              <a:buSzPts val="1400"/>
              <a:buFont typeface="Arial"/>
              <a:buNone/>
              <a:defRPr sz="1800" b="0" i="0" u="none" strike="noStrike" cap="none">
                <a:solidFill>
                  <a:srgbClr val="888888"/>
                </a:solidFill>
                <a:latin typeface="Calibri"/>
                <a:ea typeface="Calibri"/>
                <a:cs typeface="Calibri"/>
                <a:sym typeface="Calibri"/>
              </a:defRPr>
            </a:lvl1pPr>
            <a:lvl2pPr marL="0" marR="0" lvl="1" indent="0" algn="l">
              <a:lnSpc>
                <a:spcPct val="100000"/>
              </a:lnSpc>
              <a:spcBef>
                <a:spcPts val="0"/>
              </a:spcBef>
              <a:spcAft>
                <a:spcPts val="0"/>
              </a:spcAft>
              <a:buClr>
                <a:srgbClr val="000000"/>
              </a:buClr>
              <a:buSzPts val="1400"/>
              <a:buFont typeface="Arial"/>
              <a:buNone/>
              <a:defRPr sz="1800" b="0" i="0" u="none" strike="noStrike" cap="none">
                <a:solidFill>
                  <a:srgbClr val="888888"/>
                </a:solidFill>
                <a:latin typeface="Calibri"/>
                <a:ea typeface="Calibri"/>
                <a:cs typeface="Calibri"/>
                <a:sym typeface="Calibri"/>
              </a:defRPr>
            </a:lvl2pPr>
            <a:lvl3pPr marL="0" marR="0" lvl="2" indent="0" algn="l">
              <a:lnSpc>
                <a:spcPct val="100000"/>
              </a:lnSpc>
              <a:spcBef>
                <a:spcPts val="0"/>
              </a:spcBef>
              <a:spcAft>
                <a:spcPts val="0"/>
              </a:spcAft>
              <a:buClr>
                <a:srgbClr val="000000"/>
              </a:buClr>
              <a:buSzPts val="1400"/>
              <a:buFont typeface="Arial"/>
              <a:buNone/>
              <a:defRPr sz="1800" b="0" i="0" u="none" strike="noStrike" cap="none">
                <a:solidFill>
                  <a:srgbClr val="888888"/>
                </a:solidFill>
                <a:latin typeface="Calibri"/>
                <a:ea typeface="Calibri"/>
                <a:cs typeface="Calibri"/>
                <a:sym typeface="Calibri"/>
              </a:defRPr>
            </a:lvl3pPr>
            <a:lvl4pPr marL="0" marR="0" lvl="3" indent="0" algn="l">
              <a:lnSpc>
                <a:spcPct val="100000"/>
              </a:lnSpc>
              <a:spcBef>
                <a:spcPts val="0"/>
              </a:spcBef>
              <a:spcAft>
                <a:spcPts val="0"/>
              </a:spcAft>
              <a:buClr>
                <a:srgbClr val="000000"/>
              </a:buClr>
              <a:buSzPts val="1400"/>
              <a:buFont typeface="Arial"/>
              <a:buNone/>
              <a:defRPr sz="1800" b="0" i="0" u="none" strike="noStrike" cap="none">
                <a:solidFill>
                  <a:srgbClr val="888888"/>
                </a:solidFill>
                <a:latin typeface="Calibri"/>
                <a:ea typeface="Calibri"/>
                <a:cs typeface="Calibri"/>
                <a:sym typeface="Calibri"/>
              </a:defRPr>
            </a:lvl4pPr>
            <a:lvl5pPr marL="0" marR="0" lvl="4" indent="0" algn="l">
              <a:lnSpc>
                <a:spcPct val="100000"/>
              </a:lnSpc>
              <a:spcBef>
                <a:spcPts val="0"/>
              </a:spcBef>
              <a:spcAft>
                <a:spcPts val="0"/>
              </a:spcAft>
              <a:buClr>
                <a:srgbClr val="000000"/>
              </a:buClr>
              <a:buSzPts val="1400"/>
              <a:buFont typeface="Arial"/>
              <a:buNone/>
              <a:defRPr sz="1800" b="0" i="0" u="none" strike="noStrike" cap="none">
                <a:solidFill>
                  <a:srgbClr val="888888"/>
                </a:solidFill>
                <a:latin typeface="Calibri"/>
                <a:ea typeface="Calibri"/>
                <a:cs typeface="Calibri"/>
                <a:sym typeface="Calibri"/>
              </a:defRPr>
            </a:lvl5pPr>
            <a:lvl6pPr marL="0" marR="0" lvl="5" indent="0" algn="l">
              <a:lnSpc>
                <a:spcPct val="100000"/>
              </a:lnSpc>
              <a:spcBef>
                <a:spcPts val="0"/>
              </a:spcBef>
              <a:spcAft>
                <a:spcPts val="0"/>
              </a:spcAft>
              <a:buClr>
                <a:srgbClr val="000000"/>
              </a:buClr>
              <a:buSzPts val="1400"/>
              <a:buFont typeface="Arial"/>
              <a:buNone/>
              <a:defRPr sz="1800" b="0" i="0" u="none" strike="noStrike" cap="none">
                <a:solidFill>
                  <a:srgbClr val="888888"/>
                </a:solidFill>
                <a:latin typeface="Calibri"/>
                <a:ea typeface="Calibri"/>
                <a:cs typeface="Calibri"/>
                <a:sym typeface="Calibri"/>
              </a:defRPr>
            </a:lvl6pPr>
            <a:lvl7pPr marL="0" marR="0" lvl="6" indent="0" algn="l">
              <a:lnSpc>
                <a:spcPct val="100000"/>
              </a:lnSpc>
              <a:spcBef>
                <a:spcPts val="0"/>
              </a:spcBef>
              <a:spcAft>
                <a:spcPts val="0"/>
              </a:spcAft>
              <a:buClr>
                <a:srgbClr val="000000"/>
              </a:buClr>
              <a:buSzPts val="1400"/>
              <a:buFont typeface="Arial"/>
              <a:buNone/>
              <a:defRPr sz="1800" b="0" i="0" u="none" strike="noStrike" cap="none">
                <a:solidFill>
                  <a:srgbClr val="888888"/>
                </a:solidFill>
                <a:latin typeface="Calibri"/>
                <a:ea typeface="Calibri"/>
                <a:cs typeface="Calibri"/>
                <a:sym typeface="Calibri"/>
              </a:defRPr>
            </a:lvl7pPr>
            <a:lvl8pPr marL="0" marR="0" lvl="7" indent="0" algn="l">
              <a:lnSpc>
                <a:spcPct val="100000"/>
              </a:lnSpc>
              <a:spcBef>
                <a:spcPts val="0"/>
              </a:spcBef>
              <a:spcAft>
                <a:spcPts val="0"/>
              </a:spcAft>
              <a:buClr>
                <a:srgbClr val="000000"/>
              </a:buClr>
              <a:buSzPts val="1400"/>
              <a:buFont typeface="Arial"/>
              <a:buNone/>
              <a:defRPr sz="1800" b="0" i="0" u="none" strike="noStrike" cap="none">
                <a:solidFill>
                  <a:srgbClr val="888888"/>
                </a:solidFill>
                <a:latin typeface="Calibri"/>
                <a:ea typeface="Calibri"/>
                <a:cs typeface="Calibri"/>
                <a:sym typeface="Calibri"/>
              </a:defRPr>
            </a:lvl8pPr>
            <a:lvl9pPr marL="0" marR="0" lvl="8" indent="0" algn="l">
              <a:lnSpc>
                <a:spcPct val="100000"/>
              </a:lnSpc>
              <a:spcBef>
                <a:spcPts val="0"/>
              </a:spcBef>
              <a:spcAft>
                <a:spcPts val="0"/>
              </a:spcAft>
              <a:buClr>
                <a:srgbClr val="000000"/>
              </a:buClr>
              <a:buSzPts val="1400"/>
              <a:buFont typeface="Arial"/>
              <a:buNone/>
              <a:defRPr sz="1800" b="0" i="0" u="none" strike="noStrike" cap="none">
                <a:solidFill>
                  <a:srgbClr val="888888"/>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US"/>
              <a:t>‹#›</a:t>
            </a:fld>
            <a:endParaRPr/>
          </a:p>
        </p:txBody>
      </p:sp>
      <p:sp>
        <p:nvSpPr>
          <p:cNvPr id="168" name="Google Shape;168;g10ac6f50628_0_592"/>
          <p:cNvSpPr txBox="1">
            <a:spLocks noGrp="1"/>
          </p:cNvSpPr>
          <p:nvPr>
            <p:ph type="body" idx="2"/>
          </p:nvPr>
        </p:nvSpPr>
        <p:spPr>
          <a:xfrm>
            <a:off x="884583" y="362022"/>
            <a:ext cx="10469100" cy="343800"/>
          </a:xfrm>
          <a:prstGeom prst="rect">
            <a:avLst/>
          </a:prstGeom>
          <a:noFill/>
          <a:ln>
            <a:noFill/>
          </a:ln>
        </p:spPr>
        <p:txBody>
          <a:bodyPr spcFirstLastPara="1" wrap="square" lIns="91425" tIns="45700" rIns="91425" bIns="45700" anchor="t" anchorCtr="0">
            <a:noAutofit/>
          </a:bodyPr>
          <a:lstStyle>
            <a:lvl1pPr marL="457200" lvl="0" indent="-228600" algn="l">
              <a:lnSpc>
                <a:spcPct val="90000"/>
              </a:lnSpc>
              <a:spcBef>
                <a:spcPts val="1000"/>
              </a:spcBef>
              <a:spcAft>
                <a:spcPts val="0"/>
              </a:spcAft>
              <a:buSzPts val="2800"/>
              <a:buNone/>
              <a:defRPr sz="2200" i="1">
                <a:solidFill>
                  <a:srgbClr val="7F7F7F"/>
                </a:solidFill>
                <a:latin typeface="Calibri"/>
                <a:ea typeface="Calibri"/>
                <a:cs typeface="Calibri"/>
                <a:sym typeface="Calibri"/>
              </a:defRPr>
            </a:lvl1pPr>
            <a:lvl2pPr marL="914400" lvl="1" indent="-381000" algn="l">
              <a:lnSpc>
                <a:spcPct val="90000"/>
              </a:lnSpc>
              <a:spcBef>
                <a:spcPts val="500"/>
              </a:spcBef>
              <a:spcAft>
                <a:spcPts val="0"/>
              </a:spcAft>
              <a:buSzPts val="2400"/>
              <a:buChar char="•"/>
              <a:defRPr/>
            </a:lvl2pPr>
            <a:lvl3pPr marL="1371600" lvl="2" indent="-355600" algn="l">
              <a:lnSpc>
                <a:spcPct val="90000"/>
              </a:lnSpc>
              <a:spcBef>
                <a:spcPts val="500"/>
              </a:spcBef>
              <a:spcAft>
                <a:spcPts val="0"/>
              </a:spcAft>
              <a:buSzPts val="2000"/>
              <a:buChar char="•"/>
              <a:defRPr/>
            </a:lvl3pPr>
            <a:lvl4pPr marL="1828800" lvl="3" indent="-342900" algn="l">
              <a:lnSpc>
                <a:spcPct val="90000"/>
              </a:lnSpc>
              <a:spcBef>
                <a:spcPts val="500"/>
              </a:spcBef>
              <a:spcAft>
                <a:spcPts val="0"/>
              </a:spcAft>
              <a:buSzPts val="1800"/>
              <a:buChar char="•"/>
              <a:defRPr/>
            </a:lvl4pPr>
            <a:lvl5pPr marL="2286000" lvl="4" indent="-342900" algn="l">
              <a:lnSpc>
                <a:spcPct val="90000"/>
              </a:lnSpc>
              <a:spcBef>
                <a:spcPts val="500"/>
              </a:spcBef>
              <a:spcAft>
                <a:spcPts val="0"/>
              </a:spcAft>
              <a:buSzPts val="1800"/>
              <a:buChar char="•"/>
              <a:defRPr/>
            </a:lvl5pPr>
            <a:lvl6pPr marL="2743200" lvl="5" indent="-342900" algn="l">
              <a:lnSpc>
                <a:spcPct val="90000"/>
              </a:lnSpc>
              <a:spcBef>
                <a:spcPts val="500"/>
              </a:spcBef>
              <a:spcAft>
                <a:spcPts val="0"/>
              </a:spcAft>
              <a:buSzPts val="1800"/>
              <a:buChar char="•"/>
              <a:defRPr/>
            </a:lvl6pPr>
            <a:lvl7pPr marL="3200400" lvl="6" indent="-342900" algn="l">
              <a:lnSpc>
                <a:spcPct val="90000"/>
              </a:lnSpc>
              <a:spcBef>
                <a:spcPts val="500"/>
              </a:spcBef>
              <a:spcAft>
                <a:spcPts val="0"/>
              </a:spcAft>
              <a:buSzPts val="1800"/>
              <a:buChar char="•"/>
              <a:defRPr/>
            </a:lvl7pPr>
            <a:lvl8pPr marL="3657600" lvl="7" indent="-342900" algn="l">
              <a:lnSpc>
                <a:spcPct val="90000"/>
              </a:lnSpc>
              <a:spcBef>
                <a:spcPts val="500"/>
              </a:spcBef>
              <a:spcAft>
                <a:spcPts val="0"/>
              </a:spcAft>
              <a:buSzPts val="1800"/>
              <a:buChar char="•"/>
              <a:defRPr/>
            </a:lvl8pPr>
            <a:lvl9pPr marL="4114800" lvl="8" indent="-342900" algn="l">
              <a:lnSpc>
                <a:spcPct val="90000"/>
              </a:lnSpc>
              <a:spcBef>
                <a:spcPts val="500"/>
              </a:spcBef>
              <a:spcAft>
                <a:spcPts val="0"/>
              </a:spcAft>
              <a:buSzPts val="1800"/>
              <a:buChar char="•"/>
              <a:defRPr/>
            </a:lvl9pPr>
          </a:lstStyle>
          <a:p>
            <a:endParaRPr/>
          </a:p>
        </p:txBody>
      </p:sp>
      <p:cxnSp>
        <p:nvCxnSpPr>
          <p:cNvPr id="169" name="Google Shape;169;g10ac6f50628_0_592"/>
          <p:cNvCxnSpPr/>
          <p:nvPr/>
        </p:nvCxnSpPr>
        <p:spPr>
          <a:xfrm>
            <a:off x="983837" y="1469337"/>
            <a:ext cx="11208300" cy="0"/>
          </a:xfrm>
          <a:prstGeom prst="straightConnector1">
            <a:avLst/>
          </a:prstGeom>
          <a:noFill/>
          <a:ln w="28575" cap="flat" cmpd="sng">
            <a:solidFill>
              <a:srgbClr val="C40E3E"/>
            </a:solidFill>
            <a:prstDash val="solid"/>
            <a:round/>
            <a:headEnd type="none" w="sm" len="sm"/>
            <a:tailEnd type="none" w="sm" len="sm"/>
          </a:ln>
        </p:spPr>
      </p:cxn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70"/>
        <p:cNvGrpSpPr/>
        <p:nvPr/>
      </p:nvGrpSpPr>
      <p:grpSpPr>
        <a:xfrm>
          <a:off x="0" y="0"/>
          <a:ext cx="0" cy="0"/>
          <a:chOff x="0" y="0"/>
          <a:chExt cx="0" cy="0"/>
        </a:xfrm>
      </p:grpSpPr>
      <p:sp>
        <p:nvSpPr>
          <p:cNvPr id="171" name="Google Shape;171;g10ac6f50628_0_598"/>
          <p:cNvSpPr txBox="1">
            <a:spLocks noGrp="1"/>
          </p:cNvSpPr>
          <p:nvPr>
            <p:ph type="title"/>
          </p:nvPr>
        </p:nvSpPr>
        <p:spPr>
          <a:xfrm>
            <a:off x="838200" y="695739"/>
            <a:ext cx="10515600" cy="9948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SzPts val="4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72" name="Google Shape;172;g10ac6f50628_0_598"/>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SzPts val="2800"/>
              <a:buChar char="•"/>
              <a:defRPr/>
            </a:lvl1pPr>
            <a:lvl2pPr marL="914400" lvl="1" indent="-381000" algn="l">
              <a:lnSpc>
                <a:spcPct val="90000"/>
              </a:lnSpc>
              <a:spcBef>
                <a:spcPts val="500"/>
              </a:spcBef>
              <a:spcAft>
                <a:spcPts val="0"/>
              </a:spcAft>
              <a:buSzPts val="2400"/>
              <a:buChar char="•"/>
              <a:defRPr/>
            </a:lvl2pPr>
            <a:lvl3pPr marL="1371600" lvl="2" indent="-355600" algn="l">
              <a:lnSpc>
                <a:spcPct val="90000"/>
              </a:lnSpc>
              <a:spcBef>
                <a:spcPts val="500"/>
              </a:spcBef>
              <a:spcAft>
                <a:spcPts val="0"/>
              </a:spcAft>
              <a:buSzPts val="2000"/>
              <a:buChar char="•"/>
              <a:defRPr/>
            </a:lvl3pPr>
            <a:lvl4pPr marL="1828800" lvl="3" indent="-342900" algn="l">
              <a:lnSpc>
                <a:spcPct val="90000"/>
              </a:lnSpc>
              <a:spcBef>
                <a:spcPts val="500"/>
              </a:spcBef>
              <a:spcAft>
                <a:spcPts val="0"/>
              </a:spcAft>
              <a:buSzPts val="1800"/>
              <a:buChar char="•"/>
              <a:defRPr/>
            </a:lvl4pPr>
            <a:lvl5pPr marL="2286000" lvl="4" indent="-342900" algn="l">
              <a:lnSpc>
                <a:spcPct val="90000"/>
              </a:lnSpc>
              <a:spcBef>
                <a:spcPts val="500"/>
              </a:spcBef>
              <a:spcAft>
                <a:spcPts val="0"/>
              </a:spcAft>
              <a:buSzPts val="1800"/>
              <a:buChar char="•"/>
              <a:defRPr/>
            </a:lvl5pPr>
            <a:lvl6pPr marL="2743200" lvl="5" indent="-342900" algn="l">
              <a:lnSpc>
                <a:spcPct val="90000"/>
              </a:lnSpc>
              <a:spcBef>
                <a:spcPts val="500"/>
              </a:spcBef>
              <a:spcAft>
                <a:spcPts val="0"/>
              </a:spcAft>
              <a:buSzPts val="1800"/>
              <a:buChar char="•"/>
              <a:defRPr/>
            </a:lvl6pPr>
            <a:lvl7pPr marL="3200400" lvl="6" indent="-342900" algn="l">
              <a:lnSpc>
                <a:spcPct val="90000"/>
              </a:lnSpc>
              <a:spcBef>
                <a:spcPts val="500"/>
              </a:spcBef>
              <a:spcAft>
                <a:spcPts val="0"/>
              </a:spcAft>
              <a:buSzPts val="1800"/>
              <a:buChar char="•"/>
              <a:defRPr/>
            </a:lvl7pPr>
            <a:lvl8pPr marL="3657600" lvl="7" indent="-342900" algn="l">
              <a:lnSpc>
                <a:spcPct val="90000"/>
              </a:lnSpc>
              <a:spcBef>
                <a:spcPts val="500"/>
              </a:spcBef>
              <a:spcAft>
                <a:spcPts val="0"/>
              </a:spcAft>
              <a:buSzPts val="1800"/>
              <a:buChar char="•"/>
              <a:defRPr/>
            </a:lvl8pPr>
            <a:lvl9pPr marL="4114800" lvl="8" indent="-342900" algn="l">
              <a:lnSpc>
                <a:spcPct val="90000"/>
              </a:lnSpc>
              <a:spcBef>
                <a:spcPts val="500"/>
              </a:spcBef>
              <a:spcAft>
                <a:spcPts val="0"/>
              </a:spcAft>
              <a:buSzPts val="1800"/>
              <a:buChar char="•"/>
              <a:defRPr/>
            </a:lvl9pPr>
          </a:lstStyle>
          <a:p>
            <a:endParaRPr/>
          </a:p>
        </p:txBody>
      </p:sp>
      <p:sp>
        <p:nvSpPr>
          <p:cNvPr id="173" name="Google Shape;173;g10ac6f50628_0_598"/>
          <p:cNvSpPr txBox="1">
            <a:spLocks noGrp="1"/>
          </p:cNvSpPr>
          <p:nvPr>
            <p:ph type="dt" idx="10"/>
          </p:nvPr>
        </p:nvSpPr>
        <p:spPr>
          <a:xfrm>
            <a:off x="0" y="0"/>
            <a:ext cx="3000000" cy="3000000"/>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174" name="Google Shape;174;g10ac6f50628_0_598"/>
          <p:cNvSpPr txBox="1">
            <a:spLocks noGrp="1"/>
          </p:cNvSpPr>
          <p:nvPr>
            <p:ph type="ftr" idx="11"/>
          </p:nvPr>
        </p:nvSpPr>
        <p:spPr>
          <a:xfrm>
            <a:off x="0" y="0"/>
            <a:ext cx="3000000" cy="3000000"/>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
        <p:nvSpPr>
          <p:cNvPr id="175" name="Google Shape;175;g10ac6f50628_0_598"/>
          <p:cNvSpPr txBox="1">
            <a:spLocks noGrp="1"/>
          </p:cNvSpPr>
          <p:nvPr>
            <p:ph type="sldNum" idx="12"/>
          </p:nvPr>
        </p:nvSpPr>
        <p:spPr>
          <a:xfrm>
            <a:off x="738810" y="6231917"/>
            <a:ext cx="444000" cy="365100"/>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1pPr>
            <a:lvl2pPr marL="0" marR="0" lvl="1"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2pPr>
            <a:lvl3pPr marL="0" marR="0" lvl="2"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3pPr>
            <a:lvl4pPr marL="0" marR="0" lvl="3"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4pPr>
            <a:lvl5pPr marL="0" marR="0" lvl="4"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5pPr>
            <a:lvl6pPr marL="0" marR="0" lvl="5"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6pPr>
            <a:lvl7pPr marL="0" marR="0" lvl="6"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7pPr>
            <a:lvl8pPr marL="0" marR="0" lvl="7"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8pPr>
            <a:lvl9pPr marL="0" marR="0" lvl="8"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76"/>
        <p:cNvGrpSpPr/>
        <p:nvPr/>
      </p:nvGrpSpPr>
      <p:grpSpPr>
        <a:xfrm>
          <a:off x="0" y="0"/>
          <a:ext cx="0" cy="0"/>
          <a:chOff x="0" y="0"/>
          <a:chExt cx="0" cy="0"/>
        </a:xfrm>
      </p:grpSpPr>
      <p:sp>
        <p:nvSpPr>
          <p:cNvPr id="177" name="Google Shape;177;g10ac6f50628_0_616"/>
          <p:cNvSpPr txBox="1">
            <a:spLocks noGrp="1"/>
          </p:cNvSpPr>
          <p:nvPr>
            <p:ph type="title"/>
          </p:nvPr>
        </p:nvSpPr>
        <p:spPr>
          <a:xfrm>
            <a:off x="839788" y="457200"/>
            <a:ext cx="3932100"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78" name="Google Shape;178;g10ac6f50628_0_616"/>
          <p:cNvSpPr>
            <a:spLocks noGrp="1"/>
          </p:cNvSpPr>
          <p:nvPr>
            <p:ph type="pic" idx="2"/>
          </p:nvPr>
        </p:nvSpPr>
        <p:spPr>
          <a:xfrm>
            <a:off x="5183188" y="987425"/>
            <a:ext cx="6172200" cy="4873500"/>
          </a:xfrm>
          <a:prstGeom prst="rect">
            <a:avLst/>
          </a:prstGeom>
          <a:noFill/>
          <a:ln>
            <a:noFill/>
          </a:ln>
        </p:spPr>
      </p:sp>
      <p:sp>
        <p:nvSpPr>
          <p:cNvPr id="179" name="Google Shape;179;g10ac6f50628_0_616"/>
          <p:cNvSpPr txBox="1">
            <a:spLocks noGrp="1"/>
          </p:cNvSpPr>
          <p:nvPr>
            <p:ph type="body" idx="1"/>
          </p:nvPr>
        </p:nvSpPr>
        <p:spPr>
          <a:xfrm>
            <a:off x="839788" y="2057400"/>
            <a:ext cx="3932100" cy="3811500"/>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180" name="Google Shape;180;g10ac6f50628_0_616"/>
          <p:cNvSpPr txBox="1">
            <a:spLocks noGrp="1"/>
          </p:cNvSpPr>
          <p:nvPr>
            <p:ph type="sldNum" idx="12"/>
          </p:nvPr>
        </p:nvSpPr>
        <p:spPr>
          <a:xfrm>
            <a:off x="738810" y="6231917"/>
            <a:ext cx="444000" cy="365100"/>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1pPr>
            <a:lvl2pPr marL="0" marR="0" lvl="1"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2pPr>
            <a:lvl3pPr marL="0" marR="0" lvl="2"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3pPr>
            <a:lvl4pPr marL="0" marR="0" lvl="3"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4pPr>
            <a:lvl5pPr marL="0" marR="0" lvl="4"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5pPr>
            <a:lvl6pPr marL="0" marR="0" lvl="5"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6pPr>
            <a:lvl7pPr marL="0" marR="0" lvl="6"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7pPr>
            <a:lvl8pPr marL="0" marR="0" lvl="7"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8pPr>
            <a:lvl9pPr marL="0" marR="0" lvl="8"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US"/>
              <a:t>‹#›</a:t>
            </a:fld>
            <a:endParaRPr/>
          </a:p>
        </p:txBody>
      </p:sp>
      <p:cxnSp>
        <p:nvCxnSpPr>
          <p:cNvPr id="181" name="Google Shape;181;g10ac6f50628_0_616"/>
          <p:cNvCxnSpPr/>
          <p:nvPr/>
        </p:nvCxnSpPr>
        <p:spPr>
          <a:xfrm>
            <a:off x="839788" y="2069926"/>
            <a:ext cx="3932100" cy="0"/>
          </a:xfrm>
          <a:prstGeom prst="straightConnector1">
            <a:avLst/>
          </a:prstGeom>
          <a:noFill/>
          <a:ln w="28575" cap="flat" cmpd="sng">
            <a:solidFill>
              <a:srgbClr val="C40E3E"/>
            </a:solidFill>
            <a:prstDash val="solid"/>
            <a:round/>
            <a:headEnd type="none" w="sm" len="sm"/>
            <a:tailEnd type="none" w="sm" len="sm"/>
          </a:ln>
        </p:spPr>
      </p:cxn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82"/>
        <p:cNvGrpSpPr/>
        <p:nvPr/>
      </p:nvGrpSpPr>
      <p:grpSpPr>
        <a:xfrm>
          <a:off x="0" y="0"/>
          <a:ext cx="0" cy="0"/>
          <a:chOff x="0" y="0"/>
          <a:chExt cx="0" cy="0"/>
        </a:xfrm>
      </p:grpSpPr>
      <p:sp>
        <p:nvSpPr>
          <p:cNvPr id="183" name="Google Shape;183;g10ac6f50628_0_622"/>
          <p:cNvSpPr txBox="1">
            <a:spLocks noGrp="1"/>
          </p:cNvSpPr>
          <p:nvPr>
            <p:ph type="title"/>
          </p:nvPr>
        </p:nvSpPr>
        <p:spPr>
          <a:xfrm>
            <a:off x="838200" y="695739"/>
            <a:ext cx="10515600" cy="9948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84" name="Google Shape;184;g10ac6f50628_0_622"/>
          <p:cNvSpPr txBox="1">
            <a:spLocks noGrp="1"/>
          </p:cNvSpPr>
          <p:nvPr>
            <p:ph type="body" idx="1"/>
          </p:nvPr>
        </p:nvSpPr>
        <p:spPr>
          <a:xfrm rot="5400000">
            <a:off x="3920400" y="-1256575"/>
            <a:ext cx="4351200" cy="105156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85" name="Google Shape;185;g10ac6f50628_0_622"/>
          <p:cNvSpPr txBox="1">
            <a:spLocks noGrp="1"/>
          </p:cNvSpPr>
          <p:nvPr>
            <p:ph type="sldNum" idx="12"/>
          </p:nvPr>
        </p:nvSpPr>
        <p:spPr>
          <a:xfrm>
            <a:off x="738810" y="6231917"/>
            <a:ext cx="444000" cy="365100"/>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1pPr>
            <a:lvl2pPr marL="0" marR="0" lvl="1"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2pPr>
            <a:lvl3pPr marL="0" marR="0" lvl="2"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3pPr>
            <a:lvl4pPr marL="0" marR="0" lvl="3"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4pPr>
            <a:lvl5pPr marL="0" marR="0" lvl="4"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5pPr>
            <a:lvl6pPr marL="0" marR="0" lvl="5"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6pPr>
            <a:lvl7pPr marL="0" marR="0" lvl="6"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7pPr>
            <a:lvl8pPr marL="0" marR="0" lvl="7"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8pPr>
            <a:lvl9pPr marL="0" marR="0" lvl="8"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US"/>
              <a:t>‹#›</a:t>
            </a:fld>
            <a:endParaRPr/>
          </a:p>
        </p:txBody>
      </p:sp>
      <p:cxnSp>
        <p:nvCxnSpPr>
          <p:cNvPr id="186" name="Google Shape;186;g10ac6f50628_0_622"/>
          <p:cNvCxnSpPr/>
          <p:nvPr/>
        </p:nvCxnSpPr>
        <p:spPr>
          <a:xfrm>
            <a:off x="983837" y="1582071"/>
            <a:ext cx="11208300" cy="0"/>
          </a:xfrm>
          <a:prstGeom prst="straightConnector1">
            <a:avLst/>
          </a:prstGeom>
          <a:noFill/>
          <a:ln w="28575" cap="flat" cmpd="sng">
            <a:solidFill>
              <a:srgbClr val="C40E3E"/>
            </a:solidFill>
            <a:prstDash val="solid"/>
            <a:round/>
            <a:headEnd type="none" w="sm" len="sm"/>
            <a:tailEnd type="none" w="sm" len="sm"/>
          </a:ln>
        </p:spPr>
      </p:cxn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tandard">
  <p:cSld name="1_Standard">
    <p:spTree>
      <p:nvGrpSpPr>
        <p:cNvPr id="1" name="Shape 30"/>
        <p:cNvGrpSpPr/>
        <p:nvPr/>
      </p:nvGrpSpPr>
      <p:grpSpPr>
        <a:xfrm>
          <a:off x="0" y="0"/>
          <a:ext cx="0" cy="0"/>
          <a:chOff x="0" y="0"/>
          <a:chExt cx="0" cy="0"/>
        </a:xfrm>
      </p:grpSpPr>
      <p:sp>
        <p:nvSpPr>
          <p:cNvPr id="31" name="Google Shape;31;p69"/>
          <p:cNvSpPr txBox="1">
            <a:spLocks noGrp="1"/>
          </p:cNvSpPr>
          <p:nvPr>
            <p:ph type="title"/>
          </p:nvPr>
        </p:nvSpPr>
        <p:spPr>
          <a:xfrm>
            <a:off x="838200" y="596349"/>
            <a:ext cx="10515600" cy="994800"/>
          </a:xfrm>
          <a:prstGeom prst="rect">
            <a:avLst/>
          </a:prstGeom>
          <a:noFill/>
          <a:ln>
            <a:noFill/>
          </a:ln>
        </p:spPr>
        <p:txBody>
          <a:bodyPr spcFirstLastPara="1" wrap="square" lIns="68575" tIns="34275" rIns="68575" bIns="34275" anchor="ctr" anchorCtr="0">
            <a:noAutofit/>
          </a:bodyPr>
          <a:lstStyle>
            <a:lvl1pPr lvl="0" algn="l">
              <a:lnSpc>
                <a:spcPct val="90000"/>
              </a:lnSpc>
              <a:spcBef>
                <a:spcPts val="0"/>
              </a:spcBef>
              <a:spcAft>
                <a:spcPts val="0"/>
              </a:spcAft>
              <a:buClr>
                <a:schemeClr val="dk1"/>
              </a:buClr>
              <a:buSzPts val="3300"/>
              <a:buFont typeface="Calibri"/>
              <a:buNone/>
              <a:defRPr sz="4400"/>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32" name="Google Shape;32;p69"/>
          <p:cNvSpPr txBox="1">
            <a:spLocks noGrp="1"/>
          </p:cNvSpPr>
          <p:nvPr>
            <p:ph type="body" idx="1"/>
          </p:nvPr>
        </p:nvSpPr>
        <p:spPr>
          <a:xfrm>
            <a:off x="1282148" y="1825625"/>
            <a:ext cx="10071600" cy="4351200"/>
          </a:xfrm>
          <a:prstGeom prst="rect">
            <a:avLst/>
          </a:prstGeom>
          <a:noFill/>
          <a:ln>
            <a:noFill/>
          </a:ln>
        </p:spPr>
        <p:txBody>
          <a:bodyPr spcFirstLastPara="1" wrap="square" lIns="68575" tIns="34275" rIns="68575" bIns="34275" anchor="t" anchorCtr="0">
            <a:noAutofit/>
          </a:bodyPr>
          <a:lstStyle>
            <a:lvl1pPr marL="457200" lvl="0" indent="-361950" algn="l">
              <a:lnSpc>
                <a:spcPct val="90000"/>
              </a:lnSpc>
              <a:spcBef>
                <a:spcPts val="1067"/>
              </a:spcBef>
              <a:spcAft>
                <a:spcPts val="0"/>
              </a:spcAft>
              <a:buClr>
                <a:srgbClr val="262626"/>
              </a:buClr>
              <a:buSzPts val="2100"/>
              <a:buChar char="•"/>
              <a:defRPr sz="2800">
                <a:solidFill>
                  <a:srgbClr val="262626"/>
                </a:solidFill>
              </a:defRPr>
            </a:lvl1pPr>
            <a:lvl2pPr marL="914400" lvl="1" indent="-342900" algn="l">
              <a:lnSpc>
                <a:spcPct val="90000"/>
              </a:lnSpc>
              <a:spcBef>
                <a:spcPts val="533"/>
              </a:spcBef>
              <a:spcAft>
                <a:spcPts val="0"/>
              </a:spcAft>
              <a:buClr>
                <a:srgbClr val="262626"/>
              </a:buClr>
              <a:buSzPts val="1800"/>
              <a:buChar char="•"/>
              <a:defRPr sz="2400">
                <a:solidFill>
                  <a:srgbClr val="262626"/>
                </a:solidFill>
              </a:defRPr>
            </a:lvl2pPr>
            <a:lvl3pPr marL="1371600" lvl="2" indent="-342900" algn="l">
              <a:lnSpc>
                <a:spcPct val="90000"/>
              </a:lnSpc>
              <a:spcBef>
                <a:spcPts val="533"/>
              </a:spcBef>
              <a:spcAft>
                <a:spcPts val="0"/>
              </a:spcAft>
              <a:buClr>
                <a:srgbClr val="262626"/>
              </a:buClr>
              <a:buSzPts val="1800"/>
              <a:buChar char="•"/>
              <a:defRPr sz="2400">
                <a:solidFill>
                  <a:srgbClr val="262626"/>
                </a:solidFill>
              </a:defRPr>
            </a:lvl3pPr>
            <a:lvl4pPr marL="1828800" lvl="3" indent="-342900" algn="l">
              <a:lnSpc>
                <a:spcPct val="90000"/>
              </a:lnSpc>
              <a:spcBef>
                <a:spcPts val="533"/>
              </a:spcBef>
              <a:spcAft>
                <a:spcPts val="0"/>
              </a:spcAft>
              <a:buClr>
                <a:srgbClr val="262626"/>
              </a:buClr>
              <a:buSzPts val="1800"/>
              <a:buChar char="•"/>
              <a:defRPr sz="2400">
                <a:solidFill>
                  <a:srgbClr val="262626"/>
                </a:solidFill>
              </a:defRPr>
            </a:lvl4pPr>
            <a:lvl5pPr marL="2286000" lvl="4" indent="-342900" algn="l">
              <a:lnSpc>
                <a:spcPct val="90000"/>
              </a:lnSpc>
              <a:spcBef>
                <a:spcPts val="533"/>
              </a:spcBef>
              <a:spcAft>
                <a:spcPts val="0"/>
              </a:spcAft>
              <a:buClr>
                <a:srgbClr val="262626"/>
              </a:buClr>
              <a:buSzPts val="1800"/>
              <a:buChar char="•"/>
              <a:defRPr sz="2400">
                <a:solidFill>
                  <a:srgbClr val="262626"/>
                </a:solidFill>
              </a:defRPr>
            </a:lvl5pPr>
            <a:lvl6pPr marL="2743200" lvl="5" indent="-317500" algn="l">
              <a:lnSpc>
                <a:spcPct val="90000"/>
              </a:lnSpc>
              <a:spcBef>
                <a:spcPts val="533"/>
              </a:spcBef>
              <a:spcAft>
                <a:spcPts val="0"/>
              </a:spcAft>
              <a:buClr>
                <a:schemeClr val="dk1"/>
              </a:buClr>
              <a:buSzPts val="1400"/>
              <a:buChar char="•"/>
              <a:defRPr/>
            </a:lvl6pPr>
            <a:lvl7pPr marL="3200400" lvl="6" indent="-317500" algn="l">
              <a:lnSpc>
                <a:spcPct val="90000"/>
              </a:lnSpc>
              <a:spcBef>
                <a:spcPts val="533"/>
              </a:spcBef>
              <a:spcAft>
                <a:spcPts val="0"/>
              </a:spcAft>
              <a:buClr>
                <a:schemeClr val="dk1"/>
              </a:buClr>
              <a:buSzPts val="1400"/>
              <a:buChar char="•"/>
              <a:defRPr/>
            </a:lvl7pPr>
            <a:lvl8pPr marL="3657600" lvl="7" indent="-317500" algn="l">
              <a:lnSpc>
                <a:spcPct val="90000"/>
              </a:lnSpc>
              <a:spcBef>
                <a:spcPts val="533"/>
              </a:spcBef>
              <a:spcAft>
                <a:spcPts val="0"/>
              </a:spcAft>
              <a:buClr>
                <a:schemeClr val="dk1"/>
              </a:buClr>
              <a:buSzPts val="1400"/>
              <a:buChar char="•"/>
              <a:defRPr/>
            </a:lvl8pPr>
            <a:lvl9pPr marL="4114800" lvl="8" indent="-317500" algn="l">
              <a:lnSpc>
                <a:spcPct val="90000"/>
              </a:lnSpc>
              <a:spcBef>
                <a:spcPts val="533"/>
              </a:spcBef>
              <a:spcAft>
                <a:spcPts val="0"/>
              </a:spcAft>
              <a:buClr>
                <a:schemeClr val="dk1"/>
              </a:buClr>
              <a:buSzPts val="1400"/>
              <a:buChar char="•"/>
              <a:defRPr/>
            </a:lvl9pPr>
          </a:lstStyle>
          <a:p>
            <a:endParaRPr/>
          </a:p>
        </p:txBody>
      </p:sp>
      <p:sp>
        <p:nvSpPr>
          <p:cNvPr id="33" name="Google Shape;33;p69"/>
          <p:cNvSpPr txBox="1">
            <a:spLocks noGrp="1"/>
          </p:cNvSpPr>
          <p:nvPr>
            <p:ph type="sldNum" idx="12"/>
          </p:nvPr>
        </p:nvSpPr>
        <p:spPr>
          <a:xfrm>
            <a:off x="537185" y="6253165"/>
            <a:ext cx="543200" cy="3652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888888"/>
              </a:buClr>
              <a:buSzPts val="1867"/>
              <a:buFont typeface="Calibri"/>
              <a:buNone/>
              <a:defRPr sz="1867"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888888"/>
              </a:buClr>
              <a:buSzPts val="1867"/>
              <a:buFont typeface="Calibri"/>
              <a:buNone/>
              <a:defRPr sz="1867"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888888"/>
              </a:buClr>
              <a:buSzPts val="1867"/>
              <a:buFont typeface="Calibri"/>
              <a:buNone/>
              <a:defRPr sz="1867"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888888"/>
              </a:buClr>
              <a:buSzPts val="1867"/>
              <a:buFont typeface="Calibri"/>
              <a:buNone/>
              <a:defRPr sz="1867"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888888"/>
              </a:buClr>
              <a:buSzPts val="1867"/>
              <a:buFont typeface="Calibri"/>
              <a:buNone/>
              <a:defRPr sz="1867"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888888"/>
              </a:buClr>
              <a:buSzPts val="1867"/>
              <a:buFont typeface="Calibri"/>
              <a:buNone/>
              <a:defRPr sz="1867"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888888"/>
              </a:buClr>
              <a:buSzPts val="1867"/>
              <a:buFont typeface="Calibri"/>
              <a:buNone/>
              <a:defRPr sz="1867"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888888"/>
              </a:buClr>
              <a:buSzPts val="1867"/>
              <a:buFont typeface="Calibri"/>
              <a:buNone/>
              <a:defRPr sz="1867"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888888"/>
              </a:buClr>
              <a:buSzPts val="1867"/>
              <a:buFont typeface="Calibri"/>
              <a:buNone/>
              <a:defRPr sz="1867"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34" name="Google Shape;34;p69"/>
          <p:cNvSpPr txBox="1">
            <a:spLocks noGrp="1"/>
          </p:cNvSpPr>
          <p:nvPr>
            <p:ph type="body" idx="2"/>
          </p:nvPr>
        </p:nvSpPr>
        <p:spPr>
          <a:xfrm>
            <a:off x="884583" y="362021"/>
            <a:ext cx="10469200" cy="343600"/>
          </a:xfrm>
          <a:prstGeom prst="rect">
            <a:avLst/>
          </a:prstGeom>
          <a:noFill/>
          <a:ln>
            <a:noFill/>
          </a:ln>
        </p:spPr>
        <p:txBody>
          <a:bodyPr spcFirstLastPara="1" wrap="square" lIns="68575" tIns="34275" rIns="68575" bIns="34275" anchor="t" anchorCtr="0">
            <a:noAutofit/>
          </a:bodyPr>
          <a:lstStyle>
            <a:lvl1pPr marL="457200" lvl="0" indent="-228600" algn="l">
              <a:lnSpc>
                <a:spcPct val="90000"/>
              </a:lnSpc>
              <a:spcBef>
                <a:spcPts val="1067"/>
              </a:spcBef>
              <a:spcAft>
                <a:spcPts val="0"/>
              </a:spcAft>
              <a:buClr>
                <a:srgbClr val="7F7F7F"/>
              </a:buClr>
              <a:buSzPts val="1700"/>
              <a:buNone/>
              <a:defRPr sz="2267" i="1">
                <a:solidFill>
                  <a:srgbClr val="7F7F7F"/>
                </a:solidFill>
                <a:latin typeface="Calibri"/>
                <a:ea typeface="Calibri"/>
                <a:cs typeface="Calibri"/>
                <a:sym typeface="Calibri"/>
              </a:defRPr>
            </a:lvl1pPr>
            <a:lvl2pPr marL="914400" lvl="1" indent="-317500" algn="l">
              <a:lnSpc>
                <a:spcPct val="90000"/>
              </a:lnSpc>
              <a:spcBef>
                <a:spcPts val="533"/>
              </a:spcBef>
              <a:spcAft>
                <a:spcPts val="0"/>
              </a:spcAft>
              <a:buClr>
                <a:schemeClr val="dk1"/>
              </a:buClr>
              <a:buSzPts val="1400"/>
              <a:buChar char="•"/>
              <a:defRPr/>
            </a:lvl2pPr>
            <a:lvl3pPr marL="1371600" lvl="2" indent="-317500" algn="l">
              <a:lnSpc>
                <a:spcPct val="90000"/>
              </a:lnSpc>
              <a:spcBef>
                <a:spcPts val="533"/>
              </a:spcBef>
              <a:spcAft>
                <a:spcPts val="0"/>
              </a:spcAft>
              <a:buClr>
                <a:schemeClr val="dk1"/>
              </a:buClr>
              <a:buSzPts val="1400"/>
              <a:buChar char="•"/>
              <a:defRPr/>
            </a:lvl3pPr>
            <a:lvl4pPr marL="1828800" lvl="3" indent="-317500" algn="l">
              <a:lnSpc>
                <a:spcPct val="90000"/>
              </a:lnSpc>
              <a:spcBef>
                <a:spcPts val="533"/>
              </a:spcBef>
              <a:spcAft>
                <a:spcPts val="0"/>
              </a:spcAft>
              <a:buClr>
                <a:schemeClr val="dk1"/>
              </a:buClr>
              <a:buSzPts val="1400"/>
              <a:buChar char="•"/>
              <a:defRPr/>
            </a:lvl4pPr>
            <a:lvl5pPr marL="2286000" lvl="4" indent="-317500" algn="l">
              <a:lnSpc>
                <a:spcPct val="90000"/>
              </a:lnSpc>
              <a:spcBef>
                <a:spcPts val="533"/>
              </a:spcBef>
              <a:spcAft>
                <a:spcPts val="0"/>
              </a:spcAft>
              <a:buClr>
                <a:schemeClr val="dk1"/>
              </a:buClr>
              <a:buSzPts val="1400"/>
              <a:buChar char="•"/>
              <a:defRPr/>
            </a:lvl5pPr>
            <a:lvl6pPr marL="2743200" lvl="5" indent="-317500" algn="l">
              <a:lnSpc>
                <a:spcPct val="90000"/>
              </a:lnSpc>
              <a:spcBef>
                <a:spcPts val="533"/>
              </a:spcBef>
              <a:spcAft>
                <a:spcPts val="0"/>
              </a:spcAft>
              <a:buClr>
                <a:schemeClr val="dk1"/>
              </a:buClr>
              <a:buSzPts val="1400"/>
              <a:buChar char="•"/>
              <a:defRPr/>
            </a:lvl6pPr>
            <a:lvl7pPr marL="3200400" lvl="6" indent="-317500" algn="l">
              <a:lnSpc>
                <a:spcPct val="90000"/>
              </a:lnSpc>
              <a:spcBef>
                <a:spcPts val="533"/>
              </a:spcBef>
              <a:spcAft>
                <a:spcPts val="0"/>
              </a:spcAft>
              <a:buClr>
                <a:schemeClr val="dk1"/>
              </a:buClr>
              <a:buSzPts val="1400"/>
              <a:buChar char="•"/>
              <a:defRPr/>
            </a:lvl7pPr>
            <a:lvl8pPr marL="3657600" lvl="7" indent="-317500" algn="l">
              <a:lnSpc>
                <a:spcPct val="90000"/>
              </a:lnSpc>
              <a:spcBef>
                <a:spcPts val="533"/>
              </a:spcBef>
              <a:spcAft>
                <a:spcPts val="0"/>
              </a:spcAft>
              <a:buClr>
                <a:schemeClr val="dk1"/>
              </a:buClr>
              <a:buSzPts val="1400"/>
              <a:buChar char="•"/>
              <a:defRPr/>
            </a:lvl8pPr>
            <a:lvl9pPr marL="4114800" lvl="8" indent="-317500" algn="l">
              <a:lnSpc>
                <a:spcPct val="90000"/>
              </a:lnSpc>
              <a:spcBef>
                <a:spcPts val="533"/>
              </a:spcBef>
              <a:spcAft>
                <a:spcPts val="0"/>
              </a:spcAft>
              <a:buClr>
                <a:schemeClr val="dk1"/>
              </a:buClr>
              <a:buSzPts val="1400"/>
              <a:buChar char="•"/>
              <a:defRPr/>
            </a:lvl9pPr>
          </a:lstStyle>
          <a:p>
            <a:endParaRPr/>
          </a:p>
        </p:txBody>
      </p:sp>
      <p:cxnSp>
        <p:nvCxnSpPr>
          <p:cNvPr id="35" name="Google Shape;35;p69"/>
          <p:cNvCxnSpPr/>
          <p:nvPr/>
        </p:nvCxnSpPr>
        <p:spPr>
          <a:xfrm>
            <a:off x="983837" y="1469337"/>
            <a:ext cx="11208400" cy="0"/>
          </a:xfrm>
          <a:prstGeom prst="straightConnector1">
            <a:avLst/>
          </a:prstGeom>
          <a:noFill/>
          <a:ln w="28575" cap="flat" cmpd="sng">
            <a:solidFill>
              <a:srgbClr val="C40E3E"/>
            </a:solidFill>
            <a:prstDash val="solid"/>
            <a:round/>
            <a:headEnd type="none" w="sm" len="sm"/>
            <a:tailEnd type="none" w="sm" len="sm"/>
          </a:ln>
        </p:spPr>
      </p:cxn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87"/>
        <p:cNvGrpSpPr/>
        <p:nvPr/>
      </p:nvGrpSpPr>
      <p:grpSpPr>
        <a:xfrm>
          <a:off x="0" y="0"/>
          <a:ext cx="0" cy="0"/>
          <a:chOff x="0" y="0"/>
          <a:chExt cx="0" cy="0"/>
        </a:xfrm>
      </p:grpSpPr>
      <p:sp>
        <p:nvSpPr>
          <p:cNvPr id="188" name="Google Shape;188;g10ac6f50628_0_627"/>
          <p:cNvSpPr txBox="1">
            <a:spLocks noGrp="1"/>
          </p:cNvSpPr>
          <p:nvPr>
            <p:ph type="title"/>
          </p:nvPr>
        </p:nvSpPr>
        <p:spPr>
          <a:xfrm rot="5400000">
            <a:off x="7133400" y="1956625"/>
            <a:ext cx="5811900" cy="26289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89" name="Google Shape;189;g10ac6f50628_0_627"/>
          <p:cNvSpPr txBox="1">
            <a:spLocks noGrp="1"/>
          </p:cNvSpPr>
          <p:nvPr>
            <p:ph type="body" idx="1"/>
          </p:nvPr>
        </p:nvSpPr>
        <p:spPr>
          <a:xfrm rot="5400000">
            <a:off x="1799400" y="-596075"/>
            <a:ext cx="5811900" cy="77343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90" name="Google Shape;190;g10ac6f50628_0_627"/>
          <p:cNvSpPr txBox="1">
            <a:spLocks noGrp="1"/>
          </p:cNvSpPr>
          <p:nvPr>
            <p:ph type="sldNum" idx="12"/>
          </p:nvPr>
        </p:nvSpPr>
        <p:spPr>
          <a:xfrm>
            <a:off x="738810" y="6231917"/>
            <a:ext cx="444000" cy="365100"/>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1pPr>
            <a:lvl2pPr marL="0" marR="0" lvl="1"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2pPr>
            <a:lvl3pPr marL="0" marR="0" lvl="2"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3pPr>
            <a:lvl4pPr marL="0" marR="0" lvl="3"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4pPr>
            <a:lvl5pPr marL="0" marR="0" lvl="4"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5pPr>
            <a:lvl6pPr marL="0" marR="0" lvl="5"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6pPr>
            <a:lvl7pPr marL="0" marR="0" lvl="6"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7pPr>
            <a:lvl8pPr marL="0" marR="0" lvl="7"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8pPr>
            <a:lvl9pPr marL="0" marR="0" lvl="8"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US"/>
              <a:t>‹#›</a:t>
            </a:fld>
            <a:endParaRPr/>
          </a:p>
        </p:txBody>
      </p:sp>
      <p:cxnSp>
        <p:nvCxnSpPr>
          <p:cNvPr id="191" name="Google Shape;191;g10ac6f50628_0_627"/>
          <p:cNvCxnSpPr/>
          <p:nvPr/>
        </p:nvCxnSpPr>
        <p:spPr>
          <a:xfrm>
            <a:off x="9263518" y="365125"/>
            <a:ext cx="0" cy="5246400"/>
          </a:xfrm>
          <a:prstGeom prst="straightConnector1">
            <a:avLst/>
          </a:prstGeom>
          <a:noFill/>
          <a:ln w="28575" cap="flat" cmpd="sng">
            <a:solidFill>
              <a:srgbClr val="C40E3E"/>
            </a:solidFill>
            <a:prstDash val="solid"/>
            <a:round/>
            <a:headEnd type="none" w="sm" len="sm"/>
            <a:tailEnd type="none" w="sm" len="sm"/>
          </a:ln>
        </p:spPr>
      </p:cxn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2_Standard">
  <p:cSld name="2_Standard">
    <p:spTree>
      <p:nvGrpSpPr>
        <p:cNvPr id="1" name="Shape 36"/>
        <p:cNvGrpSpPr/>
        <p:nvPr/>
      </p:nvGrpSpPr>
      <p:grpSpPr>
        <a:xfrm>
          <a:off x="0" y="0"/>
          <a:ext cx="0" cy="0"/>
          <a:chOff x="0" y="0"/>
          <a:chExt cx="0" cy="0"/>
        </a:xfrm>
      </p:grpSpPr>
      <p:sp>
        <p:nvSpPr>
          <p:cNvPr id="37" name="Google Shape;37;g10ac6f50628_0_101"/>
          <p:cNvSpPr txBox="1">
            <a:spLocks noGrp="1"/>
          </p:cNvSpPr>
          <p:nvPr>
            <p:ph type="title"/>
          </p:nvPr>
        </p:nvSpPr>
        <p:spPr>
          <a:xfrm>
            <a:off x="838200" y="596349"/>
            <a:ext cx="10515600" cy="9948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SzPts val="4400"/>
              <a:buNone/>
              <a:defRPr sz="44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8" name="Google Shape;38;g10ac6f50628_0_101"/>
          <p:cNvSpPr txBox="1">
            <a:spLocks noGrp="1"/>
          </p:cNvSpPr>
          <p:nvPr>
            <p:ph type="body" idx="1"/>
          </p:nvPr>
        </p:nvSpPr>
        <p:spPr>
          <a:xfrm>
            <a:off x="1282148" y="1825625"/>
            <a:ext cx="10071600" cy="4351200"/>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SzPts val="2800"/>
              <a:buChar char="•"/>
              <a:defRPr sz="2800">
                <a:solidFill>
                  <a:srgbClr val="262626"/>
                </a:solidFill>
              </a:defRPr>
            </a:lvl1pPr>
            <a:lvl2pPr marL="914400" lvl="1" indent="-381000" algn="l">
              <a:lnSpc>
                <a:spcPct val="90000"/>
              </a:lnSpc>
              <a:spcBef>
                <a:spcPts val="500"/>
              </a:spcBef>
              <a:spcAft>
                <a:spcPts val="0"/>
              </a:spcAft>
              <a:buSzPts val="2400"/>
              <a:buChar char="•"/>
              <a:defRPr sz="2400">
                <a:solidFill>
                  <a:srgbClr val="262626"/>
                </a:solidFill>
              </a:defRPr>
            </a:lvl2pPr>
            <a:lvl3pPr marL="1371600" lvl="2" indent="-355600" algn="l">
              <a:lnSpc>
                <a:spcPct val="90000"/>
              </a:lnSpc>
              <a:spcBef>
                <a:spcPts val="500"/>
              </a:spcBef>
              <a:spcAft>
                <a:spcPts val="0"/>
              </a:spcAft>
              <a:buSzPts val="2000"/>
              <a:buChar char="•"/>
              <a:defRPr sz="2400">
                <a:solidFill>
                  <a:srgbClr val="262626"/>
                </a:solidFill>
              </a:defRPr>
            </a:lvl3pPr>
            <a:lvl4pPr marL="1828800" lvl="3" indent="-342900" algn="l">
              <a:lnSpc>
                <a:spcPct val="90000"/>
              </a:lnSpc>
              <a:spcBef>
                <a:spcPts val="500"/>
              </a:spcBef>
              <a:spcAft>
                <a:spcPts val="0"/>
              </a:spcAft>
              <a:buSzPts val="1800"/>
              <a:buChar char="•"/>
              <a:defRPr sz="2400">
                <a:solidFill>
                  <a:srgbClr val="262626"/>
                </a:solidFill>
              </a:defRPr>
            </a:lvl4pPr>
            <a:lvl5pPr marL="2286000" lvl="4" indent="-342900" algn="l">
              <a:lnSpc>
                <a:spcPct val="90000"/>
              </a:lnSpc>
              <a:spcBef>
                <a:spcPts val="500"/>
              </a:spcBef>
              <a:spcAft>
                <a:spcPts val="0"/>
              </a:spcAft>
              <a:buSzPts val="1800"/>
              <a:buChar char="•"/>
              <a:defRPr sz="2400">
                <a:solidFill>
                  <a:srgbClr val="262626"/>
                </a:solidFill>
              </a:defRPr>
            </a:lvl5pPr>
            <a:lvl6pPr marL="2743200" lvl="5" indent="-342900" algn="l">
              <a:lnSpc>
                <a:spcPct val="90000"/>
              </a:lnSpc>
              <a:spcBef>
                <a:spcPts val="500"/>
              </a:spcBef>
              <a:spcAft>
                <a:spcPts val="0"/>
              </a:spcAft>
              <a:buSzPts val="1800"/>
              <a:buChar char="•"/>
              <a:defRPr/>
            </a:lvl6pPr>
            <a:lvl7pPr marL="3200400" lvl="6" indent="-342900" algn="l">
              <a:lnSpc>
                <a:spcPct val="90000"/>
              </a:lnSpc>
              <a:spcBef>
                <a:spcPts val="500"/>
              </a:spcBef>
              <a:spcAft>
                <a:spcPts val="0"/>
              </a:spcAft>
              <a:buSzPts val="1800"/>
              <a:buChar char="•"/>
              <a:defRPr/>
            </a:lvl7pPr>
            <a:lvl8pPr marL="3657600" lvl="7" indent="-342900" algn="l">
              <a:lnSpc>
                <a:spcPct val="90000"/>
              </a:lnSpc>
              <a:spcBef>
                <a:spcPts val="500"/>
              </a:spcBef>
              <a:spcAft>
                <a:spcPts val="0"/>
              </a:spcAft>
              <a:buSzPts val="1800"/>
              <a:buChar char="•"/>
              <a:defRPr/>
            </a:lvl8pPr>
            <a:lvl9pPr marL="4114800" lvl="8" indent="-342900" algn="l">
              <a:lnSpc>
                <a:spcPct val="90000"/>
              </a:lnSpc>
              <a:spcBef>
                <a:spcPts val="500"/>
              </a:spcBef>
              <a:spcAft>
                <a:spcPts val="0"/>
              </a:spcAft>
              <a:buSzPts val="1800"/>
              <a:buChar char="•"/>
              <a:defRPr/>
            </a:lvl9pPr>
          </a:lstStyle>
          <a:p>
            <a:endParaRPr/>
          </a:p>
        </p:txBody>
      </p:sp>
      <p:sp>
        <p:nvSpPr>
          <p:cNvPr id="39" name="Google Shape;39;g10ac6f50628_0_101"/>
          <p:cNvSpPr txBox="1">
            <a:spLocks noGrp="1"/>
          </p:cNvSpPr>
          <p:nvPr>
            <p:ph type="sldNum" idx="12"/>
          </p:nvPr>
        </p:nvSpPr>
        <p:spPr>
          <a:xfrm>
            <a:off x="537186" y="6253165"/>
            <a:ext cx="543300" cy="365100"/>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000000"/>
              </a:buClr>
              <a:buSzPts val="1400"/>
              <a:buFont typeface="Arial"/>
              <a:buNone/>
              <a:defRPr sz="1800" b="0" i="0" u="none" strike="noStrike" cap="none">
                <a:solidFill>
                  <a:srgbClr val="888888"/>
                </a:solidFill>
                <a:latin typeface="Calibri"/>
                <a:ea typeface="Calibri"/>
                <a:cs typeface="Calibri"/>
                <a:sym typeface="Calibri"/>
              </a:defRPr>
            </a:lvl1pPr>
            <a:lvl2pPr marL="0" marR="0" lvl="1" indent="0" algn="l">
              <a:lnSpc>
                <a:spcPct val="100000"/>
              </a:lnSpc>
              <a:spcBef>
                <a:spcPts val="0"/>
              </a:spcBef>
              <a:spcAft>
                <a:spcPts val="0"/>
              </a:spcAft>
              <a:buClr>
                <a:srgbClr val="000000"/>
              </a:buClr>
              <a:buSzPts val="1400"/>
              <a:buFont typeface="Arial"/>
              <a:buNone/>
              <a:defRPr sz="1800" b="0" i="0" u="none" strike="noStrike" cap="none">
                <a:solidFill>
                  <a:srgbClr val="888888"/>
                </a:solidFill>
                <a:latin typeface="Calibri"/>
                <a:ea typeface="Calibri"/>
                <a:cs typeface="Calibri"/>
                <a:sym typeface="Calibri"/>
              </a:defRPr>
            </a:lvl2pPr>
            <a:lvl3pPr marL="0" marR="0" lvl="2" indent="0" algn="l">
              <a:lnSpc>
                <a:spcPct val="100000"/>
              </a:lnSpc>
              <a:spcBef>
                <a:spcPts val="0"/>
              </a:spcBef>
              <a:spcAft>
                <a:spcPts val="0"/>
              </a:spcAft>
              <a:buClr>
                <a:srgbClr val="000000"/>
              </a:buClr>
              <a:buSzPts val="1400"/>
              <a:buFont typeface="Arial"/>
              <a:buNone/>
              <a:defRPr sz="1800" b="0" i="0" u="none" strike="noStrike" cap="none">
                <a:solidFill>
                  <a:srgbClr val="888888"/>
                </a:solidFill>
                <a:latin typeface="Calibri"/>
                <a:ea typeface="Calibri"/>
                <a:cs typeface="Calibri"/>
                <a:sym typeface="Calibri"/>
              </a:defRPr>
            </a:lvl3pPr>
            <a:lvl4pPr marL="0" marR="0" lvl="3" indent="0" algn="l">
              <a:lnSpc>
                <a:spcPct val="100000"/>
              </a:lnSpc>
              <a:spcBef>
                <a:spcPts val="0"/>
              </a:spcBef>
              <a:spcAft>
                <a:spcPts val="0"/>
              </a:spcAft>
              <a:buClr>
                <a:srgbClr val="000000"/>
              </a:buClr>
              <a:buSzPts val="1400"/>
              <a:buFont typeface="Arial"/>
              <a:buNone/>
              <a:defRPr sz="1800" b="0" i="0" u="none" strike="noStrike" cap="none">
                <a:solidFill>
                  <a:srgbClr val="888888"/>
                </a:solidFill>
                <a:latin typeface="Calibri"/>
                <a:ea typeface="Calibri"/>
                <a:cs typeface="Calibri"/>
                <a:sym typeface="Calibri"/>
              </a:defRPr>
            </a:lvl4pPr>
            <a:lvl5pPr marL="0" marR="0" lvl="4" indent="0" algn="l">
              <a:lnSpc>
                <a:spcPct val="100000"/>
              </a:lnSpc>
              <a:spcBef>
                <a:spcPts val="0"/>
              </a:spcBef>
              <a:spcAft>
                <a:spcPts val="0"/>
              </a:spcAft>
              <a:buClr>
                <a:srgbClr val="000000"/>
              </a:buClr>
              <a:buSzPts val="1400"/>
              <a:buFont typeface="Arial"/>
              <a:buNone/>
              <a:defRPr sz="1800" b="0" i="0" u="none" strike="noStrike" cap="none">
                <a:solidFill>
                  <a:srgbClr val="888888"/>
                </a:solidFill>
                <a:latin typeface="Calibri"/>
                <a:ea typeface="Calibri"/>
                <a:cs typeface="Calibri"/>
                <a:sym typeface="Calibri"/>
              </a:defRPr>
            </a:lvl5pPr>
            <a:lvl6pPr marL="0" marR="0" lvl="5" indent="0" algn="l">
              <a:lnSpc>
                <a:spcPct val="100000"/>
              </a:lnSpc>
              <a:spcBef>
                <a:spcPts val="0"/>
              </a:spcBef>
              <a:spcAft>
                <a:spcPts val="0"/>
              </a:spcAft>
              <a:buClr>
                <a:srgbClr val="000000"/>
              </a:buClr>
              <a:buSzPts val="1400"/>
              <a:buFont typeface="Arial"/>
              <a:buNone/>
              <a:defRPr sz="1800" b="0" i="0" u="none" strike="noStrike" cap="none">
                <a:solidFill>
                  <a:srgbClr val="888888"/>
                </a:solidFill>
                <a:latin typeface="Calibri"/>
                <a:ea typeface="Calibri"/>
                <a:cs typeface="Calibri"/>
                <a:sym typeface="Calibri"/>
              </a:defRPr>
            </a:lvl6pPr>
            <a:lvl7pPr marL="0" marR="0" lvl="6" indent="0" algn="l">
              <a:lnSpc>
                <a:spcPct val="100000"/>
              </a:lnSpc>
              <a:spcBef>
                <a:spcPts val="0"/>
              </a:spcBef>
              <a:spcAft>
                <a:spcPts val="0"/>
              </a:spcAft>
              <a:buClr>
                <a:srgbClr val="000000"/>
              </a:buClr>
              <a:buSzPts val="1400"/>
              <a:buFont typeface="Arial"/>
              <a:buNone/>
              <a:defRPr sz="1800" b="0" i="0" u="none" strike="noStrike" cap="none">
                <a:solidFill>
                  <a:srgbClr val="888888"/>
                </a:solidFill>
                <a:latin typeface="Calibri"/>
                <a:ea typeface="Calibri"/>
                <a:cs typeface="Calibri"/>
                <a:sym typeface="Calibri"/>
              </a:defRPr>
            </a:lvl7pPr>
            <a:lvl8pPr marL="0" marR="0" lvl="7" indent="0" algn="l">
              <a:lnSpc>
                <a:spcPct val="100000"/>
              </a:lnSpc>
              <a:spcBef>
                <a:spcPts val="0"/>
              </a:spcBef>
              <a:spcAft>
                <a:spcPts val="0"/>
              </a:spcAft>
              <a:buClr>
                <a:srgbClr val="000000"/>
              </a:buClr>
              <a:buSzPts val="1400"/>
              <a:buFont typeface="Arial"/>
              <a:buNone/>
              <a:defRPr sz="1800" b="0" i="0" u="none" strike="noStrike" cap="none">
                <a:solidFill>
                  <a:srgbClr val="888888"/>
                </a:solidFill>
                <a:latin typeface="Calibri"/>
                <a:ea typeface="Calibri"/>
                <a:cs typeface="Calibri"/>
                <a:sym typeface="Calibri"/>
              </a:defRPr>
            </a:lvl8pPr>
            <a:lvl9pPr marL="0" marR="0" lvl="8" indent="0" algn="l">
              <a:lnSpc>
                <a:spcPct val="100000"/>
              </a:lnSpc>
              <a:spcBef>
                <a:spcPts val="0"/>
              </a:spcBef>
              <a:spcAft>
                <a:spcPts val="0"/>
              </a:spcAft>
              <a:buClr>
                <a:srgbClr val="000000"/>
              </a:buClr>
              <a:buSzPts val="1400"/>
              <a:buFont typeface="Arial"/>
              <a:buNone/>
              <a:defRPr sz="1800" b="0" i="0" u="none" strike="noStrike" cap="none">
                <a:solidFill>
                  <a:srgbClr val="888888"/>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US"/>
              <a:t>‹#›</a:t>
            </a:fld>
            <a:endParaRPr/>
          </a:p>
        </p:txBody>
      </p:sp>
      <p:sp>
        <p:nvSpPr>
          <p:cNvPr id="40" name="Google Shape;40;g10ac6f50628_0_101"/>
          <p:cNvSpPr txBox="1">
            <a:spLocks noGrp="1"/>
          </p:cNvSpPr>
          <p:nvPr>
            <p:ph type="body" idx="2"/>
          </p:nvPr>
        </p:nvSpPr>
        <p:spPr>
          <a:xfrm>
            <a:off x="884583" y="362022"/>
            <a:ext cx="10469100" cy="343800"/>
          </a:xfrm>
          <a:prstGeom prst="rect">
            <a:avLst/>
          </a:prstGeom>
          <a:noFill/>
          <a:ln>
            <a:noFill/>
          </a:ln>
        </p:spPr>
        <p:txBody>
          <a:bodyPr spcFirstLastPara="1" wrap="square" lIns="91425" tIns="45700" rIns="91425" bIns="45700" anchor="t" anchorCtr="0">
            <a:noAutofit/>
          </a:bodyPr>
          <a:lstStyle>
            <a:lvl1pPr marL="457200" lvl="0" indent="-228600" algn="l">
              <a:lnSpc>
                <a:spcPct val="90000"/>
              </a:lnSpc>
              <a:spcBef>
                <a:spcPts val="1000"/>
              </a:spcBef>
              <a:spcAft>
                <a:spcPts val="0"/>
              </a:spcAft>
              <a:buSzPts val="2800"/>
              <a:buNone/>
              <a:defRPr sz="2200" i="1">
                <a:solidFill>
                  <a:srgbClr val="7F7F7F"/>
                </a:solidFill>
                <a:latin typeface="Calibri"/>
                <a:ea typeface="Calibri"/>
                <a:cs typeface="Calibri"/>
                <a:sym typeface="Calibri"/>
              </a:defRPr>
            </a:lvl1pPr>
            <a:lvl2pPr marL="914400" lvl="1" indent="-381000" algn="l">
              <a:lnSpc>
                <a:spcPct val="90000"/>
              </a:lnSpc>
              <a:spcBef>
                <a:spcPts val="500"/>
              </a:spcBef>
              <a:spcAft>
                <a:spcPts val="0"/>
              </a:spcAft>
              <a:buSzPts val="2400"/>
              <a:buChar char="•"/>
              <a:defRPr/>
            </a:lvl2pPr>
            <a:lvl3pPr marL="1371600" lvl="2" indent="-355600" algn="l">
              <a:lnSpc>
                <a:spcPct val="90000"/>
              </a:lnSpc>
              <a:spcBef>
                <a:spcPts val="500"/>
              </a:spcBef>
              <a:spcAft>
                <a:spcPts val="0"/>
              </a:spcAft>
              <a:buSzPts val="2000"/>
              <a:buChar char="•"/>
              <a:defRPr/>
            </a:lvl3pPr>
            <a:lvl4pPr marL="1828800" lvl="3" indent="-342900" algn="l">
              <a:lnSpc>
                <a:spcPct val="90000"/>
              </a:lnSpc>
              <a:spcBef>
                <a:spcPts val="500"/>
              </a:spcBef>
              <a:spcAft>
                <a:spcPts val="0"/>
              </a:spcAft>
              <a:buSzPts val="1800"/>
              <a:buChar char="•"/>
              <a:defRPr/>
            </a:lvl4pPr>
            <a:lvl5pPr marL="2286000" lvl="4" indent="-342900" algn="l">
              <a:lnSpc>
                <a:spcPct val="90000"/>
              </a:lnSpc>
              <a:spcBef>
                <a:spcPts val="500"/>
              </a:spcBef>
              <a:spcAft>
                <a:spcPts val="0"/>
              </a:spcAft>
              <a:buSzPts val="1800"/>
              <a:buChar char="•"/>
              <a:defRPr/>
            </a:lvl5pPr>
            <a:lvl6pPr marL="2743200" lvl="5" indent="-342900" algn="l">
              <a:lnSpc>
                <a:spcPct val="90000"/>
              </a:lnSpc>
              <a:spcBef>
                <a:spcPts val="500"/>
              </a:spcBef>
              <a:spcAft>
                <a:spcPts val="0"/>
              </a:spcAft>
              <a:buSzPts val="1800"/>
              <a:buChar char="•"/>
              <a:defRPr/>
            </a:lvl6pPr>
            <a:lvl7pPr marL="3200400" lvl="6" indent="-342900" algn="l">
              <a:lnSpc>
                <a:spcPct val="90000"/>
              </a:lnSpc>
              <a:spcBef>
                <a:spcPts val="500"/>
              </a:spcBef>
              <a:spcAft>
                <a:spcPts val="0"/>
              </a:spcAft>
              <a:buSzPts val="1800"/>
              <a:buChar char="•"/>
              <a:defRPr/>
            </a:lvl7pPr>
            <a:lvl8pPr marL="3657600" lvl="7" indent="-342900" algn="l">
              <a:lnSpc>
                <a:spcPct val="90000"/>
              </a:lnSpc>
              <a:spcBef>
                <a:spcPts val="500"/>
              </a:spcBef>
              <a:spcAft>
                <a:spcPts val="0"/>
              </a:spcAft>
              <a:buSzPts val="1800"/>
              <a:buChar char="•"/>
              <a:defRPr/>
            </a:lvl8pPr>
            <a:lvl9pPr marL="4114800" lvl="8" indent="-342900" algn="l">
              <a:lnSpc>
                <a:spcPct val="90000"/>
              </a:lnSpc>
              <a:spcBef>
                <a:spcPts val="500"/>
              </a:spcBef>
              <a:spcAft>
                <a:spcPts val="0"/>
              </a:spcAft>
              <a:buSzPts val="1800"/>
              <a:buChar char="•"/>
              <a:defRPr/>
            </a:lvl9pPr>
          </a:lstStyle>
          <a:p>
            <a:endParaRPr/>
          </a:p>
        </p:txBody>
      </p:sp>
      <p:cxnSp>
        <p:nvCxnSpPr>
          <p:cNvPr id="41" name="Google Shape;41;g10ac6f50628_0_101"/>
          <p:cNvCxnSpPr/>
          <p:nvPr/>
        </p:nvCxnSpPr>
        <p:spPr>
          <a:xfrm>
            <a:off x="983837" y="1469337"/>
            <a:ext cx="11208300" cy="0"/>
          </a:xfrm>
          <a:prstGeom prst="straightConnector1">
            <a:avLst/>
          </a:prstGeom>
          <a:noFill/>
          <a:ln w="28575" cap="flat" cmpd="sng">
            <a:solidFill>
              <a:srgbClr val="C40E3E"/>
            </a:solidFill>
            <a:prstDash val="solid"/>
            <a:round/>
            <a:headEnd type="none" w="sm" len="sm"/>
            <a:tailEnd type="none" w="sm" len="sm"/>
          </a:ln>
        </p:spPr>
      </p:cxn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42"/>
        <p:cNvGrpSpPr/>
        <p:nvPr/>
      </p:nvGrpSpPr>
      <p:grpSpPr>
        <a:xfrm>
          <a:off x="0" y="0"/>
          <a:ext cx="0" cy="0"/>
          <a:chOff x="0" y="0"/>
          <a:chExt cx="0" cy="0"/>
        </a:xfrm>
      </p:grpSpPr>
      <p:sp>
        <p:nvSpPr>
          <p:cNvPr id="43" name="Google Shape;43;p67"/>
          <p:cNvSpPr txBox="1">
            <a:spLocks noGrp="1"/>
          </p:cNvSpPr>
          <p:nvPr>
            <p:ph type="title"/>
          </p:nvPr>
        </p:nvSpPr>
        <p:spPr>
          <a:xfrm>
            <a:off x="838200" y="695739"/>
            <a:ext cx="10515600" cy="994949"/>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4" name="Google Shape;44;p67"/>
          <p:cNvSpPr txBox="1">
            <a:spLocks noGrp="1"/>
          </p:cNvSpPr>
          <p:nvPr>
            <p:ph type="sldNum" idx="12"/>
          </p:nvPr>
        </p:nvSpPr>
        <p:spPr>
          <a:xfrm>
            <a:off x="738810" y="6231917"/>
            <a:ext cx="443948" cy="365125"/>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1pPr>
            <a:lvl2pPr marL="0" marR="0" lvl="1"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2pPr>
            <a:lvl3pPr marL="0" marR="0" lvl="2"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3pPr>
            <a:lvl4pPr marL="0" marR="0" lvl="3"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4pPr>
            <a:lvl5pPr marL="0" marR="0" lvl="4"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5pPr>
            <a:lvl6pPr marL="0" marR="0" lvl="5"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6pPr>
            <a:lvl7pPr marL="0" marR="0" lvl="6"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7pPr>
            <a:lvl8pPr marL="0" marR="0" lvl="7"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8pPr>
            <a:lvl9pPr marL="0" marR="0" lvl="8"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US"/>
              <a:t>‹#›</a:t>
            </a:fld>
            <a:endParaRPr/>
          </a:p>
        </p:txBody>
      </p:sp>
      <p:cxnSp>
        <p:nvCxnSpPr>
          <p:cNvPr id="45" name="Google Shape;45;p67"/>
          <p:cNvCxnSpPr/>
          <p:nvPr/>
        </p:nvCxnSpPr>
        <p:spPr>
          <a:xfrm>
            <a:off x="983837" y="1582071"/>
            <a:ext cx="11208163" cy="0"/>
          </a:xfrm>
          <a:prstGeom prst="straightConnector1">
            <a:avLst/>
          </a:prstGeom>
          <a:noFill/>
          <a:ln w="28575" cap="flat" cmpd="sng">
            <a:solidFill>
              <a:srgbClr val="C40E3E"/>
            </a:solidFill>
            <a:prstDash val="solid"/>
            <a:round/>
            <a:headEnd type="none" w="sm" len="sm"/>
            <a:tailEnd type="none" w="sm" len="sm"/>
          </a:ln>
        </p:spPr>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46"/>
        <p:cNvGrpSpPr/>
        <p:nvPr/>
      </p:nvGrpSpPr>
      <p:grpSpPr>
        <a:xfrm>
          <a:off x="0" y="0"/>
          <a:ext cx="0" cy="0"/>
          <a:chOff x="0" y="0"/>
          <a:chExt cx="0" cy="0"/>
        </a:xfrm>
      </p:grpSpPr>
      <p:sp>
        <p:nvSpPr>
          <p:cNvPr id="47" name="Google Shape;47;p68"/>
          <p:cNvSpPr txBox="1">
            <a:spLocks noGrp="1"/>
          </p:cNvSpPr>
          <p:nvPr>
            <p:ph type="title"/>
          </p:nvPr>
        </p:nvSpPr>
        <p:spPr>
          <a:xfrm>
            <a:off x="838200" y="695739"/>
            <a:ext cx="10515600" cy="994949"/>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8" name="Google Shape;48;p68"/>
          <p:cNvSpPr txBox="1">
            <a:spLocks noGrp="1"/>
          </p:cNvSpPr>
          <p:nvPr>
            <p:ph type="body" idx="1"/>
          </p:nvPr>
        </p:nvSpPr>
        <p:spPr>
          <a:xfrm>
            <a:off x="1182758" y="1825625"/>
            <a:ext cx="4837042"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9" name="Google Shape;49;p68"/>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0" name="Google Shape;50;p68"/>
          <p:cNvSpPr txBox="1">
            <a:spLocks noGrp="1"/>
          </p:cNvSpPr>
          <p:nvPr>
            <p:ph type="sldNum" idx="12"/>
          </p:nvPr>
        </p:nvSpPr>
        <p:spPr>
          <a:xfrm>
            <a:off x="738810" y="6231917"/>
            <a:ext cx="443948" cy="365125"/>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1pPr>
            <a:lvl2pPr marL="0" marR="0" lvl="1"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2pPr>
            <a:lvl3pPr marL="0" marR="0" lvl="2"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3pPr>
            <a:lvl4pPr marL="0" marR="0" lvl="3"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4pPr>
            <a:lvl5pPr marL="0" marR="0" lvl="4"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5pPr>
            <a:lvl6pPr marL="0" marR="0" lvl="5"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6pPr>
            <a:lvl7pPr marL="0" marR="0" lvl="6"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7pPr>
            <a:lvl8pPr marL="0" marR="0" lvl="7"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8pPr>
            <a:lvl9pPr marL="0" marR="0" lvl="8"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US"/>
              <a:t>‹#›</a:t>
            </a:fld>
            <a:endParaRPr/>
          </a:p>
        </p:txBody>
      </p:sp>
      <p:cxnSp>
        <p:nvCxnSpPr>
          <p:cNvPr id="51" name="Google Shape;51;p68"/>
          <p:cNvCxnSpPr/>
          <p:nvPr/>
        </p:nvCxnSpPr>
        <p:spPr>
          <a:xfrm>
            <a:off x="983837" y="1569545"/>
            <a:ext cx="11208163" cy="0"/>
          </a:xfrm>
          <a:prstGeom prst="straightConnector1">
            <a:avLst/>
          </a:prstGeom>
          <a:noFill/>
          <a:ln w="28575" cap="flat" cmpd="sng">
            <a:solidFill>
              <a:srgbClr val="C40E3E"/>
            </a:solidFill>
            <a:prstDash val="solid"/>
            <a:round/>
            <a:headEnd type="none" w="sm" len="sm"/>
            <a:tailEnd type="none" w="sm" len="sm"/>
          </a:ln>
        </p:spPr>
      </p:cxn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Chapter ">
  <p:cSld name="Chapter ">
    <p:spTree>
      <p:nvGrpSpPr>
        <p:cNvPr id="1" name="Shape 52"/>
        <p:cNvGrpSpPr/>
        <p:nvPr/>
      </p:nvGrpSpPr>
      <p:grpSpPr>
        <a:xfrm>
          <a:off x="0" y="0"/>
          <a:ext cx="0" cy="0"/>
          <a:chOff x="0" y="0"/>
          <a:chExt cx="0" cy="0"/>
        </a:xfrm>
      </p:grpSpPr>
      <p:sp>
        <p:nvSpPr>
          <p:cNvPr id="53" name="Google Shape;53;p65"/>
          <p:cNvSpPr txBox="1">
            <a:spLocks noGrp="1"/>
          </p:cNvSpPr>
          <p:nvPr>
            <p:ph type="body" idx="1"/>
          </p:nvPr>
        </p:nvSpPr>
        <p:spPr>
          <a:xfrm>
            <a:off x="1610139" y="3575637"/>
            <a:ext cx="10581860" cy="569913"/>
          </a:xfrm>
          <a:prstGeom prst="rect">
            <a:avLst/>
          </a:prstGeom>
          <a:noFill/>
          <a:ln>
            <a:noFill/>
          </a:ln>
        </p:spPr>
        <p:txBody>
          <a:bodyPr spcFirstLastPara="1" wrap="square" lIns="91425" tIns="45700" rIns="91425" bIns="45700" anchor="t" anchorCtr="0">
            <a:noAutofit/>
          </a:bodyPr>
          <a:lstStyle>
            <a:lvl1pPr marL="457200" lvl="0" indent="-228600" algn="l">
              <a:lnSpc>
                <a:spcPct val="90000"/>
              </a:lnSpc>
              <a:spcBef>
                <a:spcPts val="1000"/>
              </a:spcBef>
              <a:spcAft>
                <a:spcPts val="0"/>
              </a:spcAft>
              <a:buClr>
                <a:schemeClr val="dk1"/>
              </a:buClr>
              <a:buSzPts val="4000"/>
              <a:buNone/>
              <a:defRPr sz="4000" i="1">
                <a:solidFill>
                  <a:schemeClr val="dk1"/>
                </a:solidFill>
                <a:latin typeface="Calibri"/>
                <a:ea typeface="Calibri"/>
                <a:cs typeface="Calibri"/>
                <a:sym typeface="Calibri"/>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4" name="Google Shape;54;p65"/>
          <p:cNvSpPr txBox="1">
            <a:spLocks noGrp="1"/>
          </p:cNvSpPr>
          <p:nvPr>
            <p:ph type="body" idx="2"/>
          </p:nvPr>
        </p:nvSpPr>
        <p:spPr>
          <a:xfrm>
            <a:off x="1610138" y="4162495"/>
            <a:ext cx="10581861" cy="764217"/>
          </a:xfrm>
          <a:prstGeom prst="rect">
            <a:avLst/>
          </a:prstGeom>
          <a:noFill/>
          <a:ln>
            <a:noFill/>
          </a:ln>
        </p:spPr>
        <p:txBody>
          <a:bodyPr spcFirstLastPara="1" wrap="square" lIns="91425" tIns="45700" rIns="91425" bIns="45700" anchor="t" anchorCtr="0">
            <a:noAutofit/>
          </a:bodyPr>
          <a:lstStyle>
            <a:lvl1pPr marL="457200" lvl="0" indent="-228600" algn="l">
              <a:lnSpc>
                <a:spcPct val="90000"/>
              </a:lnSpc>
              <a:spcBef>
                <a:spcPts val="1000"/>
              </a:spcBef>
              <a:spcAft>
                <a:spcPts val="0"/>
              </a:spcAft>
              <a:buClr>
                <a:schemeClr val="dk1"/>
              </a:buClr>
              <a:buSzPts val="5500"/>
              <a:buNone/>
              <a:defRPr sz="5500" b="1">
                <a:latin typeface="Calibri"/>
                <a:ea typeface="Calibri"/>
                <a:cs typeface="Calibri"/>
                <a:sym typeface="Calibri"/>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cxnSp>
        <p:nvCxnSpPr>
          <p:cNvPr id="55" name="Google Shape;55;p65"/>
          <p:cNvCxnSpPr/>
          <p:nvPr/>
        </p:nvCxnSpPr>
        <p:spPr>
          <a:xfrm>
            <a:off x="1610139" y="4225063"/>
            <a:ext cx="10581861" cy="0"/>
          </a:xfrm>
          <a:prstGeom prst="straightConnector1">
            <a:avLst/>
          </a:prstGeom>
          <a:noFill/>
          <a:ln w="28575" cap="flat" cmpd="sng">
            <a:solidFill>
              <a:srgbClr val="C40E3E"/>
            </a:solidFill>
            <a:prstDash val="solid"/>
            <a:round/>
            <a:headEnd type="none" w="sm" len="sm"/>
            <a:tailEnd type="none" w="sm" len="sm"/>
          </a:ln>
        </p:spPr>
      </p:cxn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56"/>
        <p:cNvGrpSpPr/>
        <p:nvPr/>
      </p:nvGrpSpPr>
      <p:grpSpPr>
        <a:xfrm>
          <a:off x="0" y="0"/>
          <a:ext cx="0" cy="0"/>
          <a:chOff x="0" y="0"/>
          <a:chExt cx="0" cy="0"/>
        </a:xfrm>
      </p:grpSpPr>
      <p:sp>
        <p:nvSpPr>
          <p:cNvPr id="57" name="Google Shape;57;p66"/>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5400"/>
              <a:buFont typeface="Calibri"/>
              <a:buNone/>
              <a:defRPr sz="54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8" name="Google Shape;58;p66"/>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888888"/>
              </a:buClr>
              <a:buSzPts val="2400"/>
              <a:buNone/>
              <a:defRPr sz="2400">
                <a:solidFill>
                  <a:srgbClr val="888888"/>
                </a:solidFill>
              </a:defRPr>
            </a:lvl1pPr>
            <a:lvl2pPr marL="914400" lvl="1" indent="-228600" algn="l">
              <a:lnSpc>
                <a:spcPct val="90000"/>
              </a:lnSpc>
              <a:spcBef>
                <a:spcPts val="500"/>
              </a:spcBef>
              <a:spcAft>
                <a:spcPts val="0"/>
              </a:spcAft>
              <a:buClr>
                <a:srgbClr val="888888"/>
              </a:buClr>
              <a:buSzPts val="2000"/>
              <a:buNone/>
              <a:defRPr sz="2000">
                <a:solidFill>
                  <a:srgbClr val="888888"/>
                </a:solidFill>
              </a:defRPr>
            </a:lvl2pPr>
            <a:lvl3pPr marL="1371600" lvl="2" indent="-228600" algn="l">
              <a:lnSpc>
                <a:spcPct val="90000"/>
              </a:lnSpc>
              <a:spcBef>
                <a:spcPts val="500"/>
              </a:spcBef>
              <a:spcAft>
                <a:spcPts val="0"/>
              </a:spcAft>
              <a:buClr>
                <a:srgbClr val="888888"/>
              </a:buClr>
              <a:buSzPts val="1800"/>
              <a:buNone/>
              <a:defRPr sz="1800">
                <a:solidFill>
                  <a:srgbClr val="888888"/>
                </a:solidFill>
              </a:defRPr>
            </a:lvl3pPr>
            <a:lvl4pPr marL="1828800" lvl="3" indent="-228600" algn="l">
              <a:lnSpc>
                <a:spcPct val="90000"/>
              </a:lnSpc>
              <a:spcBef>
                <a:spcPts val="500"/>
              </a:spcBef>
              <a:spcAft>
                <a:spcPts val="0"/>
              </a:spcAft>
              <a:buClr>
                <a:srgbClr val="888888"/>
              </a:buClr>
              <a:buSzPts val="1600"/>
              <a:buNone/>
              <a:defRPr sz="1600">
                <a:solidFill>
                  <a:srgbClr val="888888"/>
                </a:solidFill>
              </a:defRPr>
            </a:lvl4pPr>
            <a:lvl5pPr marL="2286000" lvl="4" indent="-228600" algn="l">
              <a:lnSpc>
                <a:spcPct val="90000"/>
              </a:lnSpc>
              <a:spcBef>
                <a:spcPts val="500"/>
              </a:spcBef>
              <a:spcAft>
                <a:spcPts val="0"/>
              </a:spcAft>
              <a:buClr>
                <a:srgbClr val="888888"/>
              </a:buClr>
              <a:buSzPts val="1600"/>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sp>
        <p:nvSpPr>
          <p:cNvPr id="59" name="Google Shape;59;p66"/>
          <p:cNvSpPr txBox="1">
            <a:spLocks noGrp="1"/>
          </p:cNvSpPr>
          <p:nvPr>
            <p:ph type="sldNum" idx="12"/>
          </p:nvPr>
        </p:nvSpPr>
        <p:spPr>
          <a:xfrm>
            <a:off x="738810" y="6231917"/>
            <a:ext cx="443948" cy="365125"/>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1pPr>
            <a:lvl2pPr marL="0" marR="0" lvl="1"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2pPr>
            <a:lvl3pPr marL="0" marR="0" lvl="2"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3pPr>
            <a:lvl4pPr marL="0" marR="0" lvl="3"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4pPr>
            <a:lvl5pPr marL="0" marR="0" lvl="4"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5pPr>
            <a:lvl6pPr marL="0" marR="0" lvl="5"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6pPr>
            <a:lvl7pPr marL="0" marR="0" lvl="6"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7pPr>
            <a:lvl8pPr marL="0" marR="0" lvl="7"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8pPr>
            <a:lvl9pPr marL="0" marR="0" lvl="8" indent="0" algn="l">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US"/>
              <a:t>‹#›</a:t>
            </a:fld>
            <a:endParaRPr/>
          </a:p>
        </p:txBody>
      </p:sp>
      <p:cxnSp>
        <p:nvCxnSpPr>
          <p:cNvPr id="60" name="Google Shape;60;p66"/>
          <p:cNvCxnSpPr/>
          <p:nvPr/>
        </p:nvCxnSpPr>
        <p:spPr>
          <a:xfrm>
            <a:off x="831850" y="4589463"/>
            <a:ext cx="11360150" cy="0"/>
          </a:xfrm>
          <a:prstGeom prst="straightConnector1">
            <a:avLst/>
          </a:prstGeom>
          <a:noFill/>
          <a:ln w="28575" cap="flat" cmpd="sng">
            <a:solidFill>
              <a:srgbClr val="C40E3E"/>
            </a:solidFill>
            <a:prstDash val="solid"/>
            <a:round/>
            <a:headEnd type="none" w="sm" len="sm"/>
            <a:tailEnd type="none" w="sm" len="sm"/>
          </a:ln>
        </p:spPr>
      </p:cxn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matchingName="Walkin Customizable Layout">
  <p:cSld name="Walkin Customizable Layout">
    <p:spTree>
      <p:nvGrpSpPr>
        <p:cNvPr id="1" name="Shape 61"/>
        <p:cNvGrpSpPr/>
        <p:nvPr/>
      </p:nvGrpSpPr>
      <p:grpSpPr>
        <a:xfrm>
          <a:off x="0" y="0"/>
          <a:ext cx="0" cy="0"/>
          <a:chOff x="0" y="0"/>
          <a:chExt cx="0" cy="0"/>
        </a:xfrm>
      </p:grpSpPr>
      <p:sp>
        <p:nvSpPr>
          <p:cNvPr id="62" name="Google Shape;62;g10f013cc750_0_367"/>
          <p:cNvSpPr txBox="1">
            <a:spLocks noGrp="1"/>
          </p:cNvSpPr>
          <p:nvPr>
            <p:ph type="body" idx="1"/>
          </p:nvPr>
        </p:nvSpPr>
        <p:spPr>
          <a:xfrm>
            <a:off x="-1" y="-5893"/>
            <a:ext cx="11946600" cy="6858000"/>
          </a:xfrm>
          <a:prstGeom prst="rect">
            <a:avLst/>
          </a:prstGeom>
          <a:gradFill>
            <a:gsLst>
              <a:gs pos="0">
                <a:srgbClr val="FFFFFF"/>
              </a:gs>
              <a:gs pos="71000">
                <a:srgbClr val="FFFFFF">
                  <a:alpha val="72156"/>
                </a:srgbClr>
              </a:gs>
              <a:gs pos="100000">
                <a:srgbClr val="FFFFFF">
                  <a:alpha val="0"/>
                </a:srgbClr>
              </a:gs>
            </a:gsLst>
            <a:lin ang="0" scaled="0"/>
          </a:gradFill>
          <a:ln>
            <a:noFill/>
          </a:ln>
        </p:spPr>
        <p:txBody>
          <a:bodyPr spcFirstLastPara="1" wrap="square" lIns="0" tIns="45700" rIns="0" bIns="45700" anchor="ctr" anchorCtr="0">
            <a:noAutofit/>
          </a:bodyPr>
          <a:lstStyle>
            <a:lvl1pPr marL="457200" lvl="0" indent="-355600" algn="l">
              <a:lnSpc>
                <a:spcPct val="95000"/>
              </a:lnSpc>
              <a:spcBef>
                <a:spcPts val="800"/>
              </a:spcBef>
              <a:spcAft>
                <a:spcPts val="0"/>
              </a:spcAft>
              <a:buClr>
                <a:srgbClr val="FFFFFF"/>
              </a:buClr>
              <a:buSzPts val="2000"/>
              <a:buChar char="•"/>
              <a:defRPr sz="2000">
                <a:solidFill>
                  <a:srgbClr val="FFFFFF"/>
                </a:solidFill>
                <a:latin typeface="Arial"/>
                <a:ea typeface="Arial"/>
                <a:cs typeface="Arial"/>
                <a:sym typeface="Arial"/>
              </a:defRPr>
            </a:lvl1pPr>
            <a:lvl2pPr marL="914400" lvl="1" indent="-342900" algn="l">
              <a:lnSpc>
                <a:spcPct val="95000"/>
              </a:lnSpc>
              <a:spcBef>
                <a:spcPts val="600"/>
              </a:spcBef>
              <a:spcAft>
                <a:spcPts val="0"/>
              </a:spcAft>
              <a:buSzPts val="1800"/>
              <a:buChar char="•"/>
              <a:defRPr/>
            </a:lvl2pPr>
            <a:lvl3pPr marL="1371600" lvl="2" indent="-342900" algn="l">
              <a:lnSpc>
                <a:spcPct val="95000"/>
              </a:lnSpc>
              <a:spcBef>
                <a:spcPts val="600"/>
              </a:spcBef>
              <a:spcAft>
                <a:spcPts val="0"/>
              </a:spcAft>
              <a:buSzPts val="1800"/>
              <a:buChar char="•"/>
              <a:defRPr/>
            </a:lvl3pPr>
            <a:lvl4pPr marL="1828800" lvl="3" indent="-342900" algn="l">
              <a:lnSpc>
                <a:spcPct val="95000"/>
              </a:lnSpc>
              <a:spcBef>
                <a:spcPts val="600"/>
              </a:spcBef>
              <a:spcAft>
                <a:spcPts val="0"/>
              </a:spcAft>
              <a:buClr>
                <a:schemeClr val="dk1"/>
              </a:buClr>
              <a:buSzPts val="1800"/>
              <a:buChar char="•"/>
              <a:defRPr/>
            </a:lvl4pPr>
            <a:lvl5pPr marL="2286000" lvl="4" indent="-342900" algn="l">
              <a:lnSpc>
                <a:spcPct val="95000"/>
              </a:lnSpc>
              <a:spcBef>
                <a:spcPts val="600"/>
              </a:spcBef>
              <a:spcAft>
                <a:spcPts val="0"/>
              </a:spcAft>
              <a:buClr>
                <a:schemeClr val="dk1"/>
              </a:buClr>
              <a:buSzPts val="1800"/>
              <a:buChar char="•"/>
              <a:defRPr/>
            </a:lvl5pPr>
            <a:lvl6pPr marL="2743200" lvl="5" indent="-342900" algn="l">
              <a:lnSpc>
                <a:spcPct val="95000"/>
              </a:lnSpc>
              <a:spcBef>
                <a:spcPts val="600"/>
              </a:spcBef>
              <a:spcAft>
                <a:spcPts val="0"/>
              </a:spcAft>
              <a:buClr>
                <a:schemeClr val="dk1"/>
              </a:buClr>
              <a:buSzPts val="1800"/>
              <a:buChar char="•"/>
              <a:defRPr/>
            </a:lvl6pPr>
            <a:lvl7pPr marL="3200400" lvl="6" indent="-342900" algn="l">
              <a:lnSpc>
                <a:spcPct val="95000"/>
              </a:lnSpc>
              <a:spcBef>
                <a:spcPts val="600"/>
              </a:spcBef>
              <a:spcAft>
                <a:spcPts val="0"/>
              </a:spcAft>
              <a:buClr>
                <a:schemeClr val="dk1"/>
              </a:buClr>
              <a:buSzPts val="1800"/>
              <a:buChar char="•"/>
              <a:defRPr/>
            </a:lvl7pPr>
            <a:lvl8pPr marL="3657600" lvl="7" indent="-342900" algn="l">
              <a:lnSpc>
                <a:spcPct val="95000"/>
              </a:lnSpc>
              <a:spcBef>
                <a:spcPts val="600"/>
              </a:spcBef>
              <a:spcAft>
                <a:spcPts val="0"/>
              </a:spcAft>
              <a:buClr>
                <a:schemeClr val="dk1"/>
              </a:buClr>
              <a:buSzPts val="1800"/>
              <a:buChar char="•"/>
              <a:defRPr/>
            </a:lvl8pPr>
            <a:lvl9pPr marL="4114800" lvl="8" indent="-342900" algn="l">
              <a:lnSpc>
                <a:spcPct val="95000"/>
              </a:lnSpc>
              <a:spcBef>
                <a:spcPts val="600"/>
              </a:spcBef>
              <a:spcAft>
                <a:spcPts val="600"/>
              </a:spcAft>
              <a:buClr>
                <a:schemeClr val="dk1"/>
              </a:buClr>
              <a:buSzPts val="1800"/>
              <a:buChar char="•"/>
              <a:defRPr/>
            </a:lvl9pPr>
          </a:lstStyle>
          <a:p>
            <a:endParaRPr/>
          </a:p>
        </p:txBody>
      </p:sp>
      <p:sp>
        <p:nvSpPr>
          <p:cNvPr id="63" name="Google Shape;63;g10f013cc750_0_367"/>
          <p:cNvSpPr txBox="1">
            <a:spLocks noGrp="1"/>
          </p:cNvSpPr>
          <p:nvPr>
            <p:ph type="ctrTitle"/>
          </p:nvPr>
        </p:nvSpPr>
        <p:spPr>
          <a:xfrm>
            <a:off x="495301" y="1104900"/>
            <a:ext cx="7440300" cy="2735700"/>
          </a:xfrm>
          <a:prstGeom prst="rect">
            <a:avLst/>
          </a:prstGeom>
          <a:noFill/>
          <a:ln>
            <a:noFill/>
          </a:ln>
        </p:spPr>
        <p:txBody>
          <a:bodyPr spcFirstLastPara="1" wrap="square" lIns="0" tIns="0" rIns="0" bIns="0" anchor="b" anchorCtr="0">
            <a:noAutofit/>
          </a:bodyPr>
          <a:lstStyle>
            <a:lvl1pPr lvl="0" algn="l">
              <a:lnSpc>
                <a:spcPct val="90000"/>
              </a:lnSpc>
              <a:spcBef>
                <a:spcPts val="0"/>
              </a:spcBef>
              <a:spcAft>
                <a:spcPts val="0"/>
              </a:spcAft>
              <a:buClr>
                <a:srgbClr val="55565A"/>
              </a:buClr>
              <a:buSzPts val="4800"/>
              <a:buFont typeface="Arial"/>
              <a:buNone/>
              <a:defRPr sz="48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4" name="Google Shape;64;g10f013cc750_0_367"/>
          <p:cNvSpPr txBox="1">
            <a:spLocks noGrp="1"/>
          </p:cNvSpPr>
          <p:nvPr>
            <p:ph type="subTitle" idx="2"/>
          </p:nvPr>
        </p:nvSpPr>
        <p:spPr>
          <a:xfrm>
            <a:off x="495301" y="3924300"/>
            <a:ext cx="7440300" cy="974400"/>
          </a:xfrm>
          <a:prstGeom prst="rect">
            <a:avLst/>
          </a:prstGeom>
          <a:noFill/>
          <a:ln>
            <a:noFill/>
          </a:ln>
        </p:spPr>
        <p:txBody>
          <a:bodyPr spcFirstLastPara="1" wrap="square" lIns="0" tIns="0" rIns="0" bIns="0" anchor="t" anchorCtr="0">
            <a:noAutofit/>
          </a:bodyPr>
          <a:lstStyle>
            <a:lvl1pPr lvl="0" algn="l">
              <a:lnSpc>
                <a:spcPct val="95000"/>
              </a:lnSpc>
              <a:spcBef>
                <a:spcPts val="800"/>
              </a:spcBef>
              <a:spcAft>
                <a:spcPts val="0"/>
              </a:spcAft>
              <a:buClr>
                <a:schemeClr val="dk1"/>
              </a:buClr>
              <a:buSzPts val="2800"/>
              <a:buNone/>
              <a:defRPr sz="2800">
                <a:solidFill>
                  <a:schemeClr val="dk1"/>
                </a:solidFill>
              </a:defRPr>
            </a:lvl1pPr>
            <a:lvl2pPr lvl="1" algn="ctr">
              <a:lnSpc>
                <a:spcPct val="95000"/>
              </a:lnSpc>
              <a:spcBef>
                <a:spcPts val="600"/>
              </a:spcBef>
              <a:spcAft>
                <a:spcPts val="0"/>
              </a:spcAft>
              <a:buSzPts val="2000"/>
              <a:buNone/>
              <a:defRPr sz="2000"/>
            </a:lvl2pPr>
            <a:lvl3pPr lvl="2" algn="ctr">
              <a:lnSpc>
                <a:spcPct val="95000"/>
              </a:lnSpc>
              <a:spcBef>
                <a:spcPts val="600"/>
              </a:spcBef>
              <a:spcAft>
                <a:spcPts val="0"/>
              </a:spcAft>
              <a:buSzPts val="1800"/>
              <a:buNone/>
              <a:defRPr sz="1800"/>
            </a:lvl3pPr>
            <a:lvl4pPr lvl="3" algn="ctr">
              <a:lnSpc>
                <a:spcPct val="95000"/>
              </a:lnSpc>
              <a:spcBef>
                <a:spcPts val="600"/>
              </a:spcBef>
              <a:spcAft>
                <a:spcPts val="0"/>
              </a:spcAft>
              <a:buClr>
                <a:schemeClr val="dk1"/>
              </a:buClr>
              <a:buSzPts val="1600"/>
              <a:buNone/>
              <a:defRPr sz="1600"/>
            </a:lvl4pPr>
            <a:lvl5pPr lvl="4" algn="ctr">
              <a:lnSpc>
                <a:spcPct val="95000"/>
              </a:lnSpc>
              <a:spcBef>
                <a:spcPts val="600"/>
              </a:spcBef>
              <a:spcAft>
                <a:spcPts val="0"/>
              </a:spcAft>
              <a:buClr>
                <a:schemeClr val="dk1"/>
              </a:buClr>
              <a:buSzPts val="1600"/>
              <a:buNone/>
              <a:defRPr sz="1600"/>
            </a:lvl5pPr>
            <a:lvl6pPr lvl="5" algn="ctr">
              <a:lnSpc>
                <a:spcPct val="95000"/>
              </a:lnSpc>
              <a:spcBef>
                <a:spcPts val="600"/>
              </a:spcBef>
              <a:spcAft>
                <a:spcPts val="0"/>
              </a:spcAft>
              <a:buClr>
                <a:schemeClr val="dk1"/>
              </a:buClr>
              <a:buSzPts val="1600"/>
              <a:buNone/>
              <a:defRPr sz="1600"/>
            </a:lvl6pPr>
            <a:lvl7pPr lvl="6" algn="ctr">
              <a:lnSpc>
                <a:spcPct val="95000"/>
              </a:lnSpc>
              <a:spcBef>
                <a:spcPts val="600"/>
              </a:spcBef>
              <a:spcAft>
                <a:spcPts val="0"/>
              </a:spcAft>
              <a:buClr>
                <a:schemeClr val="dk1"/>
              </a:buClr>
              <a:buSzPts val="1600"/>
              <a:buNone/>
              <a:defRPr sz="1600"/>
            </a:lvl7pPr>
            <a:lvl8pPr lvl="7" algn="ctr">
              <a:lnSpc>
                <a:spcPct val="95000"/>
              </a:lnSpc>
              <a:spcBef>
                <a:spcPts val="600"/>
              </a:spcBef>
              <a:spcAft>
                <a:spcPts val="0"/>
              </a:spcAft>
              <a:buClr>
                <a:schemeClr val="dk1"/>
              </a:buClr>
              <a:buSzPts val="1600"/>
              <a:buNone/>
              <a:defRPr sz="1600"/>
            </a:lvl8pPr>
            <a:lvl9pPr lvl="8" algn="ctr">
              <a:lnSpc>
                <a:spcPct val="95000"/>
              </a:lnSpc>
              <a:spcBef>
                <a:spcPts val="600"/>
              </a:spcBef>
              <a:spcAft>
                <a:spcPts val="600"/>
              </a:spcAft>
              <a:buClr>
                <a:schemeClr val="dk1"/>
              </a:buClr>
              <a:buSzPts val="1600"/>
              <a:buNone/>
              <a:defRPr sz="1600"/>
            </a:lvl9pPr>
          </a:lstStyle>
          <a:p>
            <a:endParaRPr/>
          </a:p>
        </p:txBody>
      </p:sp>
      <p:sp>
        <p:nvSpPr>
          <p:cNvPr id="65" name="Google Shape;65;g10f013cc750_0_367"/>
          <p:cNvSpPr txBox="1">
            <a:spLocks noGrp="1"/>
          </p:cNvSpPr>
          <p:nvPr>
            <p:ph type="body" idx="3"/>
          </p:nvPr>
        </p:nvSpPr>
        <p:spPr>
          <a:xfrm>
            <a:off x="495300" y="4990648"/>
            <a:ext cx="7440000" cy="702600"/>
          </a:xfrm>
          <a:prstGeom prst="rect">
            <a:avLst/>
          </a:prstGeom>
          <a:noFill/>
          <a:ln>
            <a:noFill/>
          </a:ln>
        </p:spPr>
        <p:txBody>
          <a:bodyPr spcFirstLastPara="1" wrap="square" lIns="0" tIns="0" rIns="0" bIns="0" anchor="t" anchorCtr="0">
            <a:noAutofit/>
          </a:bodyPr>
          <a:lstStyle>
            <a:lvl1pPr marL="457200" lvl="0" indent="-368300" algn="l">
              <a:lnSpc>
                <a:spcPct val="95000"/>
              </a:lnSpc>
              <a:spcBef>
                <a:spcPts val="800"/>
              </a:spcBef>
              <a:spcAft>
                <a:spcPts val="0"/>
              </a:spcAft>
              <a:buClr>
                <a:schemeClr val="dk1"/>
              </a:buClr>
              <a:buSzPts val="2200"/>
              <a:buChar char="•"/>
              <a:defRPr>
                <a:solidFill>
                  <a:schemeClr val="dk1"/>
                </a:solidFill>
              </a:defRPr>
            </a:lvl1pPr>
            <a:lvl2pPr marL="914400" lvl="1" indent="-342900" algn="l">
              <a:lnSpc>
                <a:spcPct val="95000"/>
              </a:lnSpc>
              <a:spcBef>
                <a:spcPts val="600"/>
              </a:spcBef>
              <a:spcAft>
                <a:spcPts val="0"/>
              </a:spcAft>
              <a:buSzPts val="1800"/>
              <a:buChar char="•"/>
              <a:defRPr/>
            </a:lvl2pPr>
            <a:lvl3pPr marL="1371600" lvl="2" indent="-342900" algn="l">
              <a:lnSpc>
                <a:spcPct val="95000"/>
              </a:lnSpc>
              <a:spcBef>
                <a:spcPts val="600"/>
              </a:spcBef>
              <a:spcAft>
                <a:spcPts val="0"/>
              </a:spcAft>
              <a:buSzPts val="1800"/>
              <a:buChar char="•"/>
              <a:defRPr/>
            </a:lvl3pPr>
            <a:lvl4pPr marL="1828800" lvl="3" indent="-342900" algn="l">
              <a:lnSpc>
                <a:spcPct val="95000"/>
              </a:lnSpc>
              <a:spcBef>
                <a:spcPts val="600"/>
              </a:spcBef>
              <a:spcAft>
                <a:spcPts val="0"/>
              </a:spcAft>
              <a:buClr>
                <a:schemeClr val="dk1"/>
              </a:buClr>
              <a:buSzPts val="1800"/>
              <a:buChar char="•"/>
              <a:defRPr/>
            </a:lvl4pPr>
            <a:lvl5pPr marL="2286000" lvl="4" indent="-342900" algn="l">
              <a:lnSpc>
                <a:spcPct val="95000"/>
              </a:lnSpc>
              <a:spcBef>
                <a:spcPts val="600"/>
              </a:spcBef>
              <a:spcAft>
                <a:spcPts val="0"/>
              </a:spcAft>
              <a:buClr>
                <a:schemeClr val="dk1"/>
              </a:buClr>
              <a:buSzPts val="1800"/>
              <a:buChar char="•"/>
              <a:defRPr/>
            </a:lvl5pPr>
            <a:lvl6pPr marL="2743200" lvl="5" indent="-342900" algn="l">
              <a:lnSpc>
                <a:spcPct val="95000"/>
              </a:lnSpc>
              <a:spcBef>
                <a:spcPts val="600"/>
              </a:spcBef>
              <a:spcAft>
                <a:spcPts val="0"/>
              </a:spcAft>
              <a:buClr>
                <a:schemeClr val="dk1"/>
              </a:buClr>
              <a:buSzPts val="1800"/>
              <a:buChar char="•"/>
              <a:defRPr/>
            </a:lvl6pPr>
            <a:lvl7pPr marL="3200400" lvl="6" indent="-342900" algn="l">
              <a:lnSpc>
                <a:spcPct val="95000"/>
              </a:lnSpc>
              <a:spcBef>
                <a:spcPts val="600"/>
              </a:spcBef>
              <a:spcAft>
                <a:spcPts val="0"/>
              </a:spcAft>
              <a:buClr>
                <a:schemeClr val="dk1"/>
              </a:buClr>
              <a:buSzPts val="1800"/>
              <a:buChar char="•"/>
              <a:defRPr/>
            </a:lvl7pPr>
            <a:lvl8pPr marL="3657600" lvl="7" indent="-342900" algn="l">
              <a:lnSpc>
                <a:spcPct val="95000"/>
              </a:lnSpc>
              <a:spcBef>
                <a:spcPts val="600"/>
              </a:spcBef>
              <a:spcAft>
                <a:spcPts val="0"/>
              </a:spcAft>
              <a:buClr>
                <a:schemeClr val="dk1"/>
              </a:buClr>
              <a:buSzPts val="1800"/>
              <a:buChar char="•"/>
              <a:defRPr/>
            </a:lvl8pPr>
            <a:lvl9pPr marL="4114800" lvl="8" indent="-342900" algn="l">
              <a:lnSpc>
                <a:spcPct val="95000"/>
              </a:lnSpc>
              <a:spcBef>
                <a:spcPts val="600"/>
              </a:spcBef>
              <a:spcAft>
                <a:spcPts val="600"/>
              </a:spcAft>
              <a:buClr>
                <a:schemeClr val="dk1"/>
              </a:buClr>
              <a:buSzPts val="1800"/>
              <a:buChar char="•"/>
              <a:defRPr/>
            </a:lvl9pPr>
          </a:lstStyle>
          <a:p>
            <a:endParaRPr/>
          </a:p>
        </p:txBody>
      </p:sp>
      <p:sp>
        <p:nvSpPr>
          <p:cNvPr id="66" name="Google Shape;66;g10f013cc750_0_367"/>
          <p:cNvSpPr/>
          <p:nvPr/>
        </p:nvSpPr>
        <p:spPr>
          <a:xfrm>
            <a:off x="14109865" y="-5893"/>
            <a:ext cx="2184300" cy="6858000"/>
          </a:xfrm>
          <a:prstGeom prst="rect">
            <a:avLst/>
          </a:prstGeom>
          <a:solidFill>
            <a:schemeClr val="accent3"/>
          </a:solidFill>
          <a:ln w="12700" cap="flat" cmpd="sng">
            <a:solidFill>
              <a:srgbClr val="A95618"/>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200"/>
              <a:buFont typeface="Arial"/>
              <a:buNone/>
            </a:pPr>
            <a:r>
              <a:rPr lang="en-US" sz="1200" b="0" i="0" u="none" strike="noStrike" cap="none">
                <a:solidFill>
                  <a:schemeClr val="lt1"/>
                </a:solidFill>
                <a:latin typeface="Arial"/>
                <a:ea typeface="Arial"/>
                <a:cs typeface="Arial"/>
                <a:sym typeface="Arial"/>
              </a:rPr>
              <a:t>For Image / Photography options. navigate to https://hub.uhg.com/sites/hub/Optum/Resources/Brand/Documents/Photo%20Library%20Overview_June2017.docx</a:t>
            </a:r>
            <a:endParaRPr sz="1400" b="0" i="0" u="none" strike="noStrike" cap="none">
              <a:solidFill>
                <a:srgbClr val="000000"/>
              </a:solidFill>
              <a:latin typeface="Arial"/>
              <a:ea typeface="Arial"/>
              <a:cs typeface="Arial"/>
              <a:sym typeface="Arial"/>
            </a:endParaRPr>
          </a:p>
        </p:txBody>
      </p:sp>
      <p:pic>
        <p:nvPicPr>
          <p:cNvPr id="67" name="Google Shape;67;g10f013cc750_0_367" descr="C:\Users\cbarthol\Desktop\Charlotte Work\Tools\PPT\Empower\Logo EMFs\OPTUM_®_4c.emf"/>
          <p:cNvPicPr preferRelativeResize="0"/>
          <p:nvPr/>
        </p:nvPicPr>
        <p:blipFill rotWithShape="1">
          <a:blip r:embed="rId2">
            <a:alphaModFix/>
          </a:blip>
          <a:srcRect/>
          <a:stretch/>
        </p:blipFill>
        <p:spPr>
          <a:xfrm>
            <a:off x="583916" y="5843363"/>
            <a:ext cx="2092117" cy="630936"/>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6.xml"/><Relationship Id="rId13" Type="http://schemas.openxmlformats.org/officeDocument/2006/relationships/theme" Target="../theme/theme2.xml"/><Relationship Id="rId3" Type="http://schemas.openxmlformats.org/officeDocument/2006/relationships/slideLayout" Target="../slideLayouts/slideLayout21.xml"/><Relationship Id="rId7" Type="http://schemas.openxmlformats.org/officeDocument/2006/relationships/slideLayout" Target="../slideLayouts/slideLayout25.xml"/><Relationship Id="rId12" Type="http://schemas.openxmlformats.org/officeDocument/2006/relationships/slideLayout" Target="../slideLayouts/slideLayout30.xml"/><Relationship Id="rId2" Type="http://schemas.openxmlformats.org/officeDocument/2006/relationships/slideLayout" Target="../slideLayouts/slideLayout20.xml"/><Relationship Id="rId1" Type="http://schemas.openxmlformats.org/officeDocument/2006/relationships/slideLayout" Target="../slideLayouts/slideLayout19.xml"/><Relationship Id="rId6" Type="http://schemas.openxmlformats.org/officeDocument/2006/relationships/slideLayout" Target="../slideLayouts/slideLayout24.xml"/><Relationship Id="rId11" Type="http://schemas.openxmlformats.org/officeDocument/2006/relationships/slideLayout" Target="../slideLayouts/slideLayout29.xml"/><Relationship Id="rId5" Type="http://schemas.openxmlformats.org/officeDocument/2006/relationships/slideLayout" Target="../slideLayouts/slideLayout23.xml"/><Relationship Id="rId10" Type="http://schemas.openxmlformats.org/officeDocument/2006/relationships/slideLayout" Target="../slideLayouts/slideLayout28.xml"/><Relationship Id="rId4" Type="http://schemas.openxmlformats.org/officeDocument/2006/relationships/slideLayout" Target="../slideLayouts/slideLayout22.xml"/><Relationship Id="rId9" Type="http://schemas.openxmlformats.org/officeDocument/2006/relationships/slideLayout" Target="../slideLayouts/slideLayout27.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62"/>
          <p:cNvSpPr txBox="1">
            <a:spLocks noGrp="1"/>
          </p:cNvSpPr>
          <p:nvPr>
            <p:ph type="title"/>
          </p:nvPr>
        </p:nvSpPr>
        <p:spPr>
          <a:xfrm>
            <a:off x="838200" y="695739"/>
            <a:ext cx="10515600" cy="994949"/>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1"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 name="Google Shape;11;p62"/>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2" name="Google Shape;12;p62"/>
          <p:cNvSpPr txBox="1">
            <a:spLocks noGrp="1"/>
          </p:cNvSpPr>
          <p:nvPr>
            <p:ph type="sldNum" idx="12"/>
          </p:nvPr>
        </p:nvSpPr>
        <p:spPr>
          <a:xfrm>
            <a:off x="738810" y="6231917"/>
            <a:ext cx="443948" cy="365125"/>
          </a:xfrm>
          <a:prstGeom prst="rect">
            <a:avLst/>
          </a:prstGeom>
          <a:noFill/>
          <a:ln>
            <a:noFill/>
          </a:ln>
        </p:spPr>
        <p:txBody>
          <a:bodyPr spcFirstLastPara="1" wrap="square" lIns="91425" tIns="45700" rIns="91425" bIns="45700" anchor="ctr" anchorCtr="0">
            <a:noAutofit/>
          </a:bodyPr>
          <a:lstStyle>
            <a:lvl1pPr marL="0" marR="0" lvl="0" indent="0" algn="l" rtl="0">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1pPr>
            <a:lvl2pPr marL="0" marR="0" lvl="1" indent="0" algn="l" rtl="0">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2pPr>
            <a:lvl3pPr marL="0" marR="0" lvl="2" indent="0" algn="l" rtl="0">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3pPr>
            <a:lvl4pPr marL="0" marR="0" lvl="3" indent="0" algn="l" rtl="0">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4pPr>
            <a:lvl5pPr marL="0" marR="0" lvl="4" indent="0" algn="l" rtl="0">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5pPr>
            <a:lvl6pPr marL="0" marR="0" lvl="5" indent="0" algn="l" rtl="0">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6pPr>
            <a:lvl7pPr marL="0" marR="0" lvl="6" indent="0" algn="l" rtl="0">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7pPr>
            <a:lvl8pPr marL="0" marR="0" lvl="7" indent="0" algn="l" rtl="0">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8pPr>
            <a:lvl9pPr marL="0" marR="0" lvl="8" indent="0" algn="l" rtl="0">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US"/>
              <a:t>‹#›</a:t>
            </a:fld>
            <a:endParaRPr/>
          </a:p>
        </p:txBody>
      </p:sp>
      <p:pic>
        <p:nvPicPr>
          <p:cNvPr id="13" name="Google Shape;13;p62"/>
          <p:cNvPicPr preferRelativeResize="0"/>
          <p:nvPr/>
        </p:nvPicPr>
        <p:blipFill rotWithShape="1">
          <a:blip r:embed="rId20">
            <a:alphaModFix/>
          </a:blip>
          <a:srcRect/>
          <a:stretch/>
        </p:blipFill>
        <p:spPr>
          <a:xfrm>
            <a:off x="8982170" y="5846548"/>
            <a:ext cx="2391950" cy="695221"/>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78" r:id="rId17"/>
    <p:sldLayoutId id="2147483679" r:id="rId18"/>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17"/>
        <p:cNvGrpSpPr/>
        <p:nvPr/>
      </p:nvGrpSpPr>
      <p:grpSpPr>
        <a:xfrm>
          <a:off x="0" y="0"/>
          <a:ext cx="0" cy="0"/>
          <a:chOff x="0" y="0"/>
          <a:chExt cx="0" cy="0"/>
        </a:xfrm>
      </p:grpSpPr>
      <p:sp>
        <p:nvSpPr>
          <p:cNvPr id="118" name="Google Shape;118;g10ac6f50628_0_557"/>
          <p:cNvSpPr txBox="1">
            <a:spLocks noGrp="1"/>
          </p:cNvSpPr>
          <p:nvPr>
            <p:ph type="title"/>
          </p:nvPr>
        </p:nvSpPr>
        <p:spPr>
          <a:xfrm>
            <a:off x="838200" y="695739"/>
            <a:ext cx="10515600" cy="994800"/>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1"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9" name="Google Shape;119;g10ac6f50628_0_557"/>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20" name="Google Shape;120;g10ac6f50628_0_557"/>
          <p:cNvSpPr txBox="1">
            <a:spLocks noGrp="1"/>
          </p:cNvSpPr>
          <p:nvPr>
            <p:ph type="sldNum" idx="12"/>
          </p:nvPr>
        </p:nvSpPr>
        <p:spPr>
          <a:xfrm>
            <a:off x="738810" y="6231917"/>
            <a:ext cx="444000" cy="365100"/>
          </a:xfrm>
          <a:prstGeom prst="rect">
            <a:avLst/>
          </a:prstGeom>
          <a:noFill/>
          <a:ln>
            <a:noFill/>
          </a:ln>
        </p:spPr>
        <p:txBody>
          <a:bodyPr spcFirstLastPara="1" wrap="square" lIns="91425" tIns="45700" rIns="91425" bIns="45700" anchor="ctr" anchorCtr="0">
            <a:noAutofit/>
          </a:bodyPr>
          <a:lstStyle>
            <a:lvl1pPr marL="0" marR="0" lvl="0" indent="0" algn="l" rtl="0">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1pPr>
            <a:lvl2pPr marL="0" marR="0" lvl="1" indent="0" algn="l" rtl="0">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2pPr>
            <a:lvl3pPr marL="0" marR="0" lvl="2" indent="0" algn="l" rtl="0">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3pPr>
            <a:lvl4pPr marL="0" marR="0" lvl="3" indent="0" algn="l" rtl="0">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4pPr>
            <a:lvl5pPr marL="0" marR="0" lvl="4" indent="0" algn="l" rtl="0">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5pPr>
            <a:lvl6pPr marL="0" marR="0" lvl="5" indent="0" algn="l" rtl="0">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6pPr>
            <a:lvl7pPr marL="0" marR="0" lvl="6" indent="0" algn="l" rtl="0">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7pPr>
            <a:lvl8pPr marL="0" marR="0" lvl="7" indent="0" algn="l" rtl="0">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8pPr>
            <a:lvl9pPr marL="0" marR="0" lvl="8" indent="0" algn="l" rtl="0">
              <a:lnSpc>
                <a:spcPct val="100000"/>
              </a:lnSpc>
              <a:spcBef>
                <a:spcPts val="0"/>
              </a:spcBef>
              <a:spcAft>
                <a:spcPts val="0"/>
              </a:spcAft>
              <a:buClr>
                <a:srgbClr val="000000"/>
              </a:buClr>
              <a:buSzPts val="1400"/>
              <a:buFont typeface="Arial"/>
              <a:buNone/>
              <a:defRPr sz="1400" b="0" i="0" u="none" strike="noStrike" cap="none">
                <a:solidFill>
                  <a:srgbClr val="888888"/>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US"/>
              <a:t>‹#›</a:t>
            </a:fld>
            <a:endParaRPr/>
          </a:p>
        </p:txBody>
      </p:sp>
      <p:pic>
        <p:nvPicPr>
          <p:cNvPr id="121" name="Google Shape;121;g10ac6f50628_0_557"/>
          <p:cNvPicPr preferRelativeResize="0"/>
          <p:nvPr/>
        </p:nvPicPr>
        <p:blipFill rotWithShape="1">
          <a:blip r:embed="rId14">
            <a:alphaModFix/>
          </a:blip>
          <a:srcRect/>
          <a:stretch/>
        </p:blipFill>
        <p:spPr>
          <a:xfrm>
            <a:off x="8982170" y="5846548"/>
            <a:ext cx="2391950" cy="695221"/>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66" r:id="rId1"/>
    <p:sldLayoutId id="2147483667" r:id="rId2"/>
    <p:sldLayoutId id="2147483668" r:id="rId3"/>
    <p:sldLayoutId id="2147483669" r:id="rId4"/>
    <p:sldLayoutId id="2147483670" r:id="rId5"/>
    <p:sldLayoutId id="2147483671" r:id="rId6"/>
    <p:sldLayoutId id="2147483672" r:id="rId7"/>
    <p:sldLayoutId id="2147483673" r:id="rId8"/>
    <p:sldLayoutId id="2147483674" r:id="rId9"/>
    <p:sldLayoutId id="2147483675" r:id="rId10"/>
    <p:sldLayoutId id="2147483676" r:id="rId11"/>
    <p:sldLayoutId id="2147483677" r:id="rId12"/>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86.xml"/><Relationship Id="rId1" Type="http://schemas.openxmlformats.org/officeDocument/2006/relationships/slideLayout" Target="../slideLayouts/slideLayout2.xml"/><Relationship Id="rId4" Type="http://schemas.openxmlformats.org/officeDocument/2006/relationships/image" Target="../media/image83.png"/></Relationships>
</file>

<file path=ppt/slides/_rels/slide102.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87.xml"/><Relationship Id="rId1" Type="http://schemas.openxmlformats.org/officeDocument/2006/relationships/slideLayout" Target="../slideLayouts/slideLayout2.xml"/><Relationship Id="rId4" Type="http://schemas.openxmlformats.org/officeDocument/2006/relationships/image" Target="../media/image84.png"/></Relationships>
</file>

<file path=ppt/slides/_rels/slide103.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88.xml"/><Relationship Id="rId1" Type="http://schemas.openxmlformats.org/officeDocument/2006/relationships/slideLayout" Target="../slideLayouts/slideLayout2.xml"/><Relationship Id="rId4" Type="http://schemas.openxmlformats.org/officeDocument/2006/relationships/image" Target="../media/image85.png"/></Relationships>
</file>

<file path=ppt/slides/_rels/slide104.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89.xml"/><Relationship Id="rId1" Type="http://schemas.openxmlformats.org/officeDocument/2006/relationships/slideLayout" Target="../slideLayouts/slideLayout2.xml"/><Relationship Id="rId4" Type="http://schemas.openxmlformats.org/officeDocument/2006/relationships/image" Target="../media/image86.png"/></Relationships>
</file>

<file path=ppt/slides/_rels/slide105.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notesSlide" Target="../notesSlides/notesSlide90.xml"/><Relationship Id="rId1" Type="http://schemas.openxmlformats.org/officeDocument/2006/relationships/slideLayout" Target="../slideLayouts/slideLayout14.xml"/></Relationships>
</file>

<file path=ppt/slides/_rels/slide106.xml.rels><?xml version="1.0" encoding="UTF-8" standalone="yes"?>
<Relationships xmlns="http://schemas.openxmlformats.org/package/2006/relationships"><Relationship Id="rId3" Type="http://schemas.openxmlformats.org/officeDocument/2006/relationships/hyperlink" Target="mailto:help@countertools.org" TargetMode="External"/><Relationship Id="rId2" Type="http://schemas.openxmlformats.org/officeDocument/2006/relationships/notesSlide" Target="../notesSlides/notesSlide91.xml"/><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3" Type="http://schemas.openxmlformats.org/officeDocument/2006/relationships/hyperlink" Target="mailto:nikardi.Jallah@maryland.gov" TargetMode="External"/><Relationship Id="rId2" Type="http://schemas.openxmlformats.org/officeDocument/2006/relationships/notesSlide" Target="../notesSlides/notesSlide92.xml"/><Relationship Id="rId1" Type="http://schemas.openxmlformats.org/officeDocument/2006/relationships/slideLayout" Target="../slideLayouts/slideLayout2.xml"/><Relationship Id="rId5" Type="http://schemas.openxmlformats.org/officeDocument/2006/relationships/image" Target="../media/image88.jpg"/><Relationship Id="rId4" Type="http://schemas.openxmlformats.org/officeDocument/2006/relationships/hyperlink" Target="mailto:ikardi.jallah@maryland.gov" TargetMode="Externa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5.xml.rels><?xml version="1.0" encoding="UTF-8" standalone="yes"?>
<Relationships xmlns="http://schemas.openxmlformats.org/package/2006/relationships"><Relationship Id="rId2" Type="http://schemas.openxmlformats.org/officeDocument/2006/relationships/hyperlink" Target="mailto:btorton@law.umaryland.edu" TargetMode="External"/><Relationship Id="rId1" Type="http://schemas.openxmlformats.org/officeDocument/2006/relationships/slideLayout" Target="../slideLayouts/slideLayout1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2.xml.rels><?xml version="1.0" encoding="UTF-8" standalone="yes"?>
<Relationships xmlns="http://schemas.openxmlformats.org/package/2006/relationships"><Relationship Id="rId2" Type="http://schemas.openxmlformats.org/officeDocument/2006/relationships/hyperlink" Target="https://native-land.ca/" TargetMode="External"/><Relationship Id="rId1" Type="http://schemas.openxmlformats.org/officeDocument/2006/relationships/slideLayout" Target="../slideLayouts/slideLayout17.xml"/></Relationships>
</file>

<file path=ppt/slides/_rels/slide20.xml.rels><?xml version="1.0" encoding="UTF-8" standalone="yes"?>
<Relationships xmlns="http://schemas.openxmlformats.org/package/2006/relationships"><Relationship Id="rId3" Type="http://schemas.openxmlformats.org/officeDocument/2006/relationships/hyperlink" Target="https://health.maryland.gov/phpa/OEHFP/EH/Shared%20Documents/CIAA_Complaint_Form.pdf" TargetMode="External"/><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14.png"/></Relationships>
</file>

<file path=ppt/slides/_rels/slide2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hyperlink" Target="https://www.marylandattorneygeneral.gov/press/2022/090722.pdf" TargetMode="External"/><Relationship Id="rId4" Type="http://schemas.openxmlformats.org/officeDocument/2006/relationships/image" Target="../media/image17.png"/></Relationships>
</file>

<file path=ppt/slides/_rels/slide22.xml.rels><?xml version="1.0" encoding="UTF-8" standalone="yes"?>
<Relationships xmlns="http://schemas.openxmlformats.org/package/2006/relationships"><Relationship Id="rId3" Type="http://schemas.openxmlformats.org/officeDocument/2006/relationships/image" Target="../media/image18.png"/><Relationship Id="rId7" Type="http://schemas.openxmlformats.org/officeDocument/2006/relationships/image" Target="../media/image21.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hyperlink" Target="https://www.lung.org/research/sotc/state-grades/maryland" TargetMode="Externa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image" Target="../media/image23.png"/><Relationship Id="rId7" Type="http://schemas.openxmlformats.org/officeDocument/2006/relationships/image" Target="../media/image27.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s>
</file>

<file path=ppt/slides/_rels/slide26.xml.rels><?xml version="1.0" encoding="UTF-8" standalone="yes"?>
<Relationships xmlns="http://schemas.openxmlformats.org/package/2006/relationships"><Relationship Id="rId3" Type="http://schemas.openxmlformats.org/officeDocument/2006/relationships/hyperlink" Target="http://www.mytvpat.com" TargetMode="External"/><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28.png"/></Relationships>
</file>

<file path=ppt/slides/_rels/slide27.xml.rels><?xml version="1.0" encoding="UTF-8" standalone="yes"?>
<Relationships xmlns="http://schemas.openxmlformats.org/package/2006/relationships"><Relationship Id="rId8" Type="http://schemas.openxmlformats.org/officeDocument/2006/relationships/image" Target="../media/image34.png"/><Relationship Id="rId3" Type="http://schemas.openxmlformats.org/officeDocument/2006/relationships/image" Target="../media/image29.jpg"/><Relationship Id="rId7" Type="http://schemas.openxmlformats.org/officeDocument/2006/relationships/image" Target="../media/image33.png"/><Relationship Id="rId2" Type="http://schemas.openxmlformats.org/officeDocument/2006/relationships/notesSlide" Target="../notesSlides/notesSlide12.xml"/><Relationship Id="rId1" Type="http://schemas.openxmlformats.org/officeDocument/2006/relationships/slideLayout" Target="../slideLayouts/slideLayout20.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30.png"/></Relationships>
</file>

<file path=ppt/slides/_rels/slide28.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hyperlink" Target="http://www.notobaccosalestominors.com" TargetMode="External"/><Relationship Id="rId4" Type="http://schemas.openxmlformats.org/officeDocument/2006/relationships/hyperlink" Target="http://www.notobaccosalestominors.com/" TargetMode="Externa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7.xml"/></Relationships>
</file>

<file path=ppt/slides/_rels/slide30.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hyperlink" Target="http://www.smokingstopshere.com/order-materials" TargetMode="External"/></Relationships>
</file>

<file path=ppt/slides/_rels/slide31.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38.png"/></Relationships>
</file>

<file path=ppt/slides/_rels/slide32.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8.xml"/><Relationship Id="rId1" Type="http://schemas.openxmlformats.org/officeDocument/2006/relationships/slideLayout" Target="../slideLayouts/slideLayout4.xml"/><Relationship Id="rId6" Type="http://schemas.openxmlformats.org/officeDocument/2006/relationships/image" Target="../media/image42.png"/><Relationship Id="rId5" Type="http://schemas.openxmlformats.org/officeDocument/2006/relationships/image" Target="../media/image41.png"/><Relationship Id="rId4" Type="http://schemas.openxmlformats.org/officeDocument/2006/relationships/image" Target="../media/image40.png"/></Relationships>
</file>

<file path=ppt/slides/_rels/slide34.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1.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43.jpg"/><Relationship Id="rId2" Type="http://schemas.openxmlformats.org/officeDocument/2006/relationships/notesSlide" Target="../notesSlides/notesSlide26.xml"/><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44.jpg"/><Relationship Id="rId2" Type="http://schemas.openxmlformats.org/officeDocument/2006/relationships/notesSlide" Target="../notesSlides/notesSlide31.xml"/><Relationship Id="rId1" Type="http://schemas.openxmlformats.org/officeDocument/2006/relationships/slideLayout" Target="../slideLayouts/slideLayout7.xml"/><Relationship Id="rId4" Type="http://schemas.openxmlformats.org/officeDocument/2006/relationships/image" Target="../media/image45.jpg"/></Relationships>
</file>

<file path=ppt/slides/_rels/slide47.xml.rels><?xml version="1.0" encoding="UTF-8" standalone="yes"?>
<Relationships xmlns="http://schemas.openxmlformats.org/package/2006/relationships"><Relationship Id="rId3" Type="http://schemas.openxmlformats.org/officeDocument/2006/relationships/image" Target="../media/image46.jpg"/><Relationship Id="rId2" Type="http://schemas.openxmlformats.org/officeDocument/2006/relationships/notesSlide" Target="../notesSlides/notesSlide32.xml"/><Relationship Id="rId1" Type="http://schemas.openxmlformats.org/officeDocument/2006/relationships/slideLayout" Target="../slideLayouts/slideLayout2.xml"/><Relationship Id="rId4" Type="http://schemas.openxmlformats.org/officeDocument/2006/relationships/image" Target="../media/image47.jpg"/></Relationships>
</file>

<file path=ppt/slides/_rels/slide48.xml.rels><?xml version="1.0" encoding="UTF-8" standalone="yes"?>
<Relationships xmlns="http://schemas.openxmlformats.org/package/2006/relationships"><Relationship Id="rId3" Type="http://schemas.openxmlformats.org/officeDocument/2006/relationships/image" Target="../media/image48.jpg"/><Relationship Id="rId2" Type="http://schemas.openxmlformats.org/officeDocument/2006/relationships/notesSlide" Target="../notesSlides/notesSlide33.xml"/><Relationship Id="rId1" Type="http://schemas.openxmlformats.org/officeDocument/2006/relationships/slideLayout" Target="../slideLayouts/slideLayout2.xml"/><Relationship Id="rId4" Type="http://schemas.openxmlformats.org/officeDocument/2006/relationships/image" Target="../media/image49.jpg"/></Relationships>
</file>

<file path=ppt/slides/_rels/slide49.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50.xml.rels><?xml version="1.0" encoding="UTF-8" standalone="yes"?>
<Relationships xmlns="http://schemas.openxmlformats.org/package/2006/relationships"><Relationship Id="rId3" Type="http://schemas.openxmlformats.org/officeDocument/2006/relationships/hyperlink" Target="https://pubmed.ncbi.nlm.nih.gov/33632809/" TargetMode="External"/><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hyperlink" Target="https://www.tobaccofreekids.org/assets/content/what_we_do/industry_watch/menthol-report/2021_02_tfk-menthol-report.pdf" TargetMode="External"/><Relationship Id="rId2" Type="http://schemas.openxmlformats.org/officeDocument/2006/relationships/notesSlide" Target="../notesSlides/notesSlide37.xml"/><Relationship Id="rId1" Type="http://schemas.openxmlformats.org/officeDocument/2006/relationships/slideLayout" Target="../slideLayouts/slideLayout2.xml"/><Relationship Id="rId5" Type="http://schemas.openxmlformats.org/officeDocument/2006/relationships/image" Target="../media/image52.png"/><Relationship Id="rId4" Type="http://schemas.openxmlformats.org/officeDocument/2006/relationships/image" Target="../media/image51.png"/></Relationships>
</file>

<file path=ppt/slides/_rels/slide53.xml.rels><?xml version="1.0" encoding="UTF-8" standalone="yes"?>
<Relationships xmlns="http://schemas.openxmlformats.org/package/2006/relationships"><Relationship Id="rId3" Type="http://schemas.openxmlformats.org/officeDocument/2006/relationships/hyperlink" Target="https://www.tobaccofreekids.org/assets/content/what_we_do/industry_watch/menthol-report/2021_02_tfk-menthol-report.pdf" TargetMode="External"/><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hyperlink" Target="https://www.tobaccofreekids.org/assets/content/what_we_do/industry_watch/menthol-report/2021_02_tfk-menthol-report.pdf" TargetMode="External"/><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hyperlink" Target="https://www.tobaccofreekids.org/assets/content/what_we_do/industry_watch/menthol-report/2021_02_tfk-menthol-report.pdf" TargetMode="External"/><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hyperlink" Target="https://www.fda.gov/news-events/press-announcements/fda-proposes-rules-prohibiting-menthol-cigarettes-and-flavored-cigars-prevent-youth-initiation" TargetMode="External"/><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hyperlink" Target="https://www.federalregister.gov/documents/2013/07/24/2013-17805/menthol-in-cigarettes-tobacco-products-request-for-comments" TargetMode="External"/><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60.xml.rels><?xml version="1.0" encoding="UTF-8" standalone="yes"?>
<Relationships xmlns="http://schemas.openxmlformats.org/package/2006/relationships"><Relationship Id="rId3" Type="http://schemas.openxmlformats.org/officeDocument/2006/relationships/hyperlink" Target="https://www.tobaccofreekids.org/problem/toll-us/maryland" TargetMode="External"/><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46.xml"/><Relationship Id="rId1" Type="http://schemas.openxmlformats.org/officeDocument/2006/relationships/slideLayout" Target="../slideLayouts/slideLayout2.xml"/><Relationship Id="rId5" Type="http://schemas.openxmlformats.org/officeDocument/2006/relationships/hyperlink" Target="https://www.tobaccofreekids.org/problem/toll-us/maryland" TargetMode="External"/><Relationship Id="rId4" Type="http://schemas.openxmlformats.org/officeDocument/2006/relationships/hyperlink" Target="https://truthinitiative.org/research-resources/targeted-communities/tobacco-use-african-american-community" TargetMode="External"/></Relationships>
</file>

<file path=ppt/slides/_rels/slide62.xml.rels><?xml version="1.0" encoding="UTF-8" standalone="yes"?>
<Relationships xmlns="http://schemas.openxmlformats.org/package/2006/relationships"><Relationship Id="rId3" Type="http://schemas.openxmlformats.org/officeDocument/2006/relationships/hyperlink" Target="https://www.tobaccofreekids.org/problem/toll-us/maryland" TargetMode="External"/><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hyperlink" Target="https://www.tobaccofreekids.org/problem/toll-us/maryland" TargetMode="External"/><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49.xml"/><Relationship Id="rId1" Type="http://schemas.openxmlformats.org/officeDocument/2006/relationships/slideLayout" Target="../slideLayouts/slideLayout15.xml"/><Relationship Id="rId4" Type="http://schemas.openxmlformats.org/officeDocument/2006/relationships/image" Target="../media/image56.png"/></Relationships>
</file>

<file path=ppt/slides/_rels/slide65.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50.xml"/><Relationship Id="rId1" Type="http://schemas.openxmlformats.org/officeDocument/2006/relationships/slideLayout" Target="../slideLayouts/slideLayout17.xml"/></Relationships>
</file>

<file path=ppt/slides/_rels/slide66.xml.rels><?xml version="1.0" encoding="UTF-8" standalone="yes"?>
<Relationships xmlns="http://schemas.openxmlformats.org/package/2006/relationships"><Relationship Id="rId3" Type="http://schemas.openxmlformats.org/officeDocument/2006/relationships/hyperlink" Target="https://www.fda.gov/media/157642/download" TargetMode="External"/><Relationship Id="rId2" Type="http://schemas.openxmlformats.org/officeDocument/2006/relationships/notesSlide" Target="../notesSlides/notesSlide51.xml"/><Relationship Id="rId1" Type="http://schemas.openxmlformats.org/officeDocument/2006/relationships/slideLayout" Target="../slideLayouts/slideLayout17.xml"/><Relationship Id="rId5" Type="http://schemas.openxmlformats.org/officeDocument/2006/relationships/image" Target="../media/image58.png"/><Relationship Id="rId4" Type="http://schemas.openxmlformats.org/officeDocument/2006/relationships/hyperlink" Target="https://www.cdcfoundation.org/State-E-CigaretteSales-DataBrief-2022-Dec25?inline" TargetMode="External"/></Relationships>
</file>

<file path=ppt/slides/_rels/slide67.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52.xml"/><Relationship Id="rId1" Type="http://schemas.openxmlformats.org/officeDocument/2006/relationships/slideLayout" Target="../slideLayouts/slideLayout17.xml"/><Relationship Id="rId4" Type="http://schemas.openxmlformats.org/officeDocument/2006/relationships/image" Target="../media/image60.png"/></Relationships>
</file>

<file path=ppt/slides/_rels/slide68.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53.xml"/><Relationship Id="rId1" Type="http://schemas.openxmlformats.org/officeDocument/2006/relationships/slideLayout" Target="../slideLayouts/slideLayout2.xml"/><Relationship Id="rId4" Type="http://schemas.openxmlformats.org/officeDocument/2006/relationships/hyperlink" Target="https://www.centerforblackhealth.org/_files/ugd/ad14a9_c2ef93466f0d4276915c0f7b7047bc18.pdf" TargetMode="External"/></Relationships>
</file>

<file path=ppt/slides/_rels/slide69.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70.xml.rels><?xml version="1.0" encoding="UTF-8" standalone="yes"?>
<Relationships xmlns="http://schemas.openxmlformats.org/package/2006/relationships"><Relationship Id="rId3" Type="http://schemas.openxmlformats.org/officeDocument/2006/relationships/image" Target="../media/image63.jpg"/><Relationship Id="rId2" Type="http://schemas.openxmlformats.org/officeDocument/2006/relationships/notesSlide" Target="../notesSlides/notesSlide55.xml"/><Relationship Id="rId1" Type="http://schemas.openxmlformats.org/officeDocument/2006/relationships/slideLayout" Target="../slideLayouts/slideLayout2.xml"/><Relationship Id="rId6" Type="http://schemas.openxmlformats.org/officeDocument/2006/relationships/image" Target="../media/image66.png"/><Relationship Id="rId5" Type="http://schemas.openxmlformats.org/officeDocument/2006/relationships/image" Target="../media/image65.jpg"/><Relationship Id="rId4" Type="http://schemas.openxmlformats.org/officeDocument/2006/relationships/image" Target="../media/image64.jpg"/></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hyperlink" Target="https://www.youtube.com/watch?v=Eeg5BNx--uQ" TargetMode="External"/><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8" Type="http://schemas.openxmlformats.org/officeDocument/2006/relationships/hyperlink" Target="https://www.centerforblackhealth.org/_files/ugd/d3f0ee_a7bd0c11b9f04d809ea59ecabb5b7fed.pdf" TargetMode="External"/><Relationship Id="rId3" Type="http://schemas.openxmlformats.org/officeDocument/2006/relationships/hyperlink" Target="https://www.lung.org/getmedia/a13f1949-8d58-4e99-bed0-f28bcd18acfc/addressing-tobacco-use-in-black-comm-toolkit.pdf" TargetMode="External"/><Relationship Id="rId7" Type="http://schemas.openxmlformats.org/officeDocument/2006/relationships/hyperlink" Target="https://www.centerforblackhealth.org/_files/ugd/ad14a9_e3e64a355dd447dc8e66575cc7b339fd.pdf" TargetMode="External"/><Relationship Id="rId2" Type="http://schemas.openxmlformats.org/officeDocument/2006/relationships/notesSlide" Target="../notesSlides/notesSlide60.xml"/><Relationship Id="rId1" Type="http://schemas.openxmlformats.org/officeDocument/2006/relationships/slideLayout" Target="../slideLayouts/slideLayout2.xml"/><Relationship Id="rId6" Type="http://schemas.openxmlformats.org/officeDocument/2006/relationships/hyperlink" Target="https://www.centerforblackhealth.org/_files/ugd/ad14a9_017a02b8f559457e9cc2aece1939e5b2.pdf" TargetMode="External"/><Relationship Id="rId11" Type="http://schemas.openxmlformats.org/officeDocument/2006/relationships/hyperlink" Target="https://smokingstopshere.com/" TargetMode="External"/><Relationship Id="rId5" Type="http://schemas.openxmlformats.org/officeDocument/2006/relationships/hyperlink" Target="https://www.centerforblackhealth.org/_files/ugd/ad14a9_c2ef93466f0d4276915c0f7b7047bc18.pdf" TargetMode="External"/><Relationship Id="rId10" Type="http://schemas.openxmlformats.org/officeDocument/2006/relationships/hyperlink" Target="https://nccd.cdc.gov/mcrc/apps/AdDetails.aspx?CatalogID=3428" TargetMode="External"/><Relationship Id="rId4" Type="http://schemas.openxmlformats.org/officeDocument/2006/relationships/hyperlink" Target="https://www.nomentholsunday.org/" TargetMode="External"/><Relationship Id="rId9" Type="http://schemas.openxmlformats.org/officeDocument/2006/relationships/hyperlink" Target="https://nccd.cdc.gov/mcrc/index.aspx" TargetMode="External"/></Relationships>
</file>

<file path=ppt/slides/_rels/slide76.xml.rels><?xml version="1.0" encoding="UTF-8" standalone="yes"?>
<Relationships xmlns="http://schemas.openxmlformats.org/package/2006/relationships"><Relationship Id="rId3" Type="http://schemas.openxmlformats.org/officeDocument/2006/relationships/image" Target="../media/image48.jpg"/><Relationship Id="rId2" Type="http://schemas.openxmlformats.org/officeDocument/2006/relationships/notesSlide" Target="../notesSlides/notesSlide61.xml"/><Relationship Id="rId1" Type="http://schemas.openxmlformats.org/officeDocument/2006/relationships/slideLayout" Target="../slideLayouts/slideLayout2.xml"/><Relationship Id="rId4" Type="http://schemas.openxmlformats.org/officeDocument/2006/relationships/image" Target="../media/image49.jpg"/></Relationships>
</file>

<file path=ppt/slides/_rels/slide77.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3" Type="http://schemas.openxmlformats.org/officeDocument/2006/relationships/image" Target="../media/image69.jpg"/><Relationship Id="rId2" Type="http://schemas.openxmlformats.org/officeDocument/2006/relationships/notesSlide" Target="../notesSlides/notesSlide64.xml"/><Relationship Id="rId1" Type="http://schemas.openxmlformats.org/officeDocument/2006/relationships/slideLayout" Target="../slideLayouts/slideLayout2.xml"/><Relationship Id="rId4" Type="http://schemas.openxmlformats.org/officeDocument/2006/relationships/hyperlink" Target="mailto:Denise.albright@maryland.gov" TargetMode="Externa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1.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7.xml"/></Relationships>
</file>

<file path=ppt/slides/_rels/slide84.xml.rels><?xml version="1.0" encoding="UTF-8" standalone="yes"?>
<Relationships xmlns="http://schemas.openxmlformats.org/package/2006/relationships"><Relationship Id="rId3" Type="http://schemas.openxmlformats.org/officeDocument/2006/relationships/image" Target="../media/image70.jpg"/><Relationship Id="rId2" Type="http://schemas.openxmlformats.org/officeDocument/2006/relationships/notesSlide" Target="../notesSlides/notesSlide69.xml"/><Relationship Id="rId1" Type="http://schemas.openxmlformats.org/officeDocument/2006/relationships/slideLayout" Target="../slideLayouts/slideLayout2.xml"/><Relationship Id="rId4" Type="http://schemas.openxmlformats.org/officeDocument/2006/relationships/image" Target="../media/image71.png"/></Relationships>
</file>

<file path=ppt/slides/_rels/slide85.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5.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7.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5.xml"/></Relationships>
</file>

<file path=ppt/slides/_rels/slide89.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90.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3" Type="http://schemas.openxmlformats.org/officeDocument/2006/relationships/hyperlink" Target="https://phpa.health.maryland.gov/ccdpc/Reports/Pages/YRBS-Main.aspx" TargetMode="External"/><Relationship Id="rId2" Type="http://schemas.openxmlformats.org/officeDocument/2006/relationships/notesSlide" Target="../notesSlides/notesSlide76.xml"/><Relationship Id="rId1" Type="http://schemas.openxmlformats.org/officeDocument/2006/relationships/slideLayout" Target="../slideLayouts/slideLayout2.xml"/><Relationship Id="rId6" Type="http://schemas.openxmlformats.org/officeDocument/2006/relationships/image" Target="../media/image76.png"/><Relationship Id="rId5" Type="http://schemas.openxmlformats.org/officeDocument/2006/relationships/image" Target="../media/image75.png"/><Relationship Id="rId4" Type="http://schemas.openxmlformats.org/officeDocument/2006/relationships/hyperlink" Target="https://health.maryland.gov/phpa/ohpetup/Pages/YTRBS.aspx" TargetMode="Externa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7.xml"/></Relationships>
</file>

<file path=ppt/slides/_rels/slide93.xml.rels><?xml version="1.0" encoding="UTF-8" standalone="yes"?>
<Relationships xmlns="http://schemas.openxmlformats.org/package/2006/relationships"><Relationship Id="rId3" Type="http://schemas.openxmlformats.org/officeDocument/2006/relationships/image" Target="../media/image77.jpg"/><Relationship Id="rId2" Type="http://schemas.openxmlformats.org/officeDocument/2006/relationships/notesSlide" Target="../notesSlides/notesSlide78.xml"/><Relationship Id="rId1" Type="http://schemas.openxmlformats.org/officeDocument/2006/relationships/slideLayout" Target="../slideLayouts/slideLayout2.xml"/><Relationship Id="rId5" Type="http://schemas.openxmlformats.org/officeDocument/2006/relationships/comments" Target="../comments/comment1.xml"/><Relationship Id="rId4" Type="http://schemas.openxmlformats.org/officeDocument/2006/relationships/image" Target="../media/image71.png"/></Relationships>
</file>

<file path=ppt/slides/_rels/slide94.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79.xml"/><Relationship Id="rId1" Type="http://schemas.openxmlformats.org/officeDocument/2006/relationships/slideLayout" Target="../slideLayouts/slideLayout2.xml"/><Relationship Id="rId4" Type="http://schemas.openxmlformats.org/officeDocument/2006/relationships/comments" Target="../comments/comment2.xml"/></Relationships>
</file>

<file path=ppt/slides/_rels/slide95.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80.xml"/><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3" Type="http://schemas.openxmlformats.org/officeDocument/2006/relationships/hyperlink" Target="https://ibis.health.maryland.gov/" TargetMode="External"/><Relationship Id="rId2" Type="http://schemas.openxmlformats.org/officeDocument/2006/relationships/notesSlide" Target="../notesSlides/notesSlide81.xml"/><Relationship Id="rId1" Type="http://schemas.openxmlformats.org/officeDocument/2006/relationships/slideLayout" Target="../slideLayouts/slideLayout2.xml"/><Relationship Id="rId4" Type="http://schemas.openxmlformats.org/officeDocument/2006/relationships/hyperlink" Target="https://app.smartsheet.com/b/form/1ff9e9525d6c4475bd6e9eade5d35cf3" TargetMode="Externa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8.xml"/></Relationships>
</file>

<file path=ppt/slides/_rels/slide98.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83.xml"/><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84.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EBD228-BBF4-4017-AF7C-EC968C0F8F61}"/>
              </a:ext>
            </a:extLst>
          </p:cNvPr>
          <p:cNvSpPr>
            <a:spLocks noGrp="1"/>
          </p:cNvSpPr>
          <p:nvPr>
            <p:ph type="ctrTitle"/>
          </p:nvPr>
        </p:nvSpPr>
        <p:spPr>
          <a:xfrm>
            <a:off x="914400" y="1380416"/>
            <a:ext cx="10363200" cy="1470025"/>
          </a:xfrm>
        </p:spPr>
        <p:txBody>
          <a:bodyPr>
            <a:normAutofit/>
          </a:bodyPr>
          <a:lstStyle/>
          <a:p>
            <a:r>
              <a:rPr lang="en-US" sz="4000" b="1" dirty="0">
                <a:solidFill>
                  <a:srgbClr val="FF0000"/>
                </a:solidFill>
              </a:rPr>
              <a:t>Local Tobacco Grantee Meeting</a:t>
            </a:r>
          </a:p>
        </p:txBody>
      </p:sp>
      <p:sp>
        <p:nvSpPr>
          <p:cNvPr id="3" name="Subtitle 2">
            <a:extLst>
              <a:ext uri="{FF2B5EF4-FFF2-40B4-BE49-F238E27FC236}">
                <a16:creationId xmlns:a16="http://schemas.microsoft.com/office/drawing/2014/main" id="{31290004-AC48-4AB7-B8DB-7522DC2C7FB6}"/>
              </a:ext>
            </a:extLst>
          </p:cNvPr>
          <p:cNvSpPr>
            <a:spLocks noGrp="1"/>
          </p:cNvSpPr>
          <p:nvPr>
            <p:ph type="subTitle" idx="1"/>
          </p:nvPr>
        </p:nvSpPr>
        <p:spPr>
          <a:xfrm>
            <a:off x="1602769" y="2465798"/>
            <a:ext cx="8476179" cy="3154165"/>
          </a:xfrm>
        </p:spPr>
        <p:txBody>
          <a:bodyPr>
            <a:normAutofit fontScale="40000" lnSpcReduction="20000"/>
          </a:bodyPr>
          <a:lstStyle/>
          <a:p>
            <a:endParaRPr lang="en-US" dirty="0">
              <a:solidFill>
                <a:schemeClr val="tx1"/>
              </a:solidFill>
            </a:endParaRPr>
          </a:p>
          <a:p>
            <a:r>
              <a:rPr lang="en-US" sz="8600" b="1" dirty="0">
                <a:solidFill>
                  <a:schemeClr val="tx1"/>
                </a:solidFill>
              </a:rPr>
              <a:t>Legal Resource Center for Public Health Policy</a:t>
            </a:r>
          </a:p>
          <a:p>
            <a:r>
              <a:rPr lang="en-US" sz="8600" b="1">
                <a:solidFill>
                  <a:schemeClr val="tx1"/>
                </a:solidFill>
              </a:rPr>
              <a:t>April 25, </a:t>
            </a:r>
            <a:r>
              <a:rPr lang="en-US" sz="8600" b="1" dirty="0">
                <a:solidFill>
                  <a:schemeClr val="tx1"/>
                </a:solidFill>
              </a:rPr>
              <a:t>2023</a:t>
            </a:r>
          </a:p>
          <a:p>
            <a:endParaRPr lang="en-US" sz="4000" b="1" dirty="0"/>
          </a:p>
          <a:p>
            <a:r>
              <a:rPr lang="en-US" sz="5500" dirty="0"/>
              <a:t>Kathi Hoke, Executive Director</a:t>
            </a:r>
          </a:p>
          <a:p>
            <a:r>
              <a:rPr lang="en-US" sz="5500" dirty="0"/>
              <a:t>Brooke Torton, Managing Director</a:t>
            </a:r>
          </a:p>
          <a:p>
            <a:r>
              <a:rPr lang="en-US" sz="5500" dirty="0"/>
              <a:t>Blair Inniss, Deputy Director</a:t>
            </a:r>
          </a:p>
          <a:p>
            <a:endParaRPr lang="en-US" sz="4000" dirty="0"/>
          </a:p>
          <a:p>
            <a:endParaRPr lang="en-US" sz="4000" dirty="0"/>
          </a:p>
          <a:p>
            <a:endParaRPr lang="en-US" sz="4000" b="1" dirty="0"/>
          </a:p>
        </p:txBody>
      </p:sp>
    </p:spTree>
    <p:extLst>
      <p:ext uri="{BB962C8B-B14F-4D97-AF65-F5344CB8AC3E}">
        <p14:creationId xmlns:p14="http://schemas.microsoft.com/office/powerpoint/2010/main" val="212205938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FFE983-BE34-7C49-C61B-AD091397E8FF}"/>
              </a:ext>
            </a:extLst>
          </p:cNvPr>
          <p:cNvSpPr>
            <a:spLocks noGrp="1"/>
          </p:cNvSpPr>
          <p:nvPr>
            <p:ph type="title"/>
          </p:nvPr>
        </p:nvSpPr>
        <p:spPr/>
        <p:txBody>
          <a:bodyPr>
            <a:normAutofit fontScale="90000"/>
          </a:bodyPr>
          <a:lstStyle/>
          <a:p>
            <a:r>
              <a:rPr lang="en-US" b="1" dirty="0">
                <a:solidFill>
                  <a:srgbClr val="FF0000"/>
                </a:solidFill>
              </a:rPr>
              <a:t>SB795: </a:t>
            </a:r>
            <a:r>
              <a:rPr lang="en-US" i="0" dirty="0">
                <a:solidFill>
                  <a:srgbClr val="FF0000"/>
                </a:solidFill>
                <a:effectLst/>
              </a:rPr>
              <a:t>Wicomico County - Alcoholic Beverages - Cigar Lounge License</a:t>
            </a:r>
            <a:br>
              <a:rPr lang="en-US" dirty="0"/>
            </a:br>
            <a:endParaRPr lang="en-US" dirty="0"/>
          </a:p>
        </p:txBody>
      </p:sp>
      <p:sp>
        <p:nvSpPr>
          <p:cNvPr id="3" name="Content Placeholder 2">
            <a:extLst>
              <a:ext uri="{FF2B5EF4-FFF2-40B4-BE49-F238E27FC236}">
                <a16:creationId xmlns:a16="http://schemas.microsoft.com/office/drawing/2014/main" id="{ED671DE7-292C-FDA7-04FB-3BBD1F22C161}"/>
              </a:ext>
            </a:extLst>
          </p:cNvPr>
          <p:cNvSpPr>
            <a:spLocks noGrp="1"/>
          </p:cNvSpPr>
          <p:nvPr>
            <p:ph idx="1"/>
          </p:nvPr>
        </p:nvSpPr>
        <p:spPr/>
        <p:txBody>
          <a:bodyPr/>
          <a:lstStyle/>
          <a:p>
            <a:r>
              <a:rPr lang="en-US" sz="1800" dirty="0">
                <a:solidFill>
                  <a:srgbClr val="FF0000"/>
                </a:solidFill>
                <a:effectLst/>
                <a:latin typeface="+mj-lt"/>
                <a:ea typeface="Times New Roman" panose="02020603050405020304" pitchFamily="18" charset="0"/>
              </a:rPr>
              <a:t>This bill would have established a cigar bar license in Wicomico County, authorizing the licensee to sell alcohol for onsite consumption and exempting holders of these licenses from the Clean Indoor Air Act by permitting indoor cigar smoking. </a:t>
            </a:r>
            <a:endParaRPr lang="en-US" dirty="0">
              <a:solidFill>
                <a:srgbClr val="FF0000"/>
              </a:solidFill>
              <a:latin typeface="+mj-lt"/>
            </a:endParaRPr>
          </a:p>
        </p:txBody>
      </p:sp>
    </p:spTree>
    <p:extLst>
      <p:ext uri="{BB962C8B-B14F-4D97-AF65-F5344CB8AC3E}">
        <p14:creationId xmlns:p14="http://schemas.microsoft.com/office/powerpoint/2010/main" val="1739720742"/>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Shape 340"/>
        <p:cNvGrpSpPr/>
        <p:nvPr/>
      </p:nvGrpSpPr>
      <p:grpSpPr>
        <a:xfrm>
          <a:off x="0" y="0"/>
          <a:ext cx="0" cy="0"/>
          <a:chOff x="0" y="0"/>
          <a:chExt cx="0" cy="0"/>
        </a:xfrm>
      </p:grpSpPr>
      <p:sp>
        <p:nvSpPr>
          <p:cNvPr id="341" name="Google Shape;341;p33"/>
          <p:cNvSpPr txBox="1">
            <a:spLocks noGrp="1"/>
          </p:cNvSpPr>
          <p:nvPr>
            <p:ph type="title"/>
          </p:nvPr>
        </p:nvSpPr>
        <p:spPr>
          <a:xfrm>
            <a:off x="838200" y="596349"/>
            <a:ext cx="10515600" cy="994800"/>
          </a:xfrm>
          <a:prstGeom prst="rect">
            <a:avLst/>
          </a:prstGeom>
        </p:spPr>
        <p:txBody>
          <a:bodyPr spcFirstLastPara="1" wrap="square" lIns="91425" tIns="45700" rIns="91425" bIns="45700" anchor="ctr" anchorCtr="0">
            <a:normAutofit/>
          </a:bodyPr>
          <a:lstStyle/>
          <a:p>
            <a:pPr marL="0" lvl="0" indent="0" algn="l" rtl="0">
              <a:spcBef>
                <a:spcPts val="0"/>
              </a:spcBef>
              <a:spcAft>
                <a:spcPts val="0"/>
              </a:spcAft>
              <a:buNone/>
            </a:pPr>
            <a:r>
              <a:rPr lang="en-US"/>
              <a:t>Why is the data not available?</a:t>
            </a:r>
            <a:endParaRPr/>
          </a:p>
        </p:txBody>
      </p:sp>
      <p:sp>
        <p:nvSpPr>
          <p:cNvPr id="342" name="Google Shape;342;p33"/>
          <p:cNvSpPr txBox="1">
            <a:spLocks noGrp="1"/>
          </p:cNvSpPr>
          <p:nvPr>
            <p:ph type="body" idx="1"/>
          </p:nvPr>
        </p:nvSpPr>
        <p:spPr>
          <a:xfrm>
            <a:off x="1282148" y="1825625"/>
            <a:ext cx="10071600" cy="4351200"/>
          </a:xfrm>
          <a:prstGeom prst="rect">
            <a:avLst/>
          </a:prstGeom>
        </p:spPr>
        <p:txBody>
          <a:bodyPr spcFirstLastPara="1" wrap="square" lIns="91425" tIns="45700" rIns="91425" bIns="45700" anchor="t" anchorCtr="0">
            <a:normAutofit/>
          </a:bodyPr>
          <a:lstStyle/>
          <a:p>
            <a:pPr marL="0" lvl="0" indent="0" algn="l" rtl="0">
              <a:spcBef>
                <a:spcPts val="1000"/>
              </a:spcBef>
              <a:spcAft>
                <a:spcPts val="0"/>
              </a:spcAft>
              <a:buNone/>
            </a:pPr>
            <a:r>
              <a:rPr lang="en-US" b="1">
                <a:solidFill>
                  <a:srgbClr val="C40E3E"/>
                </a:solidFill>
              </a:rPr>
              <a:t>BRFSS</a:t>
            </a:r>
            <a:endParaRPr b="1">
              <a:solidFill>
                <a:srgbClr val="C40E3E"/>
              </a:solidFill>
            </a:endParaRPr>
          </a:p>
          <a:p>
            <a:pPr marL="457200" lvl="0" indent="-406400" algn="l" rtl="0">
              <a:spcBef>
                <a:spcPts val="1000"/>
              </a:spcBef>
              <a:spcAft>
                <a:spcPts val="0"/>
              </a:spcAft>
              <a:buSzPts val="2800"/>
              <a:buChar char="•"/>
            </a:pPr>
            <a:r>
              <a:rPr lang="en-US"/>
              <a:t>High uncertainty or insufficient sample size (</a:t>
            </a:r>
            <a:r>
              <a:rPr lang="en-US" b="1"/>
              <a:t>sample &lt;50</a:t>
            </a:r>
            <a:r>
              <a:rPr lang="en-US"/>
              <a:t>)</a:t>
            </a:r>
            <a:endParaRPr/>
          </a:p>
          <a:p>
            <a:pPr marL="457200" lvl="0" indent="-406400" algn="l" rtl="0">
              <a:spcBef>
                <a:spcPts val="0"/>
              </a:spcBef>
              <a:spcAft>
                <a:spcPts val="0"/>
              </a:spcAft>
              <a:buSzPts val="2800"/>
              <a:buChar char="•"/>
            </a:pPr>
            <a:r>
              <a:rPr lang="en-US"/>
              <a:t>Data not collected (ex: other smoker in the house)</a:t>
            </a:r>
            <a:endParaRPr/>
          </a:p>
          <a:p>
            <a:pPr marL="0" lvl="0" indent="0" algn="l" rtl="0">
              <a:spcBef>
                <a:spcPts val="1000"/>
              </a:spcBef>
              <a:spcAft>
                <a:spcPts val="0"/>
              </a:spcAft>
              <a:buNone/>
            </a:pPr>
            <a:r>
              <a:rPr lang="en-US" b="1">
                <a:solidFill>
                  <a:srgbClr val="C40E3E"/>
                </a:solidFill>
              </a:rPr>
              <a:t>YRBS/YTS</a:t>
            </a:r>
            <a:endParaRPr b="1">
              <a:solidFill>
                <a:srgbClr val="C40E3E"/>
              </a:solidFill>
            </a:endParaRPr>
          </a:p>
          <a:p>
            <a:pPr marL="457200" lvl="0" indent="-406400" algn="l" rtl="0">
              <a:spcBef>
                <a:spcPts val="1000"/>
              </a:spcBef>
              <a:spcAft>
                <a:spcPts val="0"/>
              </a:spcAft>
              <a:buSzPts val="2800"/>
              <a:buChar char="•"/>
            </a:pPr>
            <a:r>
              <a:rPr lang="en-US"/>
              <a:t>Insufficient sample size (</a:t>
            </a:r>
            <a:r>
              <a:rPr lang="en-US" b="1"/>
              <a:t>sample &lt;30</a:t>
            </a:r>
            <a:r>
              <a:rPr lang="en-US"/>
              <a:t>)</a:t>
            </a:r>
            <a:endParaRPr/>
          </a:p>
          <a:p>
            <a:pPr marL="0" lvl="0" indent="0" algn="l" rtl="0">
              <a:spcBef>
                <a:spcPts val="1000"/>
              </a:spcBef>
              <a:spcAft>
                <a:spcPts val="0"/>
              </a:spcAft>
              <a:buNone/>
            </a:pPr>
            <a:r>
              <a:rPr lang="en-US" b="1">
                <a:solidFill>
                  <a:srgbClr val="C40E3E"/>
                </a:solidFill>
              </a:rPr>
              <a:t>Solutions:</a:t>
            </a:r>
            <a:endParaRPr b="1">
              <a:solidFill>
                <a:srgbClr val="C40E3E"/>
              </a:solidFill>
            </a:endParaRPr>
          </a:p>
          <a:p>
            <a:pPr marL="457200" lvl="0" indent="-406400" algn="l" rtl="0">
              <a:spcBef>
                <a:spcPts val="1000"/>
              </a:spcBef>
              <a:spcAft>
                <a:spcPts val="0"/>
              </a:spcAft>
              <a:buSzPts val="2800"/>
              <a:buChar char="•"/>
            </a:pPr>
            <a:r>
              <a:rPr lang="en-US"/>
              <a:t>Combine survey years</a:t>
            </a:r>
            <a:endParaRPr/>
          </a:p>
          <a:p>
            <a:pPr marL="457200" lvl="0" indent="-406400" algn="l" rtl="0">
              <a:spcBef>
                <a:spcPts val="0"/>
              </a:spcBef>
              <a:spcAft>
                <a:spcPts val="0"/>
              </a:spcAft>
              <a:buSzPts val="2800"/>
              <a:buChar char="•"/>
            </a:pPr>
            <a:r>
              <a:rPr lang="en-US"/>
              <a:t>Regional data analysis</a:t>
            </a:r>
            <a:endParaRPr/>
          </a:p>
        </p:txBody>
      </p:sp>
      <p:sp>
        <p:nvSpPr>
          <p:cNvPr id="343" name="Google Shape;343;p33"/>
          <p:cNvSpPr txBox="1">
            <a:spLocks noGrp="1"/>
          </p:cNvSpPr>
          <p:nvPr>
            <p:ph type="sldNum" idx="12"/>
          </p:nvPr>
        </p:nvSpPr>
        <p:spPr>
          <a:xfrm>
            <a:off x="537186" y="6253165"/>
            <a:ext cx="543300" cy="365100"/>
          </a:xfrm>
          <a:prstGeom prst="rect">
            <a:avLst/>
          </a:prstGeom>
        </p:spPr>
        <p:txBody>
          <a:bodyPr spcFirstLastPara="1" wrap="square" lIns="91425" tIns="45700" rIns="91425" bIns="45700" anchor="ctr" anchorCtr="0">
            <a:noAutofit/>
          </a:bodyPr>
          <a:lstStyle/>
          <a:p>
            <a:pPr marL="0" lvl="0" indent="0" algn="l" rtl="0">
              <a:spcBef>
                <a:spcPts val="0"/>
              </a:spcBef>
              <a:spcAft>
                <a:spcPts val="0"/>
              </a:spcAft>
              <a:buClr>
                <a:srgbClr val="000000"/>
              </a:buClr>
              <a:buFont typeface="Arial"/>
              <a:buNone/>
            </a:pPr>
            <a:fld id="{00000000-1234-1234-1234-123412341234}" type="slidenum">
              <a:rPr lang="en-US"/>
              <a:t>100</a:t>
            </a:fld>
            <a:endParaRPr/>
          </a:p>
        </p:txBody>
      </p:sp>
      <p:sp>
        <p:nvSpPr>
          <p:cNvPr id="344" name="Google Shape;344;p33"/>
          <p:cNvSpPr txBox="1">
            <a:spLocks noGrp="1"/>
          </p:cNvSpPr>
          <p:nvPr>
            <p:ph type="body" idx="2"/>
          </p:nvPr>
        </p:nvSpPr>
        <p:spPr>
          <a:xfrm>
            <a:off x="884583" y="362022"/>
            <a:ext cx="10469100" cy="343800"/>
          </a:xfrm>
          <a:prstGeom prst="rect">
            <a:avLst/>
          </a:prstGeom>
        </p:spPr>
        <p:txBody>
          <a:bodyPr spcFirstLastPara="1" wrap="square" lIns="91425" tIns="45700" rIns="91425" bIns="45700" anchor="t" anchorCtr="0">
            <a:noAutofit/>
          </a:bodyPr>
          <a:lstStyle/>
          <a:p>
            <a:pPr marL="0" lvl="0" indent="0" algn="l" rtl="0">
              <a:spcBef>
                <a:spcPts val="1000"/>
              </a:spcBef>
              <a:spcAft>
                <a:spcPts val="0"/>
              </a:spcAft>
              <a:buNone/>
            </a:pPr>
            <a:endParaRPr/>
          </a:p>
        </p:txBody>
      </p:sp>
    </p:spTree>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Shape 349"/>
        <p:cNvGrpSpPr/>
        <p:nvPr/>
      </p:nvGrpSpPr>
      <p:grpSpPr>
        <a:xfrm>
          <a:off x="0" y="0"/>
          <a:ext cx="0" cy="0"/>
          <a:chOff x="0" y="0"/>
          <a:chExt cx="0" cy="0"/>
        </a:xfrm>
      </p:grpSpPr>
      <p:sp>
        <p:nvSpPr>
          <p:cNvPr id="350" name="Google Shape;350;p34"/>
          <p:cNvSpPr txBox="1">
            <a:spLocks noGrp="1"/>
          </p:cNvSpPr>
          <p:nvPr>
            <p:ph type="title"/>
          </p:nvPr>
        </p:nvSpPr>
        <p:spPr>
          <a:xfrm>
            <a:off x="838200" y="596349"/>
            <a:ext cx="10515600" cy="994800"/>
          </a:xfrm>
          <a:prstGeom prst="rect">
            <a:avLst/>
          </a:prstGeom>
        </p:spPr>
        <p:txBody>
          <a:bodyPr spcFirstLastPara="1" wrap="square" lIns="91425" tIns="45700" rIns="91425" bIns="45700" anchor="ctr" anchorCtr="0">
            <a:normAutofit/>
          </a:bodyPr>
          <a:lstStyle/>
          <a:p>
            <a:pPr marL="0" lvl="0" indent="0" algn="l" rtl="0">
              <a:spcBef>
                <a:spcPts val="0"/>
              </a:spcBef>
              <a:spcAft>
                <a:spcPts val="0"/>
              </a:spcAft>
              <a:buNone/>
            </a:pPr>
            <a:r>
              <a:rPr lang="en-US"/>
              <a:t>How to read the data sheets (Example)</a:t>
            </a:r>
            <a:endParaRPr/>
          </a:p>
        </p:txBody>
      </p:sp>
      <p:sp>
        <p:nvSpPr>
          <p:cNvPr id="351" name="Google Shape;351;p34"/>
          <p:cNvSpPr txBox="1">
            <a:spLocks noGrp="1"/>
          </p:cNvSpPr>
          <p:nvPr>
            <p:ph type="body" idx="1"/>
          </p:nvPr>
        </p:nvSpPr>
        <p:spPr>
          <a:xfrm>
            <a:off x="6317675" y="1825625"/>
            <a:ext cx="4254900" cy="4351200"/>
          </a:xfrm>
          <a:prstGeom prst="rect">
            <a:avLst/>
          </a:prstGeom>
        </p:spPr>
        <p:txBody>
          <a:bodyPr spcFirstLastPara="1" wrap="square" lIns="91425" tIns="45700" rIns="91425" bIns="45700" anchor="t" anchorCtr="0">
            <a:normAutofit/>
          </a:bodyPr>
          <a:lstStyle/>
          <a:p>
            <a:pPr marL="457200" lvl="0" indent="-406400" algn="l" rtl="0">
              <a:spcBef>
                <a:spcPts val="1000"/>
              </a:spcBef>
              <a:spcAft>
                <a:spcPts val="0"/>
              </a:spcAft>
              <a:buSzPts val="2800"/>
              <a:buChar char="•"/>
            </a:pPr>
            <a:r>
              <a:rPr lang="en-US" b="1"/>
              <a:t>Significant change in tobacco use between 2014 and 2021?</a:t>
            </a:r>
            <a:endParaRPr b="1"/>
          </a:p>
        </p:txBody>
      </p:sp>
      <p:sp>
        <p:nvSpPr>
          <p:cNvPr id="352" name="Google Shape;352;p34"/>
          <p:cNvSpPr txBox="1">
            <a:spLocks noGrp="1"/>
          </p:cNvSpPr>
          <p:nvPr>
            <p:ph type="sldNum" idx="12"/>
          </p:nvPr>
        </p:nvSpPr>
        <p:spPr>
          <a:xfrm>
            <a:off x="537186" y="6253165"/>
            <a:ext cx="543300" cy="365100"/>
          </a:xfrm>
          <a:prstGeom prst="rect">
            <a:avLst/>
          </a:prstGeom>
        </p:spPr>
        <p:txBody>
          <a:bodyPr spcFirstLastPara="1" wrap="square" lIns="91425" tIns="45700" rIns="91425" bIns="45700" anchor="ctr" anchorCtr="0">
            <a:noAutofit/>
          </a:bodyPr>
          <a:lstStyle/>
          <a:p>
            <a:pPr marL="0" lvl="0" indent="0" algn="l" rtl="0">
              <a:spcBef>
                <a:spcPts val="0"/>
              </a:spcBef>
              <a:spcAft>
                <a:spcPts val="0"/>
              </a:spcAft>
              <a:buClr>
                <a:srgbClr val="000000"/>
              </a:buClr>
              <a:buFont typeface="Arial"/>
              <a:buNone/>
            </a:pPr>
            <a:fld id="{00000000-1234-1234-1234-123412341234}" type="slidenum">
              <a:rPr lang="en-US"/>
              <a:t>101</a:t>
            </a:fld>
            <a:endParaRPr/>
          </a:p>
        </p:txBody>
      </p:sp>
      <p:sp>
        <p:nvSpPr>
          <p:cNvPr id="353" name="Google Shape;353;p34"/>
          <p:cNvSpPr txBox="1">
            <a:spLocks noGrp="1"/>
          </p:cNvSpPr>
          <p:nvPr>
            <p:ph type="body" idx="2"/>
          </p:nvPr>
        </p:nvSpPr>
        <p:spPr>
          <a:xfrm>
            <a:off x="884583" y="362022"/>
            <a:ext cx="10469100" cy="343800"/>
          </a:xfrm>
          <a:prstGeom prst="rect">
            <a:avLst/>
          </a:prstGeom>
        </p:spPr>
        <p:txBody>
          <a:bodyPr spcFirstLastPara="1" wrap="square" lIns="91425" tIns="45700" rIns="91425" bIns="45700" anchor="t" anchorCtr="0">
            <a:noAutofit/>
          </a:bodyPr>
          <a:lstStyle/>
          <a:p>
            <a:pPr marL="0" lvl="0" indent="0" algn="l" rtl="0">
              <a:spcBef>
                <a:spcPts val="1000"/>
              </a:spcBef>
              <a:spcAft>
                <a:spcPts val="0"/>
              </a:spcAft>
              <a:buNone/>
            </a:pPr>
            <a:endParaRPr/>
          </a:p>
        </p:txBody>
      </p:sp>
      <p:pic>
        <p:nvPicPr>
          <p:cNvPr id="354" name="Google Shape;354;p34"/>
          <p:cNvPicPr preferRelativeResize="0"/>
          <p:nvPr/>
        </p:nvPicPr>
        <p:blipFill>
          <a:blip r:embed="rId3">
            <a:alphaModFix/>
          </a:blip>
          <a:stretch>
            <a:fillRect/>
          </a:stretch>
        </p:blipFill>
        <p:spPr>
          <a:xfrm>
            <a:off x="831275" y="1895949"/>
            <a:ext cx="5486400" cy="3105150"/>
          </a:xfrm>
          <a:prstGeom prst="rect">
            <a:avLst/>
          </a:prstGeom>
          <a:noFill/>
          <a:ln>
            <a:noFill/>
          </a:ln>
        </p:spPr>
      </p:pic>
      <p:pic>
        <p:nvPicPr>
          <p:cNvPr id="355" name="Google Shape;355;p34"/>
          <p:cNvPicPr preferRelativeResize="0"/>
          <p:nvPr/>
        </p:nvPicPr>
        <p:blipFill>
          <a:blip r:embed="rId4">
            <a:alphaModFix/>
          </a:blip>
          <a:stretch>
            <a:fillRect/>
          </a:stretch>
        </p:blipFill>
        <p:spPr>
          <a:xfrm>
            <a:off x="6601188" y="3527599"/>
            <a:ext cx="5170124" cy="947266"/>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5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Shape 360"/>
        <p:cNvGrpSpPr/>
        <p:nvPr/>
      </p:nvGrpSpPr>
      <p:grpSpPr>
        <a:xfrm>
          <a:off x="0" y="0"/>
          <a:ext cx="0" cy="0"/>
          <a:chOff x="0" y="0"/>
          <a:chExt cx="0" cy="0"/>
        </a:xfrm>
      </p:grpSpPr>
      <p:sp>
        <p:nvSpPr>
          <p:cNvPr id="361" name="Google Shape;361;p35"/>
          <p:cNvSpPr txBox="1">
            <a:spLocks noGrp="1"/>
          </p:cNvSpPr>
          <p:nvPr>
            <p:ph type="title"/>
          </p:nvPr>
        </p:nvSpPr>
        <p:spPr>
          <a:xfrm>
            <a:off x="838200" y="596349"/>
            <a:ext cx="10515600" cy="994800"/>
          </a:xfrm>
          <a:prstGeom prst="rect">
            <a:avLst/>
          </a:prstGeom>
        </p:spPr>
        <p:txBody>
          <a:bodyPr spcFirstLastPara="1" wrap="square" lIns="91425" tIns="45700" rIns="91425" bIns="45700" anchor="ctr" anchorCtr="0">
            <a:normAutofit/>
          </a:bodyPr>
          <a:lstStyle/>
          <a:p>
            <a:pPr marL="0" lvl="0" indent="0" algn="l" rtl="0">
              <a:spcBef>
                <a:spcPts val="0"/>
              </a:spcBef>
              <a:spcAft>
                <a:spcPts val="0"/>
              </a:spcAft>
              <a:buNone/>
            </a:pPr>
            <a:r>
              <a:rPr lang="en-US"/>
              <a:t>How to read the data sheets (Example)</a:t>
            </a:r>
            <a:endParaRPr/>
          </a:p>
        </p:txBody>
      </p:sp>
      <p:sp>
        <p:nvSpPr>
          <p:cNvPr id="362" name="Google Shape;362;p35"/>
          <p:cNvSpPr txBox="1">
            <a:spLocks noGrp="1"/>
          </p:cNvSpPr>
          <p:nvPr>
            <p:ph type="body" idx="1"/>
          </p:nvPr>
        </p:nvSpPr>
        <p:spPr>
          <a:xfrm>
            <a:off x="6317675" y="1825625"/>
            <a:ext cx="4652100" cy="4351200"/>
          </a:xfrm>
          <a:prstGeom prst="rect">
            <a:avLst/>
          </a:prstGeom>
        </p:spPr>
        <p:txBody>
          <a:bodyPr spcFirstLastPara="1" wrap="square" lIns="91425" tIns="45700" rIns="91425" bIns="45700" anchor="t" anchorCtr="0">
            <a:normAutofit/>
          </a:bodyPr>
          <a:lstStyle/>
          <a:p>
            <a:pPr marL="457200" lvl="0" indent="-406400" algn="l" rtl="0">
              <a:spcBef>
                <a:spcPts val="1000"/>
              </a:spcBef>
              <a:spcAft>
                <a:spcPts val="0"/>
              </a:spcAft>
              <a:buSzPts val="2800"/>
              <a:buChar char="•"/>
            </a:pPr>
            <a:r>
              <a:rPr lang="en-US"/>
              <a:t>Significant change in tobacco use between 2014 and 2021?</a:t>
            </a:r>
            <a:endParaRPr/>
          </a:p>
          <a:p>
            <a:pPr marL="457200" lvl="0" indent="-406400" algn="l" rtl="0">
              <a:spcBef>
                <a:spcPts val="0"/>
              </a:spcBef>
              <a:spcAft>
                <a:spcPts val="0"/>
              </a:spcAft>
              <a:buSzPts val="2800"/>
              <a:buChar char="•"/>
            </a:pPr>
            <a:r>
              <a:rPr lang="en-US" b="1"/>
              <a:t>Significant change in any tobacco use between 2018 and 2021?</a:t>
            </a:r>
            <a:endParaRPr b="1"/>
          </a:p>
        </p:txBody>
      </p:sp>
      <p:sp>
        <p:nvSpPr>
          <p:cNvPr id="363" name="Google Shape;363;p35"/>
          <p:cNvSpPr txBox="1">
            <a:spLocks noGrp="1"/>
          </p:cNvSpPr>
          <p:nvPr>
            <p:ph type="sldNum" idx="12"/>
          </p:nvPr>
        </p:nvSpPr>
        <p:spPr>
          <a:xfrm>
            <a:off x="537186" y="6253165"/>
            <a:ext cx="543300" cy="365100"/>
          </a:xfrm>
          <a:prstGeom prst="rect">
            <a:avLst/>
          </a:prstGeom>
        </p:spPr>
        <p:txBody>
          <a:bodyPr spcFirstLastPara="1" wrap="square" lIns="91425" tIns="45700" rIns="91425" bIns="45700" anchor="ctr" anchorCtr="0">
            <a:noAutofit/>
          </a:bodyPr>
          <a:lstStyle/>
          <a:p>
            <a:pPr marL="0" lvl="0" indent="0" algn="l" rtl="0">
              <a:spcBef>
                <a:spcPts val="0"/>
              </a:spcBef>
              <a:spcAft>
                <a:spcPts val="0"/>
              </a:spcAft>
              <a:buNone/>
            </a:pPr>
            <a:fld id="{00000000-1234-1234-1234-123412341234}" type="slidenum">
              <a:rPr lang="en-US"/>
              <a:t>102</a:t>
            </a:fld>
            <a:endParaRPr/>
          </a:p>
        </p:txBody>
      </p:sp>
      <p:sp>
        <p:nvSpPr>
          <p:cNvPr id="364" name="Google Shape;364;p35"/>
          <p:cNvSpPr txBox="1">
            <a:spLocks noGrp="1"/>
          </p:cNvSpPr>
          <p:nvPr>
            <p:ph type="body" idx="2"/>
          </p:nvPr>
        </p:nvSpPr>
        <p:spPr>
          <a:xfrm>
            <a:off x="884583" y="362022"/>
            <a:ext cx="10469100" cy="343800"/>
          </a:xfrm>
          <a:prstGeom prst="rect">
            <a:avLst/>
          </a:prstGeom>
        </p:spPr>
        <p:txBody>
          <a:bodyPr spcFirstLastPara="1" wrap="square" lIns="91425" tIns="45700" rIns="91425" bIns="45700" anchor="t" anchorCtr="0">
            <a:noAutofit/>
          </a:bodyPr>
          <a:lstStyle/>
          <a:p>
            <a:pPr marL="0" lvl="0" indent="0" algn="l" rtl="0">
              <a:spcBef>
                <a:spcPts val="1000"/>
              </a:spcBef>
              <a:spcAft>
                <a:spcPts val="0"/>
              </a:spcAft>
              <a:buNone/>
            </a:pPr>
            <a:endParaRPr/>
          </a:p>
        </p:txBody>
      </p:sp>
      <p:pic>
        <p:nvPicPr>
          <p:cNvPr id="365" name="Google Shape;365;p35"/>
          <p:cNvPicPr preferRelativeResize="0"/>
          <p:nvPr/>
        </p:nvPicPr>
        <p:blipFill>
          <a:blip r:embed="rId3">
            <a:alphaModFix/>
          </a:blip>
          <a:stretch>
            <a:fillRect/>
          </a:stretch>
        </p:blipFill>
        <p:spPr>
          <a:xfrm>
            <a:off x="831275" y="1895949"/>
            <a:ext cx="5486400" cy="3105150"/>
          </a:xfrm>
          <a:prstGeom prst="rect">
            <a:avLst/>
          </a:prstGeom>
          <a:noFill/>
          <a:ln>
            <a:noFill/>
          </a:ln>
        </p:spPr>
      </p:pic>
      <p:pic>
        <p:nvPicPr>
          <p:cNvPr id="366" name="Google Shape;366;p35"/>
          <p:cNvPicPr preferRelativeResize="0"/>
          <p:nvPr/>
        </p:nvPicPr>
        <p:blipFill>
          <a:blip r:embed="rId4">
            <a:alphaModFix/>
          </a:blip>
          <a:stretch>
            <a:fillRect/>
          </a:stretch>
        </p:blipFill>
        <p:spPr>
          <a:xfrm>
            <a:off x="6583013" y="4651024"/>
            <a:ext cx="5026483" cy="947266"/>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6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Shape 371"/>
        <p:cNvGrpSpPr/>
        <p:nvPr/>
      </p:nvGrpSpPr>
      <p:grpSpPr>
        <a:xfrm>
          <a:off x="0" y="0"/>
          <a:ext cx="0" cy="0"/>
          <a:chOff x="0" y="0"/>
          <a:chExt cx="0" cy="0"/>
        </a:xfrm>
      </p:grpSpPr>
      <p:sp>
        <p:nvSpPr>
          <p:cNvPr id="372" name="Google Shape;372;p36"/>
          <p:cNvSpPr txBox="1">
            <a:spLocks noGrp="1"/>
          </p:cNvSpPr>
          <p:nvPr>
            <p:ph type="title"/>
          </p:nvPr>
        </p:nvSpPr>
        <p:spPr>
          <a:xfrm>
            <a:off x="838200" y="596349"/>
            <a:ext cx="10515600" cy="994800"/>
          </a:xfrm>
          <a:prstGeom prst="rect">
            <a:avLst/>
          </a:prstGeom>
        </p:spPr>
        <p:txBody>
          <a:bodyPr spcFirstLastPara="1" wrap="square" lIns="91425" tIns="45700" rIns="91425" bIns="45700" anchor="ctr" anchorCtr="0">
            <a:normAutofit/>
          </a:bodyPr>
          <a:lstStyle/>
          <a:p>
            <a:pPr marL="0" lvl="0" indent="0" algn="l" rtl="0">
              <a:spcBef>
                <a:spcPts val="0"/>
              </a:spcBef>
              <a:spcAft>
                <a:spcPts val="0"/>
              </a:spcAft>
              <a:buNone/>
            </a:pPr>
            <a:r>
              <a:rPr lang="en-US"/>
              <a:t>How to read the data sheets (Example)</a:t>
            </a:r>
            <a:endParaRPr/>
          </a:p>
        </p:txBody>
      </p:sp>
      <p:sp>
        <p:nvSpPr>
          <p:cNvPr id="373" name="Google Shape;373;p36"/>
          <p:cNvSpPr txBox="1">
            <a:spLocks noGrp="1"/>
          </p:cNvSpPr>
          <p:nvPr>
            <p:ph type="body" idx="1"/>
          </p:nvPr>
        </p:nvSpPr>
        <p:spPr>
          <a:xfrm>
            <a:off x="6317675" y="1825625"/>
            <a:ext cx="5036100" cy="4351200"/>
          </a:xfrm>
          <a:prstGeom prst="rect">
            <a:avLst/>
          </a:prstGeom>
        </p:spPr>
        <p:txBody>
          <a:bodyPr spcFirstLastPara="1" wrap="square" lIns="91425" tIns="45700" rIns="91425" bIns="45700" anchor="t" anchorCtr="0">
            <a:normAutofit/>
          </a:bodyPr>
          <a:lstStyle/>
          <a:p>
            <a:pPr marL="457200" lvl="0" indent="-406400" algn="l" rtl="0">
              <a:spcBef>
                <a:spcPts val="1000"/>
              </a:spcBef>
              <a:spcAft>
                <a:spcPts val="0"/>
              </a:spcAft>
              <a:buSzPts val="2800"/>
              <a:buChar char="•"/>
            </a:pPr>
            <a:r>
              <a:rPr lang="en-US"/>
              <a:t>Significant change in tobacco use between 2014 and 2021?</a:t>
            </a:r>
            <a:endParaRPr/>
          </a:p>
          <a:p>
            <a:pPr marL="457200" lvl="0" indent="-406400" algn="l" rtl="0">
              <a:spcBef>
                <a:spcPts val="0"/>
              </a:spcBef>
              <a:spcAft>
                <a:spcPts val="0"/>
              </a:spcAft>
              <a:buSzPts val="2800"/>
              <a:buChar char="•"/>
            </a:pPr>
            <a:r>
              <a:rPr lang="en-US"/>
              <a:t>Significant change in any tobacco use between 2018 and 2021?</a:t>
            </a:r>
            <a:endParaRPr/>
          </a:p>
          <a:p>
            <a:pPr marL="457200" lvl="0" indent="-406400" algn="l" rtl="0">
              <a:spcBef>
                <a:spcPts val="0"/>
              </a:spcBef>
              <a:spcAft>
                <a:spcPts val="0"/>
              </a:spcAft>
              <a:buSzPts val="2800"/>
              <a:buChar char="•"/>
            </a:pPr>
            <a:r>
              <a:rPr lang="en-US" b="1"/>
              <a:t>Is there a significant difference between cigarette and smokeless tobacco use in 2021?</a:t>
            </a:r>
            <a:endParaRPr b="1"/>
          </a:p>
        </p:txBody>
      </p:sp>
      <p:sp>
        <p:nvSpPr>
          <p:cNvPr id="374" name="Google Shape;374;p36"/>
          <p:cNvSpPr txBox="1">
            <a:spLocks noGrp="1"/>
          </p:cNvSpPr>
          <p:nvPr>
            <p:ph type="sldNum" idx="12"/>
          </p:nvPr>
        </p:nvSpPr>
        <p:spPr>
          <a:xfrm>
            <a:off x="537186" y="6253165"/>
            <a:ext cx="543300" cy="365100"/>
          </a:xfrm>
          <a:prstGeom prst="rect">
            <a:avLst/>
          </a:prstGeom>
        </p:spPr>
        <p:txBody>
          <a:bodyPr spcFirstLastPara="1" wrap="square" lIns="91425" tIns="45700" rIns="91425" bIns="45700" anchor="ctr" anchorCtr="0">
            <a:noAutofit/>
          </a:bodyPr>
          <a:lstStyle/>
          <a:p>
            <a:pPr marL="0" lvl="0" indent="0" algn="l" rtl="0">
              <a:spcBef>
                <a:spcPts val="0"/>
              </a:spcBef>
              <a:spcAft>
                <a:spcPts val="0"/>
              </a:spcAft>
              <a:buNone/>
            </a:pPr>
            <a:fld id="{00000000-1234-1234-1234-123412341234}" type="slidenum">
              <a:rPr lang="en-US"/>
              <a:t>103</a:t>
            </a:fld>
            <a:endParaRPr/>
          </a:p>
        </p:txBody>
      </p:sp>
      <p:sp>
        <p:nvSpPr>
          <p:cNvPr id="375" name="Google Shape;375;p36"/>
          <p:cNvSpPr txBox="1">
            <a:spLocks noGrp="1"/>
          </p:cNvSpPr>
          <p:nvPr>
            <p:ph type="body" idx="2"/>
          </p:nvPr>
        </p:nvSpPr>
        <p:spPr>
          <a:xfrm>
            <a:off x="884583" y="362022"/>
            <a:ext cx="10469100" cy="343800"/>
          </a:xfrm>
          <a:prstGeom prst="rect">
            <a:avLst/>
          </a:prstGeom>
        </p:spPr>
        <p:txBody>
          <a:bodyPr spcFirstLastPara="1" wrap="square" lIns="91425" tIns="45700" rIns="91425" bIns="45700" anchor="t" anchorCtr="0">
            <a:noAutofit/>
          </a:bodyPr>
          <a:lstStyle/>
          <a:p>
            <a:pPr marL="0" lvl="0" indent="0" algn="l" rtl="0">
              <a:spcBef>
                <a:spcPts val="1000"/>
              </a:spcBef>
              <a:spcAft>
                <a:spcPts val="0"/>
              </a:spcAft>
              <a:buNone/>
            </a:pPr>
            <a:endParaRPr/>
          </a:p>
        </p:txBody>
      </p:sp>
      <p:pic>
        <p:nvPicPr>
          <p:cNvPr id="376" name="Google Shape;376;p36"/>
          <p:cNvPicPr preferRelativeResize="0"/>
          <p:nvPr/>
        </p:nvPicPr>
        <p:blipFill>
          <a:blip r:embed="rId3">
            <a:alphaModFix/>
          </a:blip>
          <a:stretch>
            <a:fillRect/>
          </a:stretch>
        </p:blipFill>
        <p:spPr>
          <a:xfrm>
            <a:off x="831275" y="1895949"/>
            <a:ext cx="5486400" cy="3105150"/>
          </a:xfrm>
          <a:prstGeom prst="rect">
            <a:avLst/>
          </a:prstGeom>
          <a:noFill/>
          <a:ln>
            <a:noFill/>
          </a:ln>
        </p:spPr>
      </p:pic>
      <p:pic>
        <p:nvPicPr>
          <p:cNvPr id="377" name="Google Shape;377;p36"/>
          <p:cNvPicPr preferRelativeResize="0"/>
          <p:nvPr/>
        </p:nvPicPr>
        <p:blipFill>
          <a:blip r:embed="rId4">
            <a:alphaModFix/>
          </a:blip>
          <a:stretch>
            <a:fillRect/>
          </a:stretch>
        </p:blipFill>
        <p:spPr>
          <a:xfrm>
            <a:off x="1447800" y="5382099"/>
            <a:ext cx="4320991" cy="947266"/>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7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Shape 382"/>
        <p:cNvGrpSpPr/>
        <p:nvPr/>
      </p:nvGrpSpPr>
      <p:grpSpPr>
        <a:xfrm>
          <a:off x="0" y="0"/>
          <a:ext cx="0" cy="0"/>
          <a:chOff x="0" y="0"/>
          <a:chExt cx="0" cy="0"/>
        </a:xfrm>
      </p:grpSpPr>
      <p:sp>
        <p:nvSpPr>
          <p:cNvPr id="383" name="Google Shape;383;p37"/>
          <p:cNvSpPr txBox="1">
            <a:spLocks noGrp="1"/>
          </p:cNvSpPr>
          <p:nvPr>
            <p:ph type="title"/>
          </p:nvPr>
        </p:nvSpPr>
        <p:spPr>
          <a:xfrm>
            <a:off x="838200" y="596349"/>
            <a:ext cx="10515600" cy="994800"/>
          </a:xfrm>
          <a:prstGeom prst="rect">
            <a:avLst/>
          </a:prstGeom>
        </p:spPr>
        <p:txBody>
          <a:bodyPr spcFirstLastPara="1" wrap="square" lIns="91425" tIns="45700" rIns="91425" bIns="45700" anchor="ctr" anchorCtr="0">
            <a:normAutofit/>
          </a:bodyPr>
          <a:lstStyle/>
          <a:p>
            <a:pPr marL="0" lvl="0" indent="0" algn="l" rtl="0">
              <a:spcBef>
                <a:spcPts val="0"/>
              </a:spcBef>
              <a:spcAft>
                <a:spcPts val="0"/>
              </a:spcAft>
              <a:buNone/>
            </a:pPr>
            <a:r>
              <a:rPr lang="en-US"/>
              <a:t>How to read the data sheets (Example)</a:t>
            </a:r>
            <a:endParaRPr/>
          </a:p>
        </p:txBody>
      </p:sp>
      <p:sp>
        <p:nvSpPr>
          <p:cNvPr id="384" name="Google Shape;384;p37"/>
          <p:cNvSpPr txBox="1">
            <a:spLocks noGrp="1"/>
          </p:cNvSpPr>
          <p:nvPr>
            <p:ph type="body" idx="1"/>
          </p:nvPr>
        </p:nvSpPr>
        <p:spPr>
          <a:xfrm>
            <a:off x="6317675" y="1825625"/>
            <a:ext cx="4878900" cy="4351200"/>
          </a:xfrm>
          <a:prstGeom prst="rect">
            <a:avLst/>
          </a:prstGeom>
        </p:spPr>
        <p:txBody>
          <a:bodyPr spcFirstLastPara="1" wrap="square" lIns="91425" tIns="45700" rIns="91425" bIns="45700" anchor="t" anchorCtr="0">
            <a:normAutofit fontScale="92500"/>
          </a:bodyPr>
          <a:lstStyle/>
          <a:p>
            <a:pPr marL="457200" lvl="0" indent="-406400" algn="l" rtl="0">
              <a:spcBef>
                <a:spcPts val="1000"/>
              </a:spcBef>
              <a:spcAft>
                <a:spcPts val="0"/>
              </a:spcAft>
              <a:buSzPts val="2800"/>
              <a:buChar char="•"/>
            </a:pPr>
            <a:r>
              <a:rPr lang="en-US"/>
              <a:t>Significant change in tobacco use between 2014 and 2021?</a:t>
            </a:r>
            <a:endParaRPr/>
          </a:p>
          <a:p>
            <a:pPr marL="457200" lvl="0" indent="-406400" algn="l" rtl="0">
              <a:spcBef>
                <a:spcPts val="0"/>
              </a:spcBef>
              <a:spcAft>
                <a:spcPts val="0"/>
              </a:spcAft>
              <a:buSzPts val="2800"/>
              <a:buChar char="•"/>
            </a:pPr>
            <a:r>
              <a:rPr lang="en-US"/>
              <a:t>Significant change in any tobacco use between 2018 and 2021?</a:t>
            </a:r>
            <a:endParaRPr/>
          </a:p>
          <a:p>
            <a:pPr marL="457200" lvl="0" indent="-406400" algn="l" rtl="0">
              <a:spcBef>
                <a:spcPts val="0"/>
              </a:spcBef>
              <a:spcAft>
                <a:spcPts val="0"/>
              </a:spcAft>
              <a:buSzPts val="2800"/>
              <a:buChar char="•"/>
            </a:pPr>
            <a:r>
              <a:rPr lang="en-US"/>
              <a:t>Is there a significant difference between cigarette and smokeless tobacco use in 2021?</a:t>
            </a:r>
            <a:endParaRPr/>
          </a:p>
          <a:p>
            <a:pPr marL="457200" lvl="0" indent="-406400" algn="l" rtl="0">
              <a:spcBef>
                <a:spcPts val="0"/>
              </a:spcBef>
              <a:spcAft>
                <a:spcPts val="0"/>
              </a:spcAft>
              <a:buSzPts val="2800"/>
              <a:buChar char="•"/>
            </a:pPr>
            <a:r>
              <a:rPr lang="en-US" b="1"/>
              <a:t>Is there a significant difference between cigar and ESD use in 2018?</a:t>
            </a:r>
            <a:endParaRPr b="1"/>
          </a:p>
        </p:txBody>
      </p:sp>
      <p:sp>
        <p:nvSpPr>
          <p:cNvPr id="385" name="Google Shape;385;p37"/>
          <p:cNvSpPr txBox="1">
            <a:spLocks noGrp="1"/>
          </p:cNvSpPr>
          <p:nvPr>
            <p:ph type="sldNum" idx="12"/>
          </p:nvPr>
        </p:nvSpPr>
        <p:spPr>
          <a:xfrm>
            <a:off x="537186" y="6253165"/>
            <a:ext cx="543300" cy="365100"/>
          </a:xfrm>
          <a:prstGeom prst="rect">
            <a:avLst/>
          </a:prstGeom>
        </p:spPr>
        <p:txBody>
          <a:bodyPr spcFirstLastPara="1" wrap="square" lIns="91425" tIns="45700" rIns="91425" bIns="45700" anchor="ctr" anchorCtr="0">
            <a:noAutofit/>
          </a:bodyPr>
          <a:lstStyle/>
          <a:p>
            <a:pPr marL="0" lvl="0" indent="0" algn="l" rtl="0">
              <a:spcBef>
                <a:spcPts val="0"/>
              </a:spcBef>
              <a:spcAft>
                <a:spcPts val="0"/>
              </a:spcAft>
              <a:buNone/>
            </a:pPr>
            <a:fld id="{00000000-1234-1234-1234-123412341234}" type="slidenum">
              <a:rPr lang="en-US"/>
              <a:t>104</a:t>
            </a:fld>
            <a:endParaRPr/>
          </a:p>
        </p:txBody>
      </p:sp>
      <p:sp>
        <p:nvSpPr>
          <p:cNvPr id="386" name="Google Shape;386;p37"/>
          <p:cNvSpPr txBox="1">
            <a:spLocks noGrp="1"/>
          </p:cNvSpPr>
          <p:nvPr>
            <p:ph type="body" idx="2"/>
          </p:nvPr>
        </p:nvSpPr>
        <p:spPr>
          <a:xfrm>
            <a:off x="884583" y="362022"/>
            <a:ext cx="10469100" cy="343800"/>
          </a:xfrm>
          <a:prstGeom prst="rect">
            <a:avLst/>
          </a:prstGeom>
        </p:spPr>
        <p:txBody>
          <a:bodyPr spcFirstLastPara="1" wrap="square" lIns="91425" tIns="45700" rIns="91425" bIns="45700" anchor="t" anchorCtr="0">
            <a:noAutofit/>
          </a:bodyPr>
          <a:lstStyle/>
          <a:p>
            <a:pPr marL="0" lvl="0" indent="0" algn="l" rtl="0">
              <a:spcBef>
                <a:spcPts val="1000"/>
              </a:spcBef>
              <a:spcAft>
                <a:spcPts val="0"/>
              </a:spcAft>
              <a:buNone/>
            </a:pPr>
            <a:endParaRPr/>
          </a:p>
        </p:txBody>
      </p:sp>
      <p:pic>
        <p:nvPicPr>
          <p:cNvPr id="387" name="Google Shape;387;p37"/>
          <p:cNvPicPr preferRelativeResize="0"/>
          <p:nvPr/>
        </p:nvPicPr>
        <p:blipFill>
          <a:blip r:embed="rId3">
            <a:alphaModFix/>
          </a:blip>
          <a:stretch>
            <a:fillRect/>
          </a:stretch>
        </p:blipFill>
        <p:spPr>
          <a:xfrm>
            <a:off x="831275" y="1895949"/>
            <a:ext cx="5486400" cy="3105150"/>
          </a:xfrm>
          <a:prstGeom prst="rect">
            <a:avLst/>
          </a:prstGeom>
          <a:noFill/>
          <a:ln>
            <a:noFill/>
          </a:ln>
        </p:spPr>
      </p:pic>
      <p:pic>
        <p:nvPicPr>
          <p:cNvPr id="388" name="Google Shape;388;p37"/>
          <p:cNvPicPr preferRelativeResize="0"/>
          <p:nvPr/>
        </p:nvPicPr>
        <p:blipFill>
          <a:blip r:embed="rId4">
            <a:alphaModFix/>
          </a:blip>
          <a:stretch>
            <a:fillRect/>
          </a:stretch>
        </p:blipFill>
        <p:spPr>
          <a:xfrm>
            <a:off x="1066762" y="5229699"/>
            <a:ext cx="5015435" cy="947266"/>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8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Shape 393"/>
        <p:cNvGrpSpPr/>
        <p:nvPr/>
      </p:nvGrpSpPr>
      <p:grpSpPr>
        <a:xfrm>
          <a:off x="0" y="0"/>
          <a:ext cx="0" cy="0"/>
          <a:chOff x="0" y="0"/>
          <a:chExt cx="0" cy="0"/>
        </a:xfrm>
      </p:grpSpPr>
      <p:sp>
        <p:nvSpPr>
          <p:cNvPr id="394" name="Google Shape;394;p38"/>
          <p:cNvSpPr txBox="1">
            <a:spLocks noGrp="1"/>
          </p:cNvSpPr>
          <p:nvPr>
            <p:ph type="title"/>
          </p:nvPr>
        </p:nvSpPr>
        <p:spPr>
          <a:xfrm>
            <a:off x="839788" y="457200"/>
            <a:ext cx="3932100" cy="1600200"/>
          </a:xfrm>
          <a:prstGeom prst="rect">
            <a:avLst/>
          </a:prstGeom>
        </p:spPr>
        <p:txBody>
          <a:bodyPr spcFirstLastPara="1" wrap="square" lIns="91425" tIns="45700" rIns="91425" bIns="45700" anchor="b" anchorCtr="0">
            <a:normAutofit/>
          </a:bodyPr>
          <a:lstStyle/>
          <a:p>
            <a:pPr marL="0" lvl="0" indent="0" algn="l" rtl="0">
              <a:spcBef>
                <a:spcPts val="0"/>
              </a:spcBef>
              <a:spcAft>
                <a:spcPts val="0"/>
              </a:spcAft>
              <a:buNone/>
            </a:pPr>
            <a:r>
              <a:rPr lang="en-US"/>
              <a:t>Counter Tools</a:t>
            </a:r>
            <a:endParaRPr/>
          </a:p>
        </p:txBody>
      </p:sp>
      <p:sp>
        <p:nvSpPr>
          <p:cNvPr id="395" name="Google Shape;395;p38"/>
          <p:cNvSpPr txBox="1">
            <a:spLocks noGrp="1"/>
          </p:cNvSpPr>
          <p:nvPr>
            <p:ph type="body" idx="1"/>
          </p:nvPr>
        </p:nvSpPr>
        <p:spPr>
          <a:xfrm>
            <a:off x="839788" y="2057400"/>
            <a:ext cx="3932100" cy="3811500"/>
          </a:xfrm>
          <a:prstGeom prst="rect">
            <a:avLst/>
          </a:prstGeom>
        </p:spPr>
        <p:txBody>
          <a:bodyPr spcFirstLastPara="1" wrap="square" lIns="91425" tIns="45700" rIns="91425" bIns="45700" anchor="t" anchorCtr="0">
            <a:normAutofit/>
          </a:bodyPr>
          <a:lstStyle/>
          <a:p>
            <a:pPr marL="0" lvl="0" indent="0" algn="l" rtl="0">
              <a:spcBef>
                <a:spcPts val="0"/>
              </a:spcBef>
              <a:spcAft>
                <a:spcPts val="0"/>
              </a:spcAft>
              <a:buClr>
                <a:schemeClr val="dk1"/>
              </a:buClr>
              <a:buSzPts val="1100"/>
              <a:buFont typeface="Arial"/>
              <a:buNone/>
            </a:pPr>
            <a:r>
              <a:rPr lang="en-US" sz="2300" b="1"/>
              <a:t>Point-of-Sale-Toolkit (POST)</a:t>
            </a:r>
            <a:endParaRPr sz="100"/>
          </a:p>
        </p:txBody>
      </p:sp>
      <p:sp>
        <p:nvSpPr>
          <p:cNvPr id="396" name="Google Shape;396;p38"/>
          <p:cNvSpPr txBox="1">
            <a:spLocks noGrp="1"/>
          </p:cNvSpPr>
          <p:nvPr>
            <p:ph type="sldNum" idx="12"/>
          </p:nvPr>
        </p:nvSpPr>
        <p:spPr>
          <a:xfrm>
            <a:off x="738810" y="6231917"/>
            <a:ext cx="444000" cy="365100"/>
          </a:xfrm>
          <a:prstGeom prst="rect">
            <a:avLst/>
          </a:prstGeom>
        </p:spPr>
        <p:txBody>
          <a:bodyPr spcFirstLastPara="1" wrap="square" lIns="91425" tIns="45700" rIns="91425" bIns="45700" anchor="ctr" anchorCtr="0">
            <a:noAutofit/>
          </a:bodyPr>
          <a:lstStyle/>
          <a:p>
            <a:pPr marL="0" lvl="0" indent="0" algn="l" rtl="0">
              <a:spcBef>
                <a:spcPts val="0"/>
              </a:spcBef>
              <a:spcAft>
                <a:spcPts val="0"/>
              </a:spcAft>
              <a:buClr>
                <a:srgbClr val="000000"/>
              </a:buClr>
              <a:buFont typeface="Arial"/>
              <a:buNone/>
            </a:pPr>
            <a:fld id="{00000000-1234-1234-1234-123412341234}" type="slidenum">
              <a:rPr lang="en-US"/>
              <a:t>105</a:t>
            </a:fld>
            <a:endParaRPr/>
          </a:p>
        </p:txBody>
      </p:sp>
      <p:pic>
        <p:nvPicPr>
          <p:cNvPr id="397" name="Google Shape;397;p38"/>
          <p:cNvPicPr preferRelativeResize="0"/>
          <p:nvPr/>
        </p:nvPicPr>
        <p:blipFill>
          <a:blip r:embed="rId3">
            <a:alphaModFix/>
          </a:blip>
          <a:stretch>
            <a:fillRect/>
          </a:stretch>
        </p:blipFill>
        <p:spPr>
          <a:xfrm>
            <a:off x="4771900" y="457200"/>
            <a:ext cx="7243451" cy="5122299"/>
          </a:xfrm>
          <a:prstGeom prst="rect">
            <a:avLst/>
          </a:prstGeom>
          <a:noFill/>
          <a:ln w="28575" cap="flat" cmpd="sng">
            <a:solidFill>
              <a:schemeClr val="dk2"/>
            </a:solidFill>
            <a:prstDash val="solid"/>
            <a:round/>
            <a:headEnd type="none" w="sm" len="sm"/>
            <a:tailEnd type="none" w="sm" len="sm"/>
          </a:ln>
        </p:spPr>
      </p:pic>
    </p:spTree>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Shape 402"/>
        <p:cNvGrpSpPr/>
        <p:nvPr/>
      </p:nvGrpSpPr>
      <p:grpSpPr>
        <a:xfrm>
          <a:off x="0" y="0"/>
          <a:ext cx="0" cy="0"/>
          <a:chOff x="0" y="0"/>
          <a:chExt cx="0" cy="0"/>
        </a:xfrm>
      </p:grpSpPr>
      <p:sp>
        <p:nvSpPr>
          <p:cNvPr id="403" name="Google Shape;403;p39"/>
          <p:cNvSpPr txBox="1">
            <a:spLocks noGrp="1"/>
          </p:cNvSpPr>
          <p:nvPr>
            <p:ph type="title"/>
          </p:nvPr>
        </p:nvSpPr>
        <p:spPr>
          <a:xfrm>
            <a:off x="838200" y="596349"/>
            <a:ext cx="10515600" cy="994800"/>
          </a:xfrm>
          <a:prstGeom prst="rect">
            <a:avLst/>
          </a:prstGeom>
        </p:spPr>
        <p:txBody>
          <a:bodyPr spcFirstLastPara="1" wrap="square" lIns="91425" tIns="45700" rIns="91425" bIns="45700" anchor="ctr" anchorCtr="0">
            <a:normAutofit/>
          </a:bodyPr>
          <a:lstStyle/>
          <a:p>
            <a:pPr marL="0" lvl="0" indent="0" algn="l" rtl="0">
              <a:spcBef>
                <a:spcPts val="0"/>
              </a:spcBef>
              <a:spcAft>
                <a:spcPts val="0"/>
              </a:spcAft>
              <a:buNone/>
            </a:pPr>
            <a:r>
              <a:rPr lang="en-US"/>
              <a:t>Point-of-Sale-Toolkit (POST)</a:t>
            </a:r>
            <a:endParaRPr/>
          </a:p>
        </p:txBody>
      </p:sp>
      <p:sp>
        <p:nvSpPr>
          <p:cNvPr id="404" name="Google Shape;404;p39"/>
          <p:cNvSpPr txBox="1">
            <a:spLocks noGrp="1"/>
          </p:cNvSpPr>
          <p:nvPr>
            <p:ph type="body" idx="1"/>
          </p:nvPr>
        </p:nvSpPr>
        <p:spPr>
          <a:xfrm>
            <a:off x="1282148" y="1825625"/>
            <a:ext cx="10071600" cy="4351200"/>
          </a:xfrm>
          <a:prstGeom prst="rect">
            <a:avLst/>
          </a:prstGeom>
        </p:spPr>
        <p:txBody>
          <a:bodyPr spcFirstLastPara="1" wrap="square" lIns="91425" tIns="45700" rIns="91425" bIns="45700" anchor="t" anchorCtr="0">
            <a:normAutofit fontScale="92500" lnSpcReduction="20000"/>
          </a:bodyPr>
          <a:lstStyle/>
          <a:p>
            <a:pPr marL="0" lvl="0" indent="0" algn="l" rtl="0">
              <a:spcBef>
                <a:spcPts val="1000"/>
              </a:spcBef>
              <a:spcAft>
                <a:spcPts val="0"/>
              </a:spcAft>
              <a:buNone/>
            </a:pPr>
            <a:r>
              <a:rPr lang="en-US" b="1">
                <a:solidFill>
                  <a:srgbClr val="C40E3E"/>
                </a:solidFill>
              </a:rPr>
              <a:t>Features:</a:t>
            </a:r>
            <a:endParaRPr b="1">
              <a:solidFill>
                <a:srgbClr val="C40E3E"/>
              </a:solidFill>
            </a:endParaRPr>
          </a:p>
          <a:p>
            <a:pPr marL="457200" lvl="0" indent="-406400" algn="l" rtl="0">
              <a:spcBef>
                <a:spcPts val="1000"/>
              </a:spcBef>
              <a:spcAft>
                <a:spcPts val="0"/>
              </a:spcAft>
              <a:buSzPts val="2800"/>
              <a:buChar char="•"/>
            </a:pPr>
            <a:r>
              <a:rPr lang="en-US"/>
              <a:t>Password-protected website</a:t>
            </a:r>
            <a:endParaRPr/>
          </a:p>
          <a:p>
            <a:pPr marL="457200" lvl="0" indent="-406400" algn="l" rtl="0">
              <a:spcBef>
                <a:spcPts val="0"/>
              </a:spcBef>
              <a:spcAft>
                <a:spcPts val="0"/>
              </a:spcAft>
              <a:buSzPts val="2800"/>
              <a:buChar char="•"/>
            </a:pPr>
            <a:r>
              <a:rPr lang="en-US"/>
              <a:t>Store mergers</a:t>
            </a:r>
            <a:endParaRPr/>
          </a:p>
          <a:p>
            <a:pPr marL="457200" lvl="0" indent="-406400" algn="l" rtl="0">
              <a:spcBef>
                <a:spcPts val="0"/>
              </a:spcBef>
              <a:spcAft>
                <a:spcPts val="0"/>
              </a:spcAft>
              <a:buSzPts val="2800"/>
              <a:buChar char="•"/>
            </a:pPr>
            <a:r>
              <a:rPr lang="en-US"/>
              <a:t>Help desk (</a:t>
            </a:r>
            <a:r>
              <a:rPr lang="en-US" u="sng">
                <a:solidFill>
                  <a:schemeClr val="hlink"/>
                </a:solidFill>
                <a:hlinkClick r:id="rId3"/>
              </a:rPr>
              <a:t>help@countertools.org</a:t>
            </a:r>
            <a:r>
              <a:rPr lang="en-US"/>
              <a:t>)</a:t>
            </a:r>
            <a:endParaRPr/>
          </a:p>
          <a:p>
            <a:pPr marL="457200" lvl="0" indent="-406400" algn="l" rtl="0">
              <a:spcBef>
                <a:spcPts val="0"/>
              </a:spcBef>
              <a:spcAft>
                <a:spcPts val="0"/>
              </a:spcAft>
              <a:buSzPts val="2800"/>
              <a:buChar char="•"/>
            </a:pPr>
            <a:r>
              <a:rPr lang="en-US"/>
              <a:t>Stories</a:t>
            </a:r>
            <a:endParaRPr/>
          </a:p>
          <a:p>
            <a:pPr marL="0" lvl="0" indent="0" algn="l" rtl="0">
              <a:spcBef>
                <a:spcPts val="1000"/>
              </a:spcBef>
              <a:spcAft>
                <a:spcPts val="0"/>
              </a:spcAft>
              <a:buNone/>
            </a:pPr>
            <a:r>
              <a:rPr lang="en-US" b="1">
                <a:solidFill>
                  <a:srgbClr val="C40E3E"/>
                </a:solidFill>
              </a:rPr>
              <a:t>Data Collection:</a:t>
            </a:r>
            <a:endParaRPr b="1">
              <a:solidFill>
                <a:srgbClr val="C40E3E"/>
              </a:solidFill>
            </a:endParaRPr>
          </a:p>
          <a:p>
            <a:pPr marL="457200" lvl="0" indent="-406400" algn="l" rtl="0">
              <a:spcBef>
                <a:spcPts val="1000"/>
              </a:spcBef>
              <a:spcAft>
                <a:spcPts val="0"/>
              </a:spcAft>
              <a:buSzPts val="2800"/>
              <a:buChar char="•"/>
            </a:pPr>
            <a:r>
              <a:rPr lang="en-US"/>
              <a:t>Assessment, Education and Enforcement tobacco retailer visits</a:t>
            </a:r>
            <a:endParaRPr/>
          </a:p>
          <a:p>
            <a:pPr marL="457200" lvl="0" indent="-406400" algn="l" rtl="0">
              <a:spcBef>
                <a:spcPts val="0"/>
              </a:spcBef>
              <a:spcAft>
                <a:spcPts val="0"/>
              </a:spcAft>
              <a:buSzPts val="2800"/>
              <a:buChar char="•"/>
            </a:pPr>
            <a:r>
              <a:rPr lang="en-US"/>
              <a:t>Create campaigns</a:t>
            </a:r>
            <a:endParaRPr/>
          </a:p>
          <a:p>
            <a:pPr marL="457200" lvl="0" indent="-406400" algn="l" rtl="0">
              <a:spcBef>
                <a:spcPts val="0"/>
              </a:spcBef>
              <a:spcAft>
                <a:spcPts val="0"/>
              </a:spcAft>
              <a:buSzPts val="2800"/>
              <a:buChar char="•"/>
            </a:pPr>
            <a:r>
              <a:rPr lang="en-US"/>
              <a:t>Online/Offline data entry</a:t>
            </a:r>
            <a:endParaRPr/>
          </a:p>
          <a:p>
            <a:pPr marL="0" lvl="0" indent="0" algn="l" rtl="0">
              <a:spcBef>
                <a:spcPts val="1000"/>
              </a:spcBef>
              <a:spcAft>
                <a:spcPts val="0"/>
              </a:spcAft>
              <a:buNone/>
            </a:pPr>
            <a:r>
              <a:rPr lang="en-US" b="1">
                <a:solidFill>
                  <a:srgbClr val="C40E3E"/>
                </a:solidFill>
              </a:rPr>
              <a:t>Data Monitoring:</a:t>
            </a:r>
            <a:endParaRPr b="1">
              <a:solidFill>
                <a:srgbClr val="C40E3E"/>
              </a:solidFill>
            </a:endParaRPr>
          </a:p>
          <a:p>
            <a:pPr marL="457200" lvl="0" indent="-406400" algn="l" rtl="0">
              <a:spcBef>
                <a:spcPts val="1000"/>
              </a:spcBef>
              <a:spcAft>
                <a:spcPts val="0"/>
              </a:spcAft>
              <a:buSzPts val="2800"/>
              <a:buChar char="•"/>
            </a:pPr>
            <a:r>
              <a:rPr lang="en-US"/>
              <a:t>Multi-violations</a:t>
            </a:r>
            <a:endParaRPr/>
          </a:p>
          <a:p>
            <a:pPr marL="457200" lvl="0" indent="-406400" algn="l" rtl="0">
              <a:spcBef>
                <a:spcPts val="0"/>
              </a:spcBef>
              <a:spcAft>
                <a:spcPts val="0"/>
              </a:spcAft>
              <a:buSzPts val="2800"/>
              <a:buChar char="•"/>
            </a:pPr>
            <a:r>
              <a:rPr lang="en-US"/>
              <a:t>Retail Environment</a:t>
            </a:r>
            <a:endParaRPr/>
          </a:p>
        </p:txBody>
      </p:sp>
      <p:sp>
        <p:nvSpPr>
          <p:cNvPr id="405" name="Google Shape;405;p39"/>
          <p:cNvSpPr txBox="1">
            <a:spLocks noGrp="1"/>
          </p:cNvSpPr>
          <p:nvPr>
            <p:ph type="sldNum" idx="12"/>
          </p:nvPr>
        </p:nvSpPr>
        <p:spPr>
          <a:xfrm>
            <a:off x="537186" y="6253165"/>
            <a:ext cx="543300" cy="365100"/>
          </a:xfrm>
          <a:prstGeom prst="rect">
            <a:avLst/>
          </a:prstGeom>
        </p:spPr>
        <p:txBody>
          <a:bodyPr spcFirstLastPara="1" wrap="square" lIns="91425" tIns="45700" rIns="91425" bIns="45700" anchor="ctr" anchorCtr="0">
            <a:noAutofit/>
          </a:bodyPr>
          <a:lstStyle/>
          <a:p>
            <a:pPr marL="0" lvl="0" indent="0" algn="l" rtl="0">
              <a:spcBef>
                <a:spcPts val="0"/>
              </a:spcBef>
              <a:spcAft>
                <a:spcPts val="0"/>
              </a:spcAft>
              <a:buNone/>
            </a:pPr>
            <a:fld id="{00000000-1234-1234-1234-123412341234}" type="slidenum">
              <a:rPr lang="en-US"/>
              <a:t>106</a:t>
            </a:fld>
            <a:endParaRPr/>
          </a:p>
        </p:txBody>
      </p:sp>
      <p:sp>
        <p:nvSpPr>
          <p:cNvPr id="406" name="Google Shape;406;p39"/>
          <p:cNvSpPr txBox="1">
            <a:spLocks noGrp="1"/>
          </p:cNvSpPr>
          <p:nvPr>
            <p:ph type="body" idx="2"/>
          </p:nvPr>
        </p:nvSpPr>
        <p:spPr>
          <a:xfrm>
            <a:off x="884583" y="362022"/>
            <a:ext cx="10469100" cy="343800"/>
          </a:xfrm>
          <a:prstGeom prst="rect">
            <a:avLst/>
          </a:prstGeom>
        </p:spPr>
        <p:txBody>
          <a:bodyPr spcFirstLastPara="1" wrap="square" lIns="91425" tIns="45700" rIns="91425" bIns="45700" anchor="t" anchorCtr="0">
            <a:noAutofit/>
          </a:bodyPr>
          <a:lstStyle/>
          <a:p>
            <a:pPr marL="0" lvl="0" indent="0" algn="l" rtl="0">
              <a:spcBef>
                <a:spcPts val="1000"/>
              </a:spcBef>
              <a:spcAft>
                <a:spcPts val="0"/>
              </a:spcAft>
              <a:buNone/>
            </a:pPr>
            <a:endParaRPr/>
          </a:p>
        </p:txBody>
      </p:sp>
    </p:spTree>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Shape 411"/>
        <p:cNvGrpSpPr/>
        <p:nvPr/>
      </p:nvGrpSpPr>
      <p:grpSpPr>
        <a:xfrm>
          <a:off x="0" y="0"/>
          <a:ext cx="0" cy="0"/>
          <a:chOff x="0" y="0"/>
          <a:chExt cx="0" cy="0"/>
        </a:xfrm>
      </p:grpSpPr>
      <p:sp>
        <p:nvSpPr>
          <p:cNvPr id="412" name="Google Shape;412;p40"/>
          <p:cNvSpPr txBox="1">
            <a:spLocks noGrp="1"/>
          </p:cNvSpPr>
          <p:nvPr>
            <p:ph type="title"/>
          </p:nvPr>
        </p:nvSpPr>
        <p:spPr>
          <a:xfrm>
            <a:off x="838200" y="596349"/>
            <a:ext cx="10515600" cy="994800"/>
          </a:xfrm>
          <a:prstGeom prst="rect">
            <a:avLst/>
          </a:prstGeom>
        </p:spPr>
        <p:txBody>
          <a:bodyPr spcFirstLastPara="1" wrap="square" lIns="91425" tIns="45700" rIns="91425" bIns="45700" anchor="ctr" anchorCtr="0">
            <a:normAutofit/>
          </a:bodyPr>
          <a:lstStyle/>
          <a:p>
            <a:pPr marL="0" lvl="0" indent="0" algn="l" rtl="0">
              <a:spcBef>
                <a:spcPts val="0"/>
              </a:spcBef>
              <a:spcAft>
                <a:spcPts val="0"/>
              </a:spcAft>
              <a:buNone/>
            </a:pPr>
            <a:r>
              <a:rPr lang="en-US"/>
              <a:t>Questions? Comments.</a:t>
            </a:r>
            <a:endParaRPr/>
          </a:p>
        </p:txBody>
      </p:sp>
      <p:sp>
        <p:nvSpPr>
          <p:cNvPr id="413" name="Google Shape;413;p40"/>
          <p:cNvSpPr txBox="1">
            <a:spLocks noGrp="1"/>
          </p:cNvSpPr>
          <p:nvPr>
            <p:ph type="sldNum" idx="12"/>
          </p:nvPr>
        </p:nvSpPr>
        <p:spPr>
          <a:xfrm>
            <a:off x="537186" y="6253165"/>
            <a:ext cx="543300" cy="365100"/>
          </a:xfrm>
          <a:prstGeom prst="rect">
            <a:avLst/>
          </a:prstGeom>
        </p:spPr>
        <p:txBody>
          <a:bodyPr spcFirstLastPara="1" wrap="square" lIns="91425" tIns="45700" rIns="91425" bIns="45700" anchor="ctr" anchorCtr="0">
            <a:noAutofit/>
          </a:bodyPr>
          <a:lstStyle/>
          <a:p>
            <a:pPr marL="0" lvl="0" indent="0" algn="l" rtl="0">
              <a:spcBef>
                <a:spcPts val="0"/>
              </a:spcBef>
              <a:spcAft>
                <a:spcPts val="0"/>
              </a:spcAft>
              <a:buClr>
                <a:srgbClr val="000000"/>
              </a:buClr>
              <a:buFont typeface="Arial"/>
              <a:buNone/>
            </a:pPr>
            <a:fld id="{00000000-1234-1234-1234-123412341234}" type="slidenum">
              <a:rPr lang="en-US"/>
              <a:t>107</a:t>
            </a:fld>
            <a:endParaRPr/>
          </a:p>
        </p:txBody>
      </p:sp>
      <p:sp>
        <p:nvSpPr>
          <p:cNvPr id="414" name="Google Shape;414;p40"/>
          <p:cNvSpPr txBox="1">
            <a:spLocks noGrp="1"/>
          </p:cNvSpPr>
          <p:nvPr>
            <p:ph type="body" idx="2"/>
          </p:nvPr>
        </p:nvSpPr>
        <p:spPr>
          <a:xfrm>
            <a:off x="884583" y="362022"/>
            <a:ext cx="10469100" cy="343800"/>
          </a:xfrm>
          <a:prstGeom prst="rect">
            <a:avLst/>
          </a:prstGeom>
        </p:spPr>
        <p:txBody>
          <a:bodyPr spcFirstLastPara="1" wrap="square" lIns="91425" tIns="45700" rIns="91425" bIns="45700" anchor="t" anchorCtr="0">
            <a:noAutofit/>
          </a:bodyPr>
          <a:lstStyle/>
          <a:p>
            <a:pPr marL="0" lvl="0" indent="0" algn="l" rtl="0">
              <a:spcBef>
                <a:spcPts val="1000"/>
              </a:spcBef>
              <a:spcAft>
                <a:spcPts val="0"/>
              </a:spcAft>
              <a:buNone/>
            </a:pPr>
            <a:endParaRPr/>
          </a:p>
        </p:txBody>
      </p:sp>
      <p:grpSp>
        <p:nvGrpSpPr>
          <p:cNvPr id="415" name="Google Shape;415;p40"/>
          <p:cNvGrpSpPr/>
          <p:nvPr/>
        </p:nvGrpSpPr>
        <p:grpSpPr>
          <a:xfrm>
            <a:off x="6430273" y="2757096"/>
            <a:ext cx="4136394" cy="1889445"/>
            <a:chOff x="2283025" y="2322568"/>
            <a:chExt cx="5267950" cy="643500"/>
          </a:xfrm>
        </p:grpSpPr>
        <p:sp>
          <p:nvSpPr>
            <p:cNvPr id="416" name="Google Shape;416;p40"/>
            <p:cNvSpPr/>
            <p:nvPr/>
          </p:nvSpPr>
          <p:spPr>
            <a:xfrm>
              <a:off x="3728375" y="2322568"/>
              <a:ext cx="3822600" cy="643500"/>
            </a:xfrm>
            <a:prstGeom prst="rect">
              <a:avLst/>
            </a:prstGeom>
            <a:solidFill>
              <a:srgbClr val="EEEEE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7" name="Google Shape;417;p40"/>
            <p:cNvSpPr/>
            <p:nvPr/>
          </p:nvSpPr>
          <p:spPr>
            <a:xfrm flipH="1">
              <a:off x="2283025" y="2322575"/>
              <a:ext cx="1844400" cy="642600"/>
            </a:xfrm>
            <a:prstGeom prst="rect">
              <a:avLst/>
            </a:prstGeom>
            <a:solidFill>
              <a:srgbClr val="3D3D3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8" name="Google Shape;418;p40"/>
            <p:cNvSpPr/>
            <p:nvPr/>
          </p:nvSpPr>
          <p:spPr>
            <a:xfrm rot="-5400000">
              <a:off x="3445652" y="1990609"/>
              <a:ext cx="643357" cy="1307278"/>
            </a:xfrm>
            <a:prstGeom prst="flowChartOffpageConnector">
              <a:avLst/>
            </a:prstGeom>
            <a:solidFill>
              <a:srgbClr val="3D3D3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9" name="Google Shape;419;p40"/>
            <p:cNvSpPr/>
            <p:nvPr/>
          </p:nvSpPr>
          <p:spPr>
            <a:xfrm>
              <a:off x="2342615" y="2399948"/>
              <a:ext cx="1622400" cy="495900"/>
            </a:xfrm>
            <a:prstGeom prst="rect">
              <a:avLst/>
            </a:prstGeom>
            <a:noFill/>
            <a:ln>
              <a:noFill/>
            </a:ln>
          </p:spPr>
          <p:txBody>
            <a:bodyPr spcFirstLastPara="1" wrap="square" lIns="91425" tIns="91425" rIns="91425" bIns="91425" anchor="ctr" anchorCtr="0">
              <a:noAutofit/>
            </a:bodyPr>
            <a:lstStyle/>
            <a:p>
              <a:pPr marL="0" lvl="0" indent="0" algn="ctr" rtl="0">
                <a:lnSpc>
                  <a:spcPct val="90000"/>
                </a:lnSpc>
                <a:spcBef>
                  <a:spcPts val="0"/>
                </a:spcBef>
                <a:spcAft>
                  <a:spcPts val="0"/>
                </a:spcAft>
                <a:buClr>
                  <a:srgbClr val="FFFFFF"/>
                </a:buClr>
                <a:buSzPts val="2700"/>
                <a:buFont typeface="Trebuchet MS"/>
                <a:buNone/>
              </a:pPr>
              <a:r>
                <a:rPr lang="en-US" sz="2000">
                  <a:solidFill>
                    <a:srgbClr val="FFFFFF"/>
                  </a:solidFill>
                  <a:latin typeface="Trebuchet MS"/>
                  <a:ea typeface="Trebuchet MS"/>
                  <a:cs typeface="Trebuchet MS"/>
                  <a:sym typeface="Trebuchet MS"/>
                </a:rPr>
                <a:t>Nikardi Hynes</a:t>
              </a:r>
              <a:endParaRPr sz="1000">
                <a:solidFill>
                  <a:srgbClr val="FFFFFF"/>
                </a:solidFill>
                <a:latin typeface="Roboto"/>
                <a:ea typeface="Roboto"/>
                <a:cs typeface="Roboto"/>
                <a:sym typeface="Roboto"/>
              </a:endParaRPr>
            </a:p>
          </p:txBody>
        </p:sp>
        <p:sp>
          <p:nvSpPr>
            <p:cNvPr id="420" name="Google Shape;420;p40"/>
            <p:cNvSpPr/>
            <p:nvPr/>
          </p:nvSpPr>
          <p:spPr>
            <a:xfrm>
              <a:off x="4469907" y="2323753"/>
              <a:ext cx="3081000" cy="642300"/>
            </a:xfrm>
            <a:prstGeom prst="rect">
              <a:avLst/>
            </a:prstGeom>
            <a:noFill/>
            <a:ln>
              <a:noFill/>
            </a:ln>
          </p:spPr>
          <p:txBody>
            <a:bodyPr spcFirstLastPara="1" wrap="square" lIns="91425" tIns="91425" rIns="91425" bIns="91425" anchor="ctr" anchorCtr="0">
              <a:noAutofit/>
            </a:bodyPr>
            <a:lstStyle/>
            <a:p>
              <a:pPr marL="0" lvl="0" indent="0" algn="l" rtl="0">
                <a:lnSpc>
                  <a:spcPct val="90000"/>
                </a:lnSpc>
                <a:spcBef>
                  <a:spcPts val="0"/>
                </a:spcBef>
                <a:spcAft>
                  <a:spcPts val="0"/>
                </a:spcAft>
                <a:buNone/>
              </a:pPr>
              <a:r>
                <a:rPr lang="en-US" b="1">
                  <a:solidFill>
                    <a:srgbClr val="000000"/>
                  </a:solidFill>
                  <a:latin typeface="Calibri"/>
                  <a:ea typeface="Calibri"/>
                  <a:cs typeface="Calibri"/>
                  <a:sym typeface="Calibri"/>
                </a:rPr>
                <a:t>Email: </a:t>
              </a:r>
              <a:r>
                <a:rPr lang="en-US" b="1" u="sng">
                  <a:solidFill>
                    <a:srgbClr val="000000"/>
                  </a:solidFill>
                  <a:latin typeface="Calibri"/>
                  <a:ea typeface="Calibri"/>
                  <a:cs typeface="Calibri"/>
                  <a:sym typeface="Calibri"/>
                  <a:hlinkClick r:id="rId3">
                    <a:extLst>
                      <a:ext uri="{A12FA001-AC4F-418D-AE19-62706E023703}">
                        <ahyp:hlinkClr xmlns:ahyp="http://schemas.microsoft.com/office/drawing/2018/hyperlinkcolor" val="tx"/>
                      </a:ext>
                    </a:extLst>
                  </a:hlinkClick>
                </a:rPr>
                <a:t>n</a:t>
              </a:r>
              <a:r>
                <a:rPr lang="en-US" b="1" u="sng">
                  <a:solidFill>
                    <a:srgbClr val="000000"/>
                  </a:solidFill>
                  <a:latin typeface="Calibri"/>
                  <a:ea typeface="Calibri"/>
                  <a:cs typeface="Calibri"/>
                  <a:sym typeface="Calibri"/>
                  <a:hlinkClick r:id="rId4">
                    <a:extLst>
                      <a:ext uri="{A12FA001-AC4F-418D-AE19-62706E023703}">
                        <ahyp:hlinkClr xmlns:ahyp="http://schemas.microsoft.com/office/drawing/2018/hyperlinkcolor" val="tx"/>
                      </a:ext>
                    </a:extLst>
                  </a:hlinkClick>
                </a:rPr>
                <a:t>ikardi.jallah@maryland.gov</a:t>
              </a:r>
              <a:r>
                <a:rPr lang="en-US" b="1">
                  <a:solidFill>
                    <a:srgbClr val="3D3D3D"/>
                  </a:solidFill>
                  <a:latin typeface="Calibri"/>
                  <a:ea typeface="Calibri"/>
                  <a:cs typeface="Calibri"/>
                  <a:sym typeface="Calibri"/>
                </a:rPr>
                <a:t> </a:t>
              </a:r>
              <a:endParaRPr b="1">
                <a:solidFill>
                  <a:srgbClr val="3D3D3D"/>
                </a:solidFill>
                <a:latin typeface="Calibri"/>
                <a:ea typeface="Calibri"/>
                <a:cs typeface="Calibri"/>
                <a:sym typeface="Calibri"/>
              </a:endParaRPr>
            </a:p>
          </p:txBody>
        </p:sp>
      </p:grpSp>
      <p:pic>
        <p:nvPicPr>
          <p:cNvPr id="421" name="Google Shape;421;p40" descr="Yellow and blue symbols"/>
          <p:cNvPicPr preferRelativeResize="0"/>
          <p:nvPr/>
        </p:nvPicPr>
        <p:blipFill rotWithShape="1">
          <a:blip r:embed="rId5">
            <a:alphaModFix/>
          </a:blip>
          <a:srcRect l="1540" r="1540"/>
          <a:stretch/>
        </p:blipFill>
        <p:spPr>
          <a:xfrm>
            <a:off x="1671588" y="1956400"/>
            <a:ext cx="4655774" cy="3490678"/>
          </a:xfrm>
          <a:prstGeom prst="rect">
            <a:avLst/>
          </a:prstGeom>
          <a:noFill/>
          <a:ln>
            <a:noFill/>
          </a:ln>
        </p:spPr>
      </p:pic>
      <p:sp>
        <p:nvSpPr>
          <p:cNvPr id="422" name="Google Shape;422;p40"/>
          <p:cNvSpPr/>
          <p:nvPr/>
        </p:nvSpPr>
        <p:spPr>
          <a:xfrm>
            <a:off x="2104683" y="3085808"/>
            <a:ext cx="2303700" cy="1723500"/>
          </a:xfrm>
          <a:prstGeom prst="wedgeRoundRectCallout">
            <a:avLst>
              <a:gd name="adj1" fmla="val -20833"/>
              <a:gd name="adj2" fmla="val 62500"/>
              <a:gd name="adj3" fmla="val 0"/>
            </a:avLst>
          </a:prstGeom>
          <a:solidFill>
            <a:srgbClr val="C00000"/>
          </a:solidFill>
          <a:ln w="12700" cap="flat" cmpd="sng">
            <a:solidFill>
              <a:srgbClr val="8C0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9900" b="1">
                <a:solidFill>
                  <a:srgbClr val="FFFFFF"/>
                </a:solidFill>
                <a:latin typeface="Calibri"/>
                <a:ea typeface="Calibri"/>
                <a:cs typeface="Calibri"/>
                <a:sym typeface="Calibri"/>
              </a:rPr>
              <a:t>?</a:t>
            </a:r>
            <a:endParaRPr/>
          </a:p>
        </p:txBody>
      </p:sp>
      <p:sp>
        <p:nvSpPr>
          <p:cNvPr id="423" name="Google Shape;423;p40"/>
          <p:cNvSpPr/>
          <p:nvPr/>
        </p:nvSpPr>
        <p:spPr>
          <a:xfrm>
            <a:off x="3693804" y="2357659"/>
            <a:ext cx="2386800" cy="1943100"/>
          </a:xfrm>
          <a:prstGeom prst="wedgeEllipseCallout">
            <a:avLst>
              <a:gd name="adj1" fmla="val -20833"/>
              <a:gd name="adj2" fmla="val 62500"/>
            </a:avLst>
          </a:prstGeom>
          <a:solidFill>
            <a:srgbClr val="FFC000"/>
          </a:solidFill>
          <a:ln w="12700" cap="flat" cmpd="sng">
            <a:solidFill>
              <a:srgbClr val="FFC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9900" b="1">
                <a:solidFill>
                  <a:srgbClr val="FFFFFF"/>
                </a:solidFill>
                <a:latin typeface="Calibri"/>
                <a:ea typeface="Calibri"/>
                <a:cs typeface="Calibri"/>
                <a:sym typeface="Calibri"/>
              </a:rPr>
              <a:t>!</a:t>
            </a:r>
            <a:endParaRPr sz="1800" b="1">
              <a:solidFill>
                <a:srgbClr val="FFFFFF"/>
              </a:solidFill>
              <a:latin typeface="Calibri"/>
              <a:ea typeface="Calibri"/>
              <a:cs typeface="Calibri"/>
              <a:sym typeface="Calibri"/>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BDE46E-5A09-C736-03F1-5B7A76F6A631}"/>
              </a:ext>
            </a:extLst>
          </p:cNvPr>
          <p:cNvSpPr>
            <a:spLocks noGrp="1"/>
          </p:cNvSpPr>
          <p:nvPr>
            <p:ph type="title"/>
          </p:nvPr>
        </p:nvSpPr>
        <p:spPr/>
        <p:txBody>
          <a:bodyPr/>
          <a:lstStyle/>
          <a:p>
            <a:endParaRPr lang="en-US" b="1" dirty="0">
              <a:solidFill>
                <a:srgbClr val="FF0000"/>
              </a:solidFill>
            </a:endParaRPr>
          </a:p>
        </p:txBody>
      </p:sp>
      <p:sp>
        <p:nvSpPr>
          <p:cNvPr id="3" name="Content Placeholder 2">
            <a:extLst>
              <a:ext uri="{FF2B5EF4-FFF2-40B4-BE49-F238E27FC236}">
                <a16:creationId xmlns:a16="http://schemas.microsoft.com/office/drawing/2014/main" id="{E2E9CC7C-3C16-E6E7-D501-21555CABCE2B}"/>
              </a:ext>
            </a:extLst>
          </p:cNvPr>
          <p:cNvSpPr>
            <a:spLocks noGrp="1"/>
          </p:cNvSpPr>
          <p:nvPr>
            <p:ph idx="1"/>
          </p:nvPr>
        </p:nvSpPr>
        <p:spPr/>
        <p:txBody>
          <a:bodyPr/>
          <a:lstStyle/>
          <a:p>
            <a:endParaRPr lang="en-US" b="0" i="0" dirty="0">
              <a:solidFill>
                <a:srgbClr val="000000"/>
              </a:solidFill>
              <a:effectLst/>
              <a:latin typeface="WordVisi_MSFontService"/>
            </a:endParaRPr>
          </a:p>
          <a:p>
            <a:pPr marL="0" indent="0" algn="ctr">
              <a:buNone/>
            </a:pPr>
            <a:r>
              <a:rPr lang="en-US" sz="4800" b="1" dirty="0">
                <a:solidFill>
                  <a:srgbClr val="FF0000"/>
                </a:solidFill>
                <a:latin typeface="+mj-lt"/>
                <a:cs typeface="AngsanaUPC" panose="020B0502040204020203" pitchFamily="18" charset="-34"/>
              </a:rPr>
              <a:t>Q&amp;A </a:t>
            </a:r>
          </a:p>
        </p:txBody>
      </p:sp>
    </p:spTree>
    <p:extLst>
      <p:ext uri="{BB962C8B-B14F-4D97-AF65-F5344CB8AC3E}">
        <p14:creationId xmlns:p14="http://schemas.microsoft.com/office/powerpoint/2010/main" val="329269523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BD9881-C8B7-794D-CF58-88CC1B8136C5}"/>
              </a:ext>
            </a:extLst>
          </p:cNvPr>
          <p:cNvSpPr>
            <a:spLocks noGrp="1"/>
          </p:cNvSpPr>
          <p:nvPr>
            <p:ph type="title"/>
          </p:nvPr>
        </p:nvSpPr>
        <p:spPr/>
        <p:txBody>
          <a:bodyPr/>
          <a:lstStyle/>
          <a:p>
            <a:r>
              <a:rPr lang="en-US" b="1" dirty="0">
                <a:solidFill>
                  <a:srgbClr val="FF0000"/>
                </a:solidFill>
              </a:rPr>
              <a:t>Cannabis FAQ</a:t>
            </a:r>
          </a:p>
        </p:txBody>
      </p:sp>
      <p:sp>
        <p:nvSpPr>
          <p:cNvPr id="3" name="Content Placeholder 2">
            <a:extLst>
              <a:ext uri="{FF2B5EF4-FFF2-40B4-BE49-F238E27FC236}">
                <a16:creationId xmlns:a16="http://schemas.microsoft.com/office/drawing/2014/main" id="{06C40A1E-D7CD-B485-1A5C-8BB58968A244}"/>
              </a:ext>
            </a:extLst>
          </p:cNvPr>
          <p:cNvSpPr>
            <a:spLocks noGrp="1"/>
          </p:cNvSpPr>
          <p:nvPr>
            <p:ph idx="1"/>
          </p:nvPr>
        </p:nvSpPr>
        <p:spPr>
          <a:xfrm>
            <a:off x="609600" y="1705511"/>
            <a:ext cx="10972800" cy="4420658"/>
          </a:xfrm>
        </p:spPr>
        <p:txBody>
          <a:bodyPr>
            <a:normAutofit fontScale="55000" lnSpcReduction="20000"/>
          </a:bodyPr>
          <a:lstStyle/>
          <a:p>
            <a:r>
              <a:rPr lang="en-US" b="1" dirty="0"/>
              <a:t>Enforcement</a:t>
            </a:r>
          </a:p>
          <a:p>
            <a:pPr lvl="1"/>
            <a:r>
              <a:rPr lang="en-US" sz="2200" dirty="0"/>
              <a:t>MMCC retains sole authority; ATC has limited role </a:t>
            </a:r>
          </a:p>
          <a:p>
            <a:pPr marL="342900" lvl="1" indent="0">
              <a:buNone/>
            </a:pPr>
            <a:endParaRPr lang="en-US" b="1" dirty="0"/>
          </a:p>
          <a:p>
            <a:r>
              <a:rPr lang="en-US" b="1" dirty="0"/>
              <a:t>Local control (consumption sites v. dispensaries) </a:t>
            </a:r>
          </a:p>
          <a:p>
            <a:pPr lvl="1"/>
            <a:r>
              <a:rPr lang="en-US" sz="2200" dirty="0"/>
              <a:t>Dispensaries= minimal local control</a:t>
            </a:r>
          </a:p>
          <a:p>
            <a:pPr lvl="1"/>
            <a:r>
              <a:rPr lang="en-US" sz="2200" dirty="0"/>
              <a:t>Consumption sites= yes local control </a:t>
            </a:r>
          </a:p>
          <a:p>
            <a:pPr lvl="1"/>
            <a:endParaRPr lang="en-US" dirty="0"/>
          </a:p>
          <a:p>
            <a:r>
              <a:rPr lang="en-US" b="1" dirty="0"/>
              <a:t>Clean Indoor Air Act</a:t>
            </a:r>
          </a:p>
          <a:p>
            <a:pPr lvl="1"/>
            <a:r>
              <a:rPr lang="en-US" sz="2200" dirty="0"/>
              <a:t>No smoking marijuana at consumption sites or other public places.</a:t>
            </a:r>
          </a:p>
          <a:p>
            <a:pPr marL="342900" lvl="1" indent="0">
              <a:buNone/>
            </a:pPr>
            <a:endParaRPr lang="en-US" b="1" dirty="0"/>
          </a:p>
          <a:p>
            <a:r>
              <a:rPr lang="en-US" b="1" i="0" dirty="0">
                <a:solidFill>
                  <a:srgbClr val="000000"/>
                </a:solidFill>
                <a:effectLst/>
                <a:latin typeface="WordVisi_MSFontService"/>
              </a:rPr>
              <a:t>Prohibited products</a:t>
            </a:r>
          </a:p>
          <a:p>
            <a:pPr lvl="1"/>
            <a:r>
              <a:rPr lang="en-US" sz="2200" dirty="0">
                <a:solidFill>
                  <a:srgbClr val="000000"/>
                </a:solidFill>
                <a:latin typeface="WordVisi_MSFontService"/>
              </a:rPr>
              <a:t>Report to MMCC! </a:t>
            </a:r>
          </a:p>
          <a:p>
            <a:pPr lvl="1"/>
            <a:r>
              <a:rPr lang="en-US" sz="2200" b="0" i="0" dirty="0">
                <a:solidFill>
                  <a:srgbClr val="000000"/>
                </a:solidFill>
                <a:effectLst/>
                <a:latin typeface="WordVisi_MSFontService"/>
              </a:rPr>
              <a:t>Hemp-derived products (i.e. Delta 8/Delta 9 pens) with .5 mg of THC/serving </a:t>
            </a:r>
            <a:r>
              <a:rPr lang="en-US" sz="2200" dirty="0">
                <a:solidFill>
                  <a:srgbClr val="000000"/>
                </a:solidFill>
                <a:latin typeface="WordVisi_MSFontService"/>
              </a:rPr>
              <a:t>or more are not permitted under the new law. </a:t>
            </a:r>
          </a:p>
          <a:p>
            <a:pPr lvl="1"/>
            <a:r>
              <a:rPr lang="en-US" sz="2200" dirty="0">
                <a:solidFill>
                  <a:srgbClr val="000000"/>
                </a:solidFill>
                <a:latin typeface="WordVisi_MSFontService"/>
              </a:rPr>
              <a:t>CBD product restrictions </a:t>
            </a:r>
          </a:p>
          <a:p>
            <a:pPr marL="342900" lvl="1" indent="0">
              <a:buNone/>
            </a:pPr>
            <a:endParaRPr lang="en-US" b="0" i="0" dirty="0">
              <a:solidFill>
                <a:srgbClr val="000000"/>
              </a:solidFill>
              <a:effectLst/>
              <a:latin typeface="WordVisi_MSFontService"/>
            </a:endParaRPr>
          </a:p>
          <a:p>
            <a:r>
              <a:rPr lang="en-US" b="1" i="0" dirty="0">
                <a:solidFill>
                  <a:srgbClr val="000000"/>
                </a:solidFill>
                <a:effectLst/>
                <a:latin typeface="WordVisi_MSFontService"/>
              </a:rPr>
              <a:t>Taxation </a:t>
            </a:r>
          </a:p>
          <a:p>
            <a:pPr lvl="1"/>
            <a:r>
              <a:rPr lang="en-US" sz="2200" i="0" dirty="0">
                <a:solidFill>
                  <a:srgbClr val="000000"/>
                </a:solidFill>
                <a:effectLst/>
                <a:latin typeface="WordVisi_MSFontService"/>
              </a:rPr>
              <a:t>Locals may not impose taxes </a:t>
            </a:r>
          </a:p>
          <a:p>
            <a:pPr lvl="1"/>
            <a:r>
              <a:rPr lang="en-US" sz="2200" dirty="0">
                <a:solidFill>
                  <a:srgbClr val="000000"/>
                </a:solidFill>
                <a:latin typeface="WordVisi_MSFontService"/>
              </a:rPr>
              <a:t>9% state tax rate</a:t>
            </a:r>
          </a:p>
          <a:p>
            <a:pPr lvl="1"/>
            <a:r>
              <a:rPr lang="en-US" sz="2200" b="0" i="0" dirty="0">
                <a:solidFill>
                  <a:srgbClr val="000000"/>
                </a:solidFill>
                <a:effectLst/>
                <a:latin typeface="WordVisi_MSFontService"/>
              </a:rPr>
              <a:t>5% to counties and will be allocated based on revenue collected for each county</a:t>
            </a:r>
          </a:p>
          <a:p>
            <a:pPr lvl="1"/>
            <a:r>
              <a:rPr lang="en-US" sz="2200" b="0" i="0" dirty="0">
                <a:solidFill>
                  <a:srgbClr val="000000"/>
                </a:solidFill>
                <a:effectLst/>
                <a:latin typeface="WordVisi_MSFontService"/>
              </a:rPr>
              <a:t>An additional 5% to the public health fund </a:t>
            </a:r>
          </a:p>
        </p:txBody>
      </p:sp>
    </p:spTree>
    <p:extLst>
      <p:ext uri="{BB962C8B-B14F-4D97-AF65-F5344CB8AC3E}">
        <p14:creationId xmlns:p14="http://schemas.microsoft.com/office/powerpoint/2010/main" val="268139581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3EFC8E-B96F-B807-BA9B-5CA1817BB744}"/>
              </a:ext>
            </a:extLst>
          </p:cNvPr>
          <p:cNvSpPr>
            <a:spLocks noGrp="1"/>
          </p:cNvSpPr>
          <p:nvPr>
            <p:ph type="title"/>
          </p:nvPr>
        </p:nvSpPr>
        <p:spPr/>
        <p:txBody>
          <a:bodyPr/>
          <a:lstStyle/>
          <a:p>
            <a:endParaRPr lang="en-US" b="1" dirty="0">
              <a:solidFill>
                <a:srgbClr val="FF0000"/>
              </a:solidFill>
            </a:endParaRPr>
          </a:p>
        </p:txBody>
      </p:sp>
      <p:sp>
        <p:nvSpPr>
          <p:cNvPr id="3" name="Content Placeholder 2">
            <a:extLst>
              <a:ext uri="{FF2B5EF4-FFF2-40B4-BE49-F238E27FC236}">
                <a16:creationId xmlns:a16="http://schemas.microsoft.com/office/drawing/2014/main" id="{860AD39C-6F50-4D74-4875-A1F2599F00BA}"/>
              </a:ext>
            </a:extLst>
          </p:cNvPr>
          <p:cNvSpPr>
            <a:spLocks noGrp="1"/>
          </p:cNvSpPr>
          <p:nvPr>
            <p:ph idx="1"/>
          </p:nvPr>
        </p:nvSpPr>
        <p:spPr/>
        <p:txBody>
          <a:bodyPr>
            <a:normAutofit/>
          </a:bodyPr>
          <a:lstStyle/>
          <a:p>
            <a:pPr marL="0" indent="0" algn="ctr">
              <a:buNone/>
            </a:pPr>
            <a:r>
              <a:rPr lang="en-US" sz="4000" b="1" dirty="0">
                <a:solidFill>
                  <a:srgbClr val="FF0000"/>
                </a:solidFill>
              </a:rPr>
              <a:t>Needs Assessment Discussion</a:t>
            </a:r>
            <a:endParaRPr lang="en-US" sz="4000" dirty="0"/>
          </a:p>
        </p:txBody>
      </p:sp>
    </p:spTree>
    <p:extLst>
      <p:ext uri="{BB962C8B-B14F-4D97-AF65-F5344CB8AC3E}">
        <p14:creationId xmlns:p14="http://schemas.microsoft.com/office/powerpoint/2010/main" val="420312022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4B6ED2-127A-41A3-9F8E-62FF7B972498}"/>
              </a:ext>
            </a:extLst>
          </p:cNvPr>
          <p:cNvSpPr>
            <a:spLocks noGrp="1"/>
          </p:cNvSpPr>
          <p:nvPr>
            <p:ph type="title"/>
          </p:nvPr>
        </p:nvSpPr>
        <p:spPr/>
        <p:txBody>
          <a:bodyPr/>
          <a:lstStyle/>
          <a:p>
            <a:r>
              <a:rPr lang="en-US" b="1" dirty="0">
                <a:solidFill>
                  <a:srgbClr val="FF0000"/>
                </a:solidFill>
              </a:rPr>
              <a:t>Announcements</a:t>
            </a:r>
          </a:p>
        </p:txBody>
      </p:sp>
      <p:sp>
        <p:nvSpPr>
          <p:cNvPr id="3" name="Content Placeholder 2">
            <a:extLst>
              <a:ext uri="{FF2B5EF4-FFF2-40B4-BE49-F238E27FC236}">
                <a16:creationId xmlns:a16="http://schemas.microsoft.com/office/drawing/2014/main" id="{449E54D2-456A-4980-A766-FC7CECBAEB3D}"/>
              </a:ext>
            </a:extLst>
          </p:cNvPr>
          <p:cNvSpPr>
            <a:spLocks noGrp="1"/>
          </p:cNvSpPr>
          <p:nvPr>
            <p:ph idx="1"/>
          </p:nvPr>
        </p:nvSpPr>
        <p:spPr/>
        <p:txBody>
          <a:bodyPr>
            <a:normAutofit/>
          </a:bodyPr>
          <a:lstStyle/>
          <a:p>
            <a:pPr marL="0" indent="0">
              <a:buNone/>
            </a:pPr>
            <a:r>
              <a:rPr lang="en-US" sz="3600" dirty="0"/>
              <a:t>7</a:t>
            </a:r>
            <a:r>
              <a:rPr lang="en-US" sz="3600" baseline="30000" dirty="0"/>
              <a:t>th</a:t>
            </a:r>
            <a:r>
              <a:rPr lang="en-US" sz="3600" dirty="0"/>
              <a:t> Annual Conference: June 1</a:t>
            </a:r>
            <a:r>
              <a:rPr lang="en-US" sz="3600" baseline="30000" dirty="0"/>
              <a:t>st</a:t>
            </a:r>
            <a:r>
              <a:rPr lang="en-US" sz="3600" dirty="0"/>
              <a:t> at the Doubletree BWI</a:t>
            </a:r>
          </a:p>
          <a:p>
            <a:pPr marL="0" indent="0">
              <a:buNone/>
            </a:pPr>
            <a:r>
              <a:rPr lang="en-US" sz="3600" dirty="0"/>
              <a:t>Joan Stine Award Nominations</a:t>
            </a:r>
          </a:p>
          <a:p>
            <a:pPr marL="0" indent="0">
              <a:buNone/>
            </a:pPr>
            <a:r>
              <a:rPr lang="en-US" sz="3600" dirty="0"/>
              <a:t>Local Tobacco Enforcement Programs: contact information requests </a:t>
            </a:r>
          </a:p>
        </p:txBody>
      </p:sp>
    </p:spTree>
    <p:extLst>
      <p:ext uri="{BB962C8B-B14F-4D97-AF65-F5344CB8AC3E}">
        <p14:creationId xmlns:p14="http://schemas.microsoft.com/office/powerpoint/2010/main" val="358653411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100E10-F871-43CF-B4BF-0B4ADAF11564}"/>
              </a:ext>
            </a:extLst>
          </p:cNvPr>
          <p:cNvSpPr>
            <a:spLocks noGrp="1"/>
          </p:cNvSpPr>
          <p:nvPr>
            <p:ph type="title"/>
          </p:nvPr>
        </p:nvSpPr>
        <p:spPr/>
        <p:txBody>
          <a:bodyPr/>
          <a:lstStyle/>
          <a:p>
            <a:r>
              <a:rPr lang="en-US" b="1" dirty="0">
                <a:solidFill>
                  <a:srgbClr val="FF0000"/>
                </a:solidFill>
              </a:rPr>
              <a:t>Questions?</a:t>
            </a:r>
          </a:p>
        </p:txBody>
      </p:sp>
      <p:sp>
        <p:nvSpPr>
          <p:cNvPr id="3" name="Content Placeholder 2">
            <a:extLst>
              <a:ext uri="{FF2B5EF4-FFF2-40B4-BE49-F238E27FC236}">
                <a16:creationId xmlns:a16="http://schemas.microsoft.com/office/drawing/2014/main" id="{BF6DB49B-E39D-4B03-8639-ADC9654DF1A5}"/>
              </a:ext>
            </a:extLst>
          </p:cNvPr>
          <p:cNvSpPr>
            <a:spLocks noGrp="1"/>
          </p:cNvSpPr>
          <p:nvPr>
            <p:ph idx="1"/>
          </p:nvPr>
        </p:nvSpPr>
        <p:spPr/>
        <p:txBody>
          <a:bodyPr/>
          <a:lstStyle/>
          <a:p>
            <a:pPr marL="0" indent="0">
              <a:buNone/>
            </a:pPr>
            <a:r>
              <a:rPr lang="en-US" dirty="0">
                <a:hlinkClick r:id="rId2"/>
              </a:rPr>
              <a:t>btorton@law.umaryland.edu</a:t>
            </a:r>
            <a:endParaRPr lang="en-US" dirty="0"/>
          </a:p>
          <a:p>
            <a:pPr marL="0" indent="0">
              <a:buNone/>
            </a:pPr>
            <a:r>
              <a:rPr lang="en-US" dirty="0"/>
              <a:t>(410) 706-5993 </a:t>
            </a:r>
          </a:p>
        </p:txBody>
      </p:sp>
    </p:spTree>
    <p:extLst>
      <p:ext uri="{BB962C8B-B14F-4D97-AF65-F5344CB8AC3E}">
        <p14:creationId xmlns:p14="http://schemas.microsoft.com/office/powerpoint/2010/main" val="97908790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95"/>
        <p:cNvGrpSpPr/>
        <p:nvPr/>
      </p:nvGrpSpPr>
      <p:grpSpPr>
        <a:xfrm>
          <a:off x="0" y="0"/>
          <a:ext cx="0" cy="0"/>
          <a:chOff x="0" y="0"/>
          <a:chExt cx="0" cy="0"/>
        </a:xfrm>
      </p:grpSpPr>
      <p:sp>
        <p:nvSpPr>
          <p:cNvPr id="196" name="Google Shape;196;p1"/>
          <p:cNvSpPr txBox="1">
            <a:spLocks noGrp="1"/>
          </p:cNvSpPr>
          <p:nvPr>
            <p:ph type="ctrTitle"/>
          </p:nvPr>
        </p:nvSpPr>
        <p:spPr>
          <a:xfrm>
            <a:off x="591025" y="3184855"/>
            <a:ext cx="10972800" cy="31800"/>
          </a:xfrm>
          <a:prstGeom prst="rect">
            <a:avLst/>
          </a:prstGeom>
          <a:noFill/>
          <a:ln>
            <a:noFill/>
          </a:ln>
        </p:spPr>
        <p:txBody>
          <a:bodyPr spcFirstLastPara="1" wrap="square" lIns="91425" tIns="45700" rIns="91425" bIns="45700" anchor="b" anchorCtr="0">
            <a:normAutofit fontScale="90000"/>
          </a:bodyPr>
          <a:lstStyle/>
          <a:p>
            <a:pPr marL="0" lvl="0" indent="0" algn="ctr" rtl="0">
              <a:lnSpc>
                <a:spcPct val="90000"/>
              </a:lnSpc>
              <a:spcBef>
                <a:spcPts val="0"/>
              </a:spcBef>
              <a:spcAft>
                <a:spcPts val="0"/>
              </a:spcAft>
              <a:buClr>
                <a:schemeClr val="dk1"/>
              </a:buClr>
              <a:buSzPct val="100000"/>
              <a:buFont typeface="Calibri"/>
              <a:buNone/>
            </a:pPr>
            <a:r>
              <a:rPr lang="en-US"/>
              <a:t>Legal Resource Center Spring Meeting</a:t>
            </a:r>
            <a:br>
              <a:rPr lang="en-US">
                <a:latin typeface="Calibri"/>
                <a:ea typeface="Calibri"/>
                <a:cs typeface="Calibri"/>
                <a:sym typeface="Calibri"/>
              </a:rPr>
            </a:br>
            <a:r>
              <a:rPr lang="en-US">
                <a:latin typeface="Calibri"/>
                <a:ea typeface="Calibri"/>
                <a:cs typeface="Calibri"/>
                <a:sym typeface="Calibri"/>
              </a:rPr>
              <a:t>Statewide Tobacco Control Program Updates</a:t>
            </a:r>
            <a:endParaRPr i="1">
              <a:latin typeface="Calibri"/>
              <a:ea typeface="Calibri"/>
              <a:cs typeface="Calibri"/>
              <a:sym typeface="Calibri"/>
            </a:endParaRPr>
          </a:p>
        </p:txBody>
      </p:sp>
      <p:sp>
        <p:nvSpPr>
          <p:cNvPr id="197" name="Google Shape;197;p1"/>
          <p:cNvSpPr txBox="1">
            <a:spLocks noGrp="1"/>
          </p:cNvSpPr>
          <p:nvPr>
            <p:ph type="subTitle" idx="1"/>
          </p:nvPr>
        </p:nvSpPr>
        <p:spPr>
          <a:xfrm>
            <a:off x="3036551" y="3806675"/>
            <a:ext cx="6458400" cy="1192500"/>
          </a:xfrm>
          <a:prstGeom prst="rect">
            <a:avLst/>
          </a:prstGeom>
          <a:noFill/>
          <a:ln>
            <a:noFill/>
          </a:ln>
        </p:spPr>
        <p:txBody>
          <a:bodyPr spcFirstLastPara="1" wrap="square" lIns="91425" tIns="45700" rIns="91425" bIns="45700" anchor="t" anchorCtr="0">
            <a:normAutofit/>
          </a:bodyPr>
          <a:lstStyle/>
          <a:p>
            <a:pPr marL="0" lvl="0" indent="0" algn="ctr" rtl="0">
              <a:lnSpc>
                <a:spcPct val="90000"/>
              </a:lnSpc>
              <a:spcBef>
                <a:spcPts val="0"/>
              </a:spcBef>
              <a:spcAft>
                <a:spcPts val="0"/>
              </a:spcAft>
              <a:buClr>
                <a:srgbClr val="C40E3E"/>
              </a:buClr>
              <a:buSzPts val="2400"/>
              <a:buNone/>
            </a:pPr>
            <a:r>
              <a:rPr lang="en-US" b="0">
                <a:solidFill>
                  <a:schemeClr val="dk1"/>
                </a:solidFill>
              </a:rPr>
              <a:t>Dana Moncrief, MHS, CHES</a:t>
            </a:r>
            <a:endParaRPr b="0">
              <a:solidFill>
                <a:schemeClr val="dk1"/>
              </a:solidFill>
            </a:endParaRPr>
          </a:p>
          <a:p>
            <a:pPr marL="0" lvl="0" indent="0" algn="ctr" rtl="0">
              <a:lnSpc>
                <a:spcPct val="90000"/>
              </a:lnSpc>
              <a:spcBef>
                <a:spcPts val="0"/>
              </a:spcBef>
              <a:spcAft>
                <a:spcPts val="0"/>
              </a:spcAft>
              <a:buClr>
                <a:srgbClr val="C40E3E"/>
              </a:buClr>
              <a:buSzPts val="2400"/>
              <a:buNone/>
            </a:pPr>
            <a:r>
              <a:rPr lang="en-US" b="0">
                <a:solidFill>
                  <a:schemeClr val="dk1"/>
                </a:solidFill>
              </a:rPr>
              <a:t>Director</a:t>
            </a:r>
            <a:endParaRPr b="0">
              <a:solidFill>
                <a:schemeClr val="dk1"/>
              </a:solidFill>
            </a:endParaRPr>
          </a:p>
          <a:p>
            <a:pPr marL="0" lvl="0" indent="0" algn="ctr" rtl="0">
              <a:lnSpc>
                <a:spcPct val="90000"/>
              </a:lnSpc>
              <a:spcBef>
                <a:spcPts val="0"/>
              </a:spcBef>
              <a:spcAft>
                <a:spcPts val="0"/>
              </a:spcAft>
              <a:buClr>
                <a:srgbClr val="C40E3E"/>
              </a:buClr>
              <a:buSzPts val="2400"/>
              <a:buNone/>
            </a:pPr>
            <a:r>
              <a:rPr lang="en-US" b="0">
                <a:solidFill>
                  <a:schemeClr val="dk1"/>
                </a:solidFill>
              </a:rPr>
              <a:t>Center for Tobacco Prevention and Control</a:t>
            </a:r>
            <a:endParaRPr b="0">
              <a:solidFill>
                <a:schemeClr val="dk1"/>
              </a:solidFill>
            </a:endParaRPr>
          </a:p>
        </p:txBody>
      </p:sp>
      <p:sp>
        <p:nvSpPr>
          <p:cNvPr id="198" name="Google Shape;198;p1"/>
          <p:cNvSpPr txBox="1">
            <a:spLocks noGrp="1"/>
          </p:cNvSpPr>
          <p:nvPr>
            <p:ph type="body" idx="2"/>
          </p:nvPr>
        </p:nvSpPr>
        <p:spPr>
          <a:xfrm>
            <a:off x="1523700" y="6280419"/>
            <a:ext cx="9144000" cy="1307700"/>
          </a:xfrm>
          <a:prstGeom prst="rect">
            <a:avLst/>
          </a:prstGeom>
          <a:noFill/>
          <a:ln>
            <a:noFill/>
          </a:ln>
        </p:spPr>
        <p:txBody>
          <a:bodyPr spcFirstLastPara="1" wrap="square" lIns="91425" tIns="45700" rIns="91425" bIns="45700" anchor="t" anchorCtr="0">
            <a:normAutofit/>
          </a:bodyPr>
          <a:lstStyle/>
          <a:p>
            <a:pPr marL="0" lvl="0" indent="0" algn="ctr" rtl="0">
              <a:lnSpc>
                <a:spcPct val="90000"/>
              </a:lnSpc>
              <a:spcBef>
                <a:spcPts val="0"/>
              </a:spcBef>
              <a:spcAft>
                <a:spcPts val="0"/>
              </a:spcAft>
              <a:buClr>
                <a:srgbClr val="757070"/>
              </a:buClr>
              <a:buSzPts val="2400"/>
              <a:buNone/>
            </a:pPr>
            <a:r>
              <a:rPr lang="en-US" b="1">
                <a:solidFill>
                  <a:schemeClr val="dk1"/>
                </a:solidFill>
              </a:rPr>
              <a:t>April</a:t>
            </a:r>
            <a:r>
              <a:rPr lang="en-US" b="1">
                <a:solidFill>
                  <a:schemeClr val="dk1"/>
                </a:solidFill>
                <a:latin typeface="Calibri"/>
                <a:ea typeface="Calibri"/>
                <a:cs typeface="Calibri"/>
                <a:sym typeface="Calibri"/>
              </a:rPr>
              <a:t> 25, 2023</a:t>
            </a:r>
            <a:endParaRPr>
              <a:solidFill>
                <a:schemeClr val="dk1"/>
              </a:solidFill>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02"/>
        <p:cNvGrpSpPr/>
        <p:nvPr/>
      </p:nvGrpSpPr>
      <p:grpSpPr>
        <a:xfrm>
          <a:off x="0" y="0"/>
          <a:ext cx="0" cy="0"/>
          <a:chOff x="0" y="0"/>
          <a:chExt cx="0" cy="0"/>
        </a:xfrm>
      </p:grpSpPr>
      <p:sp>
        <p:nvSpPr>
          <p:cNvPr id="203" name="Google Shape;203;p2"/>
          <p:cNvSpPr txBox="1">
            <a:spLocks noGrp="1"/>
          </p:cNvSpPr>
          <p:nvPr>
            <p:ph type="title"/>
          </p:nvPr>
        </p:nvSpPr>
        <p:spPr>
          <a:xfrm>
            <a:off x="838200" y="596349"/>
            <a:ext cx="10515600" cy="994949"/>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4400"/>
              <a:buFont typeface="Calibri"/>
              <a:buNone/>
            </a:pPr>
            <a:r>
              <a:rPr lang="en-US"/>
              <a:t>Mission and Vision</a:t>
            </a:r>
            <a:endParaRPr/>
          </a:p>
        </p:txBody>
      </p:sp>
      <p:sp>
        <p:nvSpPr>
          <p:cNvPr id="204" name="Google Shape;204;p2"/>
          <p:cNvSpPr txBox="1">
            <a:spLocks noGrp="1"/>
          </p:cNvSpPr>
          <p:nvPr>
            <p:ph type="body" idx="1"/>
          </p:nvPr>
        </p:nvSpPr>
        <p:spPr>
          <a:xfrm>
            <a:off x="1141039" y="1674962"/>
            <a:ext cx="10385377" cy="4351338"/>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Clr>
                <a:srgbClr val="595959"/>
              </a:buClr>
              <a:buSzPts val="2000"/>
              <a:buNone/>
            </a:pPr>
            <a:r>
              <a:rPr lang="en-US" sz="2000" b="1" u="sng">
                <a:solidFill>
                  <a:srgbClr val="595959"/>
                </a:solidFill>
                <a:latin typeface="Calibri"/>
                <a:ea typeface="Calibri"/>
                <a:cs typeface="Calibri"/>
                <a:sym typeface="Calibri"/>
              </a:rPr>
              <a:t>MISSION</a:t>
            </a:r>
            <a:endParaRPr sz="2000" u="sng">
              <a:solidFill>
                <a:srgbClr val="595959"/>
              </a:solidFill>
              <a:latin typeface="Calibri"/>
              <a:ea typeface="Calibri"/>
              <a:cs typeface="Calibri"/>
              <a:sym typeface="Calibri"/>
            </a:endParaRPr>
          </a:p>
          <a:p>
            <a:pPr marL="0" lvl="0" indent="0" algn="l" rtl="0">
              <a:lnSpc>
                <a:spcPct val="100000"/>
              </a:lnSpc>
              <a:spcBef>
                <a:spcPts val="0"/>
              </a:spcBef>
              <a:spcAft>
                <a:spcPts val="0"/>
              </a:spcAft>
              <a:buClr>
                <a:srgbClr val="595959"/>
              </a:buClr>
              <a:buSzPts val="2400"/>
              <a:buNone/>
            </a:pPr>
            <a:r>
              <a:rPr lang="en-US" sz="2400">
                <a:solidFill>
                  <a:srgbClr val="595959"/>
                </a:solidFill>
                <a:latin typeface="Calibri"/>
                <a:ea typeface="Calibri"/>
                <a:cs typeface="Calibri"/>
                <a:sym typeface="Calibri"/>
              </a:rPr>
              <a:t>The mission of the Prevention and Health Promotion Administration is to protect, promote and improve the health and well-being of all Marylanders and their families through provision of public health leadership and through community-based public health efforts in partnership with local health departments, providers, community based organizations, and public and private sector agencies, giving special attention to at-risk and vulnerable populations. </a:t>
            </a:r>
            <a:endParaRPr/>
          </a:p>
          <a:p>
            <a:pPr marL="0" lvl="0" indent="0" algn="l" rtl="0">
              <a:lnSpc>
                <a:spcPct val="100000"/>
              </a:lnSpc>
              <a:spcBef>
                <a:spcPts val="0"/>
              </a:spcBef>
              <a:spcAft>
                <a:spcPts val="0"/>
              </a:spcAft>
              <a:buClr>
                <a:srgbClr val="595959"/>
              </a:buClr>
              <a:buSzPts val="2400"/>
              <a:buNone/>
            </a:pPr>
            <a:r>
              <a:rPr lang="en-US" sz="2400">
                <a:solidFill>
                  <a:srgbClr val="595959"/>
                </a:solidFill>
                <a:latin typeface="Calibri"/>
                <a:ea typeface="Calibri"/>
                <a:cs typeface="Calibri"/>
                <a:sym typeface="Calibri"/>
              </a:rPr>
              <a:t> </a:t>
            </a:r>
            <a:endParaRPr/>
          </a:p>
          <a:p>
            <a:pPr marL="0" lvl="0" indent="0" algn="l" rtl="0">
              <a:lnSpc>
                <a:spcPct val="100000"/>
              </a:lnSpc>
              <a:spcBef>
                <a:spcPts val="0"/>
              </a:spcBef>
              <a:spcAft>
                <a:spcPts val="0"/>
              </a:spcAft>
              <a:buClr>
                <a:srgbClr val="595959"/>
              </a:buClr>
              <a:buSzPts val="2400"/>
              <a:buNone/>
            </a:pPr>
            <a:r>
              <a:rPr lang="en-US" sz="2400" b="1" u="sng">
                <a:solidFill>
                  <a:srgbClr val="595959"/>
                </a:solidFill>
                <a:latin typeface="Calibri"/>
                <a:ea typeface="Calibri"/>
                <a:cs typeface="Calibri"/>
                <a:sym typeface="Calibri"/>
              </a:rPr>
              <a:t>VISION</a:t>
            </a:r>
            <a:endParaRPr sz="2400" u="sng">
              <a:solidFill>
                <a:srgbClr val="595959"/>
              </a:solidFill>
              <a:latin typeface="Calibri"/>
              <a:ea typeface="Calibri"/>
              <a:cs typeface="Calibri"/>
              <a:sym typeface="Calibri"/>
            </a:endParaRPr>
          </a:p>
          <a:p>
            <a:pPr marL="0" lvl="0" indent="0" algn="l" rtl="0">
              <a:lnSpc>
                <a:spcPct val="100000"/>
              </a:lnSpc>
              <a:spcBef>
                <a:spcPts val="0"/>
              </a:spcBef>
              <a:spcAft>
                <a:spcPts val="0"/>
              </a:spcAft>
              <a:buClr>
                <a:srgbClr val="595959"/>
              </a:buClr>
              <a:buSzPts val="2400"/>
              <a:buNone/>
            </a:pPr>
            <a:r>
              <a:rPr lang="en-US" sz="2400">
                <a:solidFill>
                  <a:srgbClr val="595959"/>
                </a:solidFill>
                <a:latin typeface="Calibri"/>
                <a:ea typeface="Calibri"/>
                <a:cs typeface="Calibri"/>
                <a:sym typeface="Calibri"/>
              </a:rPr>
              <a:t>The Prevention and Health Promotion Administration envisions a future in which all Marylanders and their families enjoy optimal health and well-being. </a:t>
            </a:r>
            <a:endParaRPr/>
          </a:p>
        </p:txBody>
      </p:sp>
      <p:sp>
        <p:nvSpPr>
          <p:cNvPr id="205" name="Google Shape;205;p2"/>
          <p:cNvSpPr txBox="1">
            <a:spLocks noGrp="1"/>
          </p:cNvSpPr>
          <p:nvPr>
            <p:ph type="sldNum" idx="12"/>
          </p:nvPr>
        </p:nvSpPr>
        <p:spPr>
          <a:xfrm>
            <a:off x="537186" y="6253165"/>
            <a:ext cx="543338" cy="365125"/>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SzPts val="1800"/>
              <a:buNone/>
            </a:pPr>
            <a:fld id="{00000000-1234-1234-1234-123412341234}" type="slidenum">
              <a:rPr lang="en-US">
                <a:latin typeface="Calibri"/>
                <a:ea typeface="Calibri"/>
                <a:cs typeface="Calibri"/>
                <a:sym typeface="Calibri"/>
              </a:rPr>
              <a:t>17</a:t>
            </a:fld>
            <a:endParaRPr>
              <a:latin typeface="Calibri"/>
              <a:ea typeface="Calibri"/>
              <a:cs typeface="Calibri"/>
              <a:sym typeface="Calibri"/>
            </a:endParaRPr>
          </a:p>
        </p:txBody>
      </p:sp>
      <p:sp>
        <p:nvSpPr>
          <p:cNvPr id="206" name="Google Shape;206;p2"/>
          <p:cNvSpPr txBox="1">
            <a:spLocks noGrp="1"/>
          </p:cNvSpPr>
          <p:nvPr>
            <p:ph type="body" idx="2"/>
          </p:nvPr>
        </p:nvSpPr>
        <p:spPr>
          <a:xfrm>
            <a:off x="884583" y="362022"/>
            <a:ext cx="10469217" cy="343659"/>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rgbClr val="7F7F7F"/>
              </a:buClr>
              <a:buSzPts val="2200"/>
              <a:buNone/>
            </a:pPr>
            <a:r>
              <a:rPr lang="en-US"/>
              <a:t>Prevention and Health Promotion Administration</a:t>
            </a:r>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11"/>
        <p:cNvGrpSpPr/>
        <p:nvPr/>
      </p:nvGrpSpPr>
      <p:grpSpPr>
        <a:xfrm>
          <a:off x="0" y="0"/>
          <a:ext cx="0" cy="0"/>
          <a:chOff x="0" y="0"/>
          <a:chExt cx="0" cy="0"/>
        </a:xfrm>
      </p:grpSpPr>
      <p:sp>
        <p:nvSpPr>
          <p:cNvPr id="212" name="Google Shape;212;g2330cc82ecf_1_0"/>
          <p:cNvSpPr txBox="1">
            <a:spLocks noGrp="1"/>
          </p:cNvSpPr>
          <p:nvPr>
            <p:ph type="body" idx="2"/>
          </p:nvPr>
        </p:nvSpPr>
        <p:spPr>
          <a:xfrm>
            <a:off x="1456247" y="4237261"/>
            <a:ext cx="10581900" cy="1446000"/>
          </a:xfrm>
          <a:prstGeom prst="rect">
            <a:avLst/>
          </a:prstGeom>
          <a:noFill/>
          <a:ln>
            <a:noFill/>
          </a:ln>
        </p:spPr>
        <p:txBody>
          <a:bodyPr spcFirstLastPara="1" wrap="square" lIns="91425" tIns="45700" rIns="91425" bIns="45700" anchor="t" anchorCtr="0">
            <a:noAutofit/>
          </a:bodyPr>
          <a:lstStyle/>
          <a:p>
            <a:pPr marL="457200" lvl="0" indent="-215900" algn="l" rtl="0">
              <a:lnSpc>
                <a:spcPct val="90000"/>
              </a:lnSpc>
              <a:spcBef>
                <a:spcPts val="1100"/>
              </a:spcBef>
              <a:spcAft>
                <a:spcPts val="0"/>
              </a:spcAft>
              <a:buClr>
                <a:schemeClr val="dk1"/>
              </a:buClr>
              <a:buSzPts val="5500"/>
              <a:buNone/>
            </a:pPr>
            <a:r>
              <a:rPr lang="en-US" sz="4800"/>
              <a:t>Program Updates: Session</a:t>
            </a:r>
            <a:endParaRPr/>
          </a:p>
        </p:txBody>
      </p:sp>
      <p:sp>
        <p:nvSpPr>
          <p:cNvPr id="213" name="Google Shape;213;g2330cc82ecf_1_0"/>
          <p:cNvSpPr txBox="1">
            <a:spLocks noGrp="1"/>
          </p:cNvSpPr>
          <p:nvPr>
            <p:ph type="body" idx="1"/>
          </p:nvPr>
        </p:nvSpPr>
        <p:spPr>
          <a:xfrm>
            <a:off x="1456247" y="3506625"/>
            <a:ext cx="10581900" cy="570000"/>
          </a:xfrm>
          <a:prstGeom prst="rect">
            <a:avLst/>
          </a:prstGeom>
          <a:noFill/>
          <a:ln>
            <a:noFill/>
          </a:ln>
        </p:spPr>
        <p:txBody>
          <a:bodyPr spcFirstLastPara="1" wrap="square" lIns="91425" tIns="45700" rIns="91425" bIns="45700" anchor="t" anchorCtr="0">
            <a:noAutofit/>
          </a:bodyPr>
          <a:lstStyle/>
          <a:p>
            <a:pPr marL="457200" lvl="0" indent="-215900" algn="l" rtl="0">
              <a:lnSpc>
                <a:spcPct val="90000"/>
              </a:lnSpc>
              <a:spcBef>
                <a:spcPts val="1100"/>
              </a:spcBef>
              <a:spcAft>
                <a:spcPts val="0"/>
              </a:spcAft>
              <a:buClr>
                <a:schemeClr val="dk1"/>
              </a:buClr>
              <a:buSzPts val="4000"/>
              <a:buNone/>
            </a:pPr>
            <a:r>
              <a:rPr lang="en-US"/>
              <a:t>Maryland Tobacco Control Program</a:t>
            </a:r>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18"/>
        <p:cNvGrpSpPr/>
        <p:nvPr/>
      </p:nvGrpSpPr>
      <p:grpSpPr>
        <a:xfrm>
          <a:off x="0" y="0"/>
          <a:ext cx="0" cy="0"/>
          <a:chOff x="0" y="0"/>
          <a:chExt cx="0" cy="0"/>
        </a:xfrm>
      </p:grpSpPr>
      <p:sp>
        <p:nvSpPr>
          <p:cNvPr id="219" name="Google Shape;219;g1fbf9659570_0_12"/>
          <p:cNvSpPr txBox="1">
            <a:spLocks noGrp="1"/>
          </p:cNvSpPr>
          <p:nvPr>
            <p:ph type="title"/>
          </p:nvPr>
        </p:nvSpPr>
        <p:spPr>
          <a:xfrm>
            <a:off x="838200" y="596349"/>
            <a:ext cx="10515600" cy="994800"/>
          </a:xfrm>
          <a:prstGeom prst="rect">
            <a:avLst/>
          </a:prstGeom>
          <a:noFill/>
          <a:ln>
            <a:noFill/>
          </a:ln>
        </p:spPr>
        <p:txBody>
          <a:bodyPr spcFirstLastPara="1" wrap="square" lIns="91425" tIns="45700" rIns="91425" bIns="45700" anchor="ctr" anchorCtr="0">
            <a:normAutofit fontScale="90000"/>
          </a:bodyPr>
          <a:lstStyle/>
          <a:p>
            <a:pPr marL="0" lvl="0" indent="0" algn="l" rtl="0">
              <a:lnSpc>
                <a:spcPct val="90000"/>
              </a:lnSpc>
              <a:spcBef>
                <a:spcPts val="0"/>
              </a:spcBef>
              <a:spcAft>
                <a:spcPts val="0"/>
              </a:spcAft>
              <a:buSzPct val="111111"/>
              <a:buNone/>
            </a:pPr>
            <a:endParaRPr/>
          </a:p>
          <a:p>
            <a:pPr marL="0" lvl="0" indent="0" algn="l" rtl="0">
              <a:lnSpc>
                <a:spcPct val="90000"/>
              </a:lnSpc>
              <a:spcBef>
                <a:spcPts val="0"/>
              </a:spcBef>
              <a:spcAft>
                <a:spcPts val="0"/>
              </a:spcAft>
              <a:buClr>
                <a:schemeClr val="dk1"/>
              </a:buClr>
              <a:buSzPts val="990"/>
              <a:buFont typeface="Arial"/>
              <a:buNone/>
            </a:pPr>
            <a:r>
              <a:rPr lang="en-US" sz="4850"/>
              <a:t>2023 Legislative Session </a:t>
            </a:r>
            <a:endParaRPr sz="4850"/>
          </a:p>
          <a:p>
            <a:pPr marL="0" lvl="0" indent="0" algn="l" rtl="0">
              <a:lnSpc>
                <a:spcPct val="90000"/>
              </a:lnSpc>
              <a:spcBef>
                <a:spcPts val="0"/>
              </a:spcBef>
              <a:spcAft>
                <a:spcPts val="0"/>
              </a:spcAft>
              <a:buSzPct val="100801"/>
              <a:buNone/>
            </a:pPr>
            <a:endParaRPr sz="4850"/>
          </a:p>
        </p:txBody>
      </p:sp>
      <p:sp>
        <p:nvSpPr>
          <p:cNvPr id="220" name="Google Shape;220;g1fbf9659570_0_12"/>
          <p:cNvSpPr txBox="1">
            <a:spLocks noGrp="1"/>
          </p:cNvSpPr>
          <p:nvPr>
            <p:ph type="sldNum" idx="12"/>
          </p:nvPr>
        </p:nvSpPr>
        <p:spPr>
          <a:xfrm>
            <a:off x="537186" y="6253165"/>
            <a:ext cx="543300" cy="365100"/>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rgbClr val="000000"/>
              </a:buClr>
              <a:buSzPts val="1800"/>
              <a:buFont typeface="Arial"/>
              <a:buNone/>
            </a:pPr>
            <a:fld id="{00000000-1234-1234-1234-123412341234}" type="slidenum">
              <a:rPr lang="en-US"/>
              <a:t>19</a:t>
            </a:fld>
            <a:endParaRPr/>
          </a:p>
        </p:txBody>
      </p:sp>
      <p:sp>
        <p:nvSpPr>
          <p:cNvPr id="221" name="Google Shape;221;g1fbf9659570_0_12"/>
          <p:cNvSpPr txBox="1"/>
          <p:nvPr/>
        </p:nvSpPr>
        <p:spPr>
          <a:xfrm>
            <a:off x="838200" y="1591150"/>
            <a:ext cx="10790400" cy="4768200"/>
          </a:xfrm>
          <a:prstGeom prst="rect">
            <a:avLst/>
          </a:prstGeom>
          <a:noFill/>
          <a:ln>
            <a:noFill/>
          </a:ln>
        </p:spPr>
        <p:txBody>
          <a:bodyPr spcFirstLastPara="1" wrap="square" lIns="91425" tIns="91425" rIns="91425" bIns="91425" anchor="t" anchorCtr="0">
            <a:spAutoFit/>
          </a:bodyPr>
          <a:lstStyle/>
          <a:p>
            <a:pPr marL="0" marR="0" lvl="0" indent="0" algn="l" rtl="0">
              <a:lnSpc>
                <a:spcPct val="115000"/>
              </a:lnSpc>
              <a:spcBef>
                <a:spcPts val="0"/>
              </a:spcBef>
              <a:spcAft>
                <a:spcPts val="0"/>
              </a:spcAft>
              <a:buClr>
                <a:srgbClr val="000000"/>
              </a:buClr>
              <a:buSzPts val="2500"/>
              <a:buFont typeface="Arial"/>
              <a:buNone/>
            </a:pPr>
            <a:r>
              <a:rPr lang="en-US" sz="2500">
                <a:solidFill>
                  <a:schemeClr val="dk1"/>
                </a:solidFill>
                <a:latin typeface="Calibri"/>
                <a:ea typeface="Calibri"/>
                <a:cs typeface="Calibri"/>
                <a:sym typeface="Calibri"/>
              </a:rPr>
              <a:t>MDH tracked bills on the several topics</a:t>
            </a:r>
            <a:r>
              <a:rPr lang="en-US" sz="2500" b="0" i="0" u="none" strike="noStrike" cap="none">
                <a:solidFill>
                  <a:schemeClr val="dk1"/>
                </a:solidFill>
                <a:latin typeface="Calibri"/>
                <a:ea typeface="Calibri"/>
                <a:cs typeface="Calibri"/>
                <a:sym typeface="Calibri"/>
              </a:rPr>
              <a:t>:</a:t>
            </a:r>
            <a:endParaRPr sz="2500" b="0" i="0" u="none" strike="noStrike" cap="none">
              <a:solidFill>
                <a:schemeClr val="dk1"/>
              </a:solidFill>
              <a:latin typeface="Calibri"/>
              <a:ea typeface="Calibri"/>
              <a:cs typeface="Calibri"/>
              <a:sym typeface="Calibri"/>
            </a:endParaRPr>
          </a:p>
          <a:p>
            <a:pPr marL="457200" marR="0" lvl="0" indent="-387350" algn="l" rtl="0">
              <a:lnSpc>
                <a:spcPct val="115000"/>
              </a:lnSpc>
              <a:spcBef>
                <a:spcPts val="0"/>
              </a:spcBef>
              <a:spcAft>
                <a:spcPts val="0"/>
              </a:spcAft>
              <a:buClr>
                <a:schemeClr val="dk1"/>
              </a:buClr>
              <a:buSzPts val="2500"/>
              <a:buFont typeface="Calibri"/>
              <a:buChar char="●"/>
            </a:pPr>
            <a:r>
              <a:rPr lang="en-US" sz="2500">
                <a:solidFill>
                  <a:schemeClr val="dk1"/>
                </a:solidFill>
                <a:latin typeface="Calibri"/>
                <a:ea typeface="Calibri"/>
                <a:cs typeface="Calibri"/>
                <a:sym typeface="Calibri"/>
              </a:rPr>
              <a:t>The Clean Indoor Air Act</a:t>
            </a:r>
            <a:endParaRPr sz="2500">
              <a:solidFill>
                <a:schemeClr val="dk1"/>
              </a:solidFill>
              <a:latin typeface="Calibri"/>
              <a:ea typeface="Calibri"/>
              <a:cs typeface="Calibri"/>
              <a:sym typeface="Calibri"/>
            </a:endParaRPr>
          </a:p>
          <a:p>
            <a:pPr marL="914400" marR="0" lvl="1" indent="-387350" algn="l" rtl="0">
              <a:lnSpc>
                <a:spcPct val="115000"/>
              </a:lnSpc>
              <a:spcBef>
                <a:spcPts val="0"/>
              </a:spcBef>
              <a:spcAft>
                <a:spcPts val="0"/>
              </a:spcAft>
              <a:buClr>
                <a:schemeClr val="dk1"/>
              </a:buClr>
              <a:buSzPts val="2500"/>
              <a:buFont typeface="Calibri"/>
              <a:buChar char="○"/>
            </a:pPr>
            <a:r>
              <a:rPr lang="en-US" sz="2500">
                <a:solidFill>
                  <a:schemeClr val="dk1"/>
                </a:solidFill>
                <a:latin typeface="Calibri"/>
                <a:ea typeface="Calibri"/>
                <a:cs typeface="Calibri"/>
                <a:sym typeface="Calibri"/>
              </a:rPr>
              <a:t>Cigar bars</a:t>
            </a:r>
            <a:endParaRPr sz="2500">
              <a:solidFill>
                <a:schemeClr val="dk1"/>
              </a:solidFill>
              <a:latin typeface="Calibri"/>
              <a:ea typeface="Calibri"/>
              <a:cs typeface="Calibri"/>
              <a:sym typeface="Calibri"/>
            </a:endParaRPr>
          </a:p>
          <a:p>
            <a:pPr marL="914400" marR="0" lvl="1" indent="-387350" algn="l" rtl="0">
              <a:lnSpc>
                <a:spcPct val="115000"/>
              </a:lnSpc>
              <a:spcBef>
                <a:spcPts val="0"/>
              </a:spcBef>
              <a:spcAft>
                <a:spcPts val="0"/>
              </a:spcAft>
              <a:buClr>
                <a:schemeClr val="dk1"/>
              </a:buClr>
              <a:buSzPts val="2500"/>
              <a:buFont typeface="Calibri"/>
              <a:buChar char="○"/>
            </a:pPr>
            <a:r>
              <a:rPr lang="en-US" sz="2500">
                <a:solidFill>
                  <a:schemeClr val="dk1"/>
                </a:solidFill>
                <a:latin typeface="Calibri"/>
                <a:ea typeface="Calibri"/>
                <a:cs typeface="Calibri"/>
                <a:sym typeface="Calibri"/>
              </a:rPr>
              <a:t>Smoke-free housing</a:t>
            </a:r>
            <a:endParaRPr sz="2500">
              <a:solidFill>
                <a:schemeClr val="dk1"/>
              </a:solidFill>
              <a:latin typeface="Calibri"/>
              <a:ea typeface="Calibri"/>
              <a:cs typeface="Calibri"/>
              <a:sym typeface="Calibri"/>
            </a:endParaRPr>
          </a:p>
          <a:p>
            <a:pPr marL="457200" marR="0" lvl="0" indent="-387350" algn="l" rtl="0">
              <a:lnSpc>
                <a:spcPct val="115000"/>
              </a:lnSpc>
              <a:spcBef>
                <a:spcPts val="0"/>
              </a:spcBef>
              <a:spcAft>
                <a:spcPts val="0"/>
              </a:spcAft>
              <a:buClr>
                <a:schemeClr val="dk1"/>
              </a:buClr>
              <a:buSzPts val="2500"/>
              <a:buFont typeface="Calibri"/>
              <a:buChar char="●"/>
            </a:pPr>
            <a:r>
              <a:rPr lang="en-US" sz="2500">
                <a:solidFill>
                  <a:schemeClr val="dk1"/>
                </a:solidFill>
                <a:latin typeface="Calibri"/>
                <a:ea typeface="Calibri"/>
                <a:cs typeface="Calibri"/>
                <a:sym typeface="Calibri"/>
              </a:rPr>
              <a:t>Flavored tobacco products, including menthol</a:t>
            </a:r>
            <a:endParaRPr sz="2500">
              <a:solidFill>
                <a:schemeClr val="dk1"/>
              </a:solidFill>
              <a:latin typeface="Calibri"/>
              <a:ea typeface="Calibri"/>
              <a:cs typeface="Calibri"/>
              <a:sym typeface="Calibri"/>
            </a:endParaRPr>
          </a:p>
          <a:p>
            <a:pPr marL="457200" marR="0" lvl="0" indent="-387350" algn="l" rtl="0">
              <a:lnSpc>
                <a:spcPct val="115000"/>
              </a:lnSpc>
              <a:spcBef>
                <a:spcPts val="0"/>
              </a:spcBef>
              <a:spcAft>
                <a:spcPts val="0"/>
              </a:spcAft>
              <a:buClr>
                <a:schemeClr val="dk1"/>
              </a:buClr>
              <a:buSzPts val="2500"/>
              <a:buFont typeface="Calibri"/>
              <a:buChar char="●"/>
            </a:pPr>
            <a:r>
              <a:rPr lang="en-US" sz="2500">
                <a:solidFill>
                  <a:schemeClr val="dk1"/>
                </a:solidFill>
                <a:latin typeface="Calibri"/>
                <a:ea typeface="Calibri"/>
                <a:cs typeface="Calibri"/>
                <a:sym typeface="Calibri"/>
              </a:rPr>
              <a:t>Settlement dollars/CRF</a:t>
            </a:r>
            <a:endParaRPr sz="2500">
              <a:solidFill>
                <a:schemeClr val="dk1"/>
              </a:solidFill>
              <a:latin typeface="Calibri"/>
              <a:ea typeface="Calibri"/>
              <a:cs typeface="Calibri"/>
              <a:sym typeface="Calibri"/>
            </a:endParaRPr>
          </a:p>
          <a:p>
            <a:pPr marL="457200" marR="0" lvl="0" indent="-387350" algn="l" rtl="0">
              <a:lnSpc>
                <a:spcPct val="115000"/>
              </a:lnSpc>
              <a:spcBef>
                <a:spcPts val="0"/>
              </a:spcBef>
              <a:spcAft>
                <a:spcPts val="0"/>
              </a:spcAft>
              <a:buClr>
                <a:schemeClr val="dk1"/>
              </a:buClr>
              <a:buSzPts val="2500"/>
              <a:buFont typeface="Calibri"/>
              <a:buChar char="●"/>
            </a:pPr>
            <a:r>
              <a:rPr lang="en-US" sz="2500">
                <a:solidFill>
                  <a:schemeClr val="dk1"/>
                </a:solidFill>
                <a:latin typeface="Calibri"/>
                <a:ea typeface="Calibri"/>
                <a:cs typeface="Calibri"/>
                <a:sym typeface="Calibri"/>
              </a:rPr>
              <a:t>Tobacco enforcement - ATC</a:t>
            </a:r>
            <a:endParaRPr sz="2500">
              <a:solidFill>
                <a:schemeClr val="dk1"/>
              </a:solidFill>
              <a:latin typeface="Calibri"/>
              <a:ea typeface="Calibri"/>
              <a:cs typeface="Calibri"/>
              <a:sym typeface="Calibri"/>
            </a:endParaRPr>
          </a:p>
          <a:p>
            <a:pPr marL="457200" marR="0" lvl="0" indent="-387350" algn="l" rtl="0">
              <a:lnSpc>
                <a:spcPct val="115000"/>
              </a:lnSpc>
              <a:spcBef>
                <a:spcPts val="0"/>
              </a:spcBef>
              <a:spcAft>
                <a:spcPts val="0"/>
              </a:spcAft>
              <a:buClr>
                <a:schemeClr val="dk1"/>
              </a:buClr>
              <a:buSzPts val="2500"/>
              <a:buFont typeface="Calibri"/>
              <a:buChar char="●"/>
            </a:pPr>
            <a:r>
              <a:rPr lang="en-US" sz="2500">
                <a:solidFill>
                  <a:schemeClr val="dk1"/>
                </a:solidFill>
                <a:latin typeface="Calibri"/>
                <a:ea typeface="Calibri"/>
                <a:cs typeface="Calibri"/>
                <a:sym typeface="Calibri"/>
              </a:rPr>
              <a:t>Mandated reports </a:t>
            </a:r>
            <a:endParaRPr sz="2500">
              <a:solidFill>
                <a:schemeClr val="dk1"/>
              </a:solidFill>
              <a:latin typeface="Calibri"/>
              <a:ea typeface="Calibri"/>
              <a:cs typeface="Calibri"/>
              <a:sym typeface="Calibri"/>
            </a:endParaRPr>
          </a:p>
          <a:p>
            <a:pPr marL="457200" marR="0" lvl="0" indent="-387350" algn="l" rtl="0">
              <a:lnSpc>
                <a:spcPct val="115000"/>
              </a:lnSpc>
              <a:spcBef>
                <a:spcPts val="0"/>
              </a:spcBef>
              <a:spcAft>
                <a:spcPts val="0"/>
              </a:spcAft>
              <a:buClr>
                <a:schemeClr val="dk1"/>
              </a:buClr>
              <a:buSzPts val="2500"/>
              <a:buFont typeface="Calibri"/>
              <a:buChar char="●"/>
            </a:pPr>
            <a:r>
              <a:rPr lang="en-US" sz="2500">
                <a:solidFill>
                  <a:schemeClr val="dk1"/>
                </a:solidFill>
                <a:latin typeface="Calibri"/>
                <a:ea typeface="Calibri"/>
                <a:cs typeface="Calibri"/>
                <a:sym typeface="Calibri"/>
              </a:rPr>
              <a:t>Cannabis</a:t>
            </a:r>
            <a:endParaRPr sz="2500">
              <a:solidFill>
                <a:schemeClr val="dk1"/>
              </a:solidFill>
              <a:latin typeface="Calibri"/>
              <a:ea typeface="Calibri"/>
              <a:cs typeface="Calibri"/>
              <a:sym typeface="Calibri"/>
            </a:endParaRPr>
          </a:p>
          <a:p>
            <a:pPr marL="457200" marR="0" lvl="0" indent="0" algn="l" rtl="0">
              <a:lnSpc>
                <a:spcPct val="115000"/>
              </a:lnSpc>
              <a:spcBef>
                <a:spcPts val="0"/>
              </a:spcBef>
              <a:spcAft>
                <a:spcPts val="0"/>
              </a:spcAft>
              <a:buClr>
                <a:srgbClr val="000000"/>
              </a:buClr>
              <a:buSzPts val="2350"/>
              <a:buFont typeface="Arial"/>
              <a:buNone/>
            </a:pPr>
            <a:endParaRPr sz="2350" b="1"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800"/>
              <a:buFont typeface="Arial"/>
              <a:buNone/>
            </a:pPr>
            <a:endParaRPr sz="1200" b="0" i="0" u="none" strike="noStrike" cap="none">
              <a:solidFill>
                <a:srgbClr val="000000"/>
              </a:solidFill>
              <a:latin typeface="Calibri"/>
              <a:ea typeface="Calibri"/>
              <a:cs typeface="Calibri"/>
              <a:sym typeface="Calibri"/>
            </a:endParaRPr>
          </a:p>
        </p:txBody>
      </p:sp>
      <p:pic>
        <p:nvPicPr>
          <p:cNvPr id="222" name="Google Shape;222;g1fbf9659570_0_12"/>
          <p:cNvPicPr preferRelativeResize="0"/>
          <p:nvPr/>
        </p:nvPicPr>
        <p:blipFill>
          <a:blip r:embed="rId3">
            <a:alphaModFix/>
          </a:blip>
          <a:stretch>
            <a:fillRect/>
          </a:stretch>
        </p:blipFill>
        <p:spPr>
          <a:xfrm>
            <a:off x="7366650" y="1591150"/>
            <a:ext cx="2207100" cy="2207100"/>
          </a:xfrm>
          <a:prstGeom prst="rect">
            <a:avLst/>
          </a:prstGeom>
          <a:noFill/>
          <a:ln>
            <a:noFill/>
          </a:ln>
        </p:spPr>
      </p:pic>
      <p:pic>
        <p:nvPicPr>
          <p:cNvPr id="223" name="Google Shape;223;g1fbf9659570_0_12"/>
          <p:cNvPicPr preferRelativeResize="0"/>
          <p:nvPr/>
        </p:nvPicPr>
        <p:blipFill>
          <a:blip r:embed="rId4">
            <a:alphaModFix/>
          </a:blip>
          <a:stretch>
            <a:fillRect/>
          </a:stretch>
        </p:blipFill>
        <p:spPr>
          <a:xfrm>
            <a:off x="9416325" y="2358062"/>
            <a:ext cx="2851850" cy="2851850"/>
          </a:xfrm>
          <a:prstGeom prst="rect">
            <a:avLst/>
          </a:prstGeom>
          <a:noFill/>
          <a:ln>
            <a:noFill/>
          </a:ln>
        </p:spPr>
      </p:pic>
      <p:pic>
        <p:nvPicPr>
          <p:cNvPr id="224" name="Google Shape;224;g1fbf9659570_0_12"/>
          <p:cNvPicPr preferRelativeResize="0"/>
          <p:nvPr/>
        </p:nvPicPr>
        <p:blipFill>
          <a:blip r:embed="rId5">
            <a:alphaModFix/>
          </a:blip>
          <a:stretch>
            <a:fillRect/>
          </a:stretch>
        </p:blipFill>
        <p:spPr>
          <a:xfrm>
            <a:off x="10055675" y="3574313"/>
            <a:ext cx="543300" cy="543300"/>
          </a:xfrm>
          <a:prstGeom prst="rect">
            <a:avLst/>
          </a:prstGeom>
          <a:noFill/>
          <a:ln>
            <a:noFill/>
          </a:ln>
        </p:spPr>
      </p:pic>
      <p:pic>
        <p:nvPicPr>
          <p:cNvPr id="225" name="Google Shape;225;g1fbf9659570_0_12"/>
          <p:cNvPicPr preferRelativeResize="0"/>
          <p:nvPr/>
        </p:nvPicPr>
        <p:blipFill>
          <a:blip r:embed="rId6">
            <a:alphaModFix/>
          </a:blip>
          <a:stretch>
            <a:fillRect/>
          </a:stretch>
        </p:blipFill>
        <p:spPr>
          <a:xfrm>
            <a:off x="10496850" y="3999600"/>
            <a:ext cx="543300" cy="543300"/>
          </a:xfrm>
          <a:prstGeom prst="rect">
            <a:avLst/>
          </a:prstGeom>
          <a:noFill/>
          <a:ln>
            <a:noFill/>
          </a:ln>
        </p:spPr>
      </p:pic>
      <p:pic>
        <p:nvPicPr>
          <p:cNvPr id="226" name="Google Shape;226;g1fbf9659570_0_12"/>
          <p:cNvPicPr preferRelativeResize="0"/>
          <p:nvPr/>
        </p:nvPicPr>
        <p:blipFill>
          <a:blip r:embed="rId7">
            <a:alphaModFix/>
          </a:blip>
          <a:stretch>
            <a:fillRect/>
          </a:stretch>
        </p:blipFill>
        <p:spPr>
          <a:xfrm>
            <a:off x="10923450" y="3154880"/>
            <a:ext cx="543300" cy="548239"/>
          </a:xfrm>
          <a:prstGeom prst="rect">
            <a:avLst/>
          </a:prstGeom>
          <a:noFill/>
          <a:ln>
            <a:noFill/>
          </a:ln>
        </p:spPr>
      </p:pic>
      <p:pic>
        <p:nvPicPr>
          <p:cNvPr id="227" name="Google Shape;227;g1fbf9659570_0_12"/>
          <p:cNvPicPr preferRelativeResize="0"/>
          <p:nvPr/>
        </p:nvPicPr>
        <p:blipFill>
          <a:blip r:embed="rId8">
            <a:alphaModFix/>
          </a:blip>
          <a:stretch>
            <a:fillRect/>
          </a:stretch>
        </p:blipFill>
        <p:spPr>
          <a:xfrm>
            <a:off x="7543188" y="3999600"/>
            <a:ext cx="1854050" cy="185405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marL="0" indent="0">
              <a:spcBef>
                <a:spcPts val="0"/>
              </a:spcBef>
              <a:buNone/>
            </a:pPr>
            <a:r>
              <a:rPr lang="en-US" sz="1800" dirty="0">
                <a:solidFill>
                  <a:srgbClr val="000000"/>
                </a:solidFill>
                <a:latin typeface="+mj-lt"/>
                <a:ea typeface="Calibri" panose="020F0502020204030204" pitchFamily="34" charset="0"/>
                <a:cs typeface="Times New Roman" panose="02020603050405020304" pitchFamily="18" charset="0"/>
              </a:rPr>
              <a:t>We humbly acknowledge that we are convening on the ancestral </a:t>
            </a:r>
            <a:r>
              <a:rPr lang="en-US" sz="1800" dirty="0">
                <a:solidFill>
                  <a:srgbClr val="000000"/>
                </a:solidFill>
                <a:latin typeface="+mj-lt"/>
                <a:ea typeface="Times New Roman" panose="02020603050405020304" pitchFamily="18" charset="0"/>
                <a:cs typeface="Times New Roman" panose="02020603050405020304" pitchFamily="18" charset="0"/>
              </a:rPr>
              <a:t>lands of the Piscataway, </a:t>
            </a:r>
            <a:r>
              <a:rPr lang="en-US" sz="1800" dirty="0" err="1">
                <a:solidFill>
                  <a:srgbClr val="000000"/>
                </a:solidFill>
                <a:latin typeface="+mj-lt"/>
                <a:ea typeface="Times New Roman" panose="02020603050405020304" pitchFamily="18" charset="0"/>
                <a:cs typeface="Times New Roman" panose="02020603050405020304" pitchFamily="18" charset="0"/>
              </a:rPr>
              <a:t>Nentego</a:t>
            </a:r>
            <a:r>
              <a:rPr lang="en-US" sz="1800" dirty="0">
                <a:solidFill>
                  <a:srgbClr val="000000"/>
                </a:solidFill>
                <a:latin typeface="+mj-lt"/>
                <a:ea typeface="Times New Roman" panose="02020603050405020304" pitchFamily="18" charset="0"/>
                <a:cs typeface="Times New Roman" panose="02020603050405020304" pitchFamily="18" charset="0"/>
              </a:rPr>
              <a:t> (Nanticoke), and Susquehannock peoples in Baltimore City. We wish to pay our respects to the elders and past and present citizens of these tribes. We strive to hold space and value the perspectives that these nations share regarding their histories, cultures, and traditions.</a:t>
            </a:r>
            <a:endParaRPr lang="en-US" sz="1800" dirty="0">
              <a:latin typeface="+mj-lt"/>
              <a:ea typeface="Calibri" panose="020F0502020204030204" pitchFamily="34" charset="0"/>
              <a:cs typeface="Times New Roman" panose="02020603050405020304" pitchFamily="18" charset="0"/>
            </a:endParaRPr>
          </a:p>
          <a:p>
            <a:pPr marL="0" indent="0">
              <a:spcBef>
                <a:spcPts val="0"/>
              </a:spcBef>
              <a:buNone/>
            </a:pPr>
            <a:r>
              <a:rPr lang="en-US" sz="1800" dirty="0">
                <a:solidFill>
                  <a:srgbClr val="000000"/>
                </a:solidFill>
                <a:latin typeface="+mj-lt"/>
                <a:ea typeface="Times New Roman" panose="02020603050405020304" pitchFamily="18" charset="0"/>
                <a:cs typeface="Times New Roman" panose="02020603050405020304" pitchFamily="18" charset="0"/>
              </a:rPr>
              <a:t> </a:t>
            </a:r>
            <a:endParaRPr lang="en-US" sz="1800" dirty="0">
              <a:latin typeface="+mj-lt"/>
              <a:ea typeface="Calibri" panose="020F0502020204030204" pitchFamily="34" charset="0"/>
              <a:cs typeface="Times New Roman" panose="02020603050405020304" pitchFamily="18" charset="0"/>
            </a:endParaRPr>
          </a:p>
          <a:p>
            <a:pPr marL="0" indent="0">
              <a:spcBef>
                <a:spcPts val="0"/>
              </a:spcBef>
              <a:buNone/>
            </a:pPr>
            <a:r>
              <a:rPr lang="en-US" sz="1800" dirty="0">
                <a:solidFill>
                  <a:srgbClr val="000000"/>
                </a:solidFill>
                <a:latin typeface="+mj-lt"/>
                <a:ea typeface="Times New Roman" panose="02020603050405020304" pitchFamily="18" charset="0"/>
                <a:cs typeface="Times New Roman" panose="02020603050405020304" pitchFamily="18" charset="0"/>
              </a:rPr>
              <a:t>We also acknowledge the land stolen from these nations, whether through colonization, broken treaties, forced removal and/or genocide and their inherent right to self-determination. </a:t>
            </a:r>
            <a:r>
              <a:rPr lang="en-US" sz="1800" u="sng" dirty="0">
                <a:solidFill>
                  <a:srgbClr val="000000"/>
                </a:solidFill>
                <a:latin typeface="+mj-lt"/>
                <a:ea typeface="Calibri" panose="020F0502020204030204" pitchFamily="34" charset="0"/>
                <a:cs typeface="Times New Roman" panose="02020603050405020304" pitchFamily="18" charset="0"/>
              </a:rPr>
              <a:t>May this digital space serve as one moment among many for ending anti-Black racism, modern colonialism, and white supremacy and for creating equitable relations that honor and heal communities and the land.</a:t>
            </a:r>
            <a:r>
              <a:rPr lang="en-US" sz="1800" dirty="0">
                <a:latin typeface="+mj-lt"/>
                <a:ea typeface="Calibri" panose="020F0502020204030204" pitchFamily="34" charset="0"/>
                <a:cs typeface="Times New Roman" panose="02020603050405020304" pitchFamily="18" charset="0"/>
              </a:rPr>
              <a:t> </a:t>
            </a:r>
          </a:p>
          <a:p>
            <a:pPr marL="0" indent="0">
              <a:spcBef>
                <a:spcPts val="0"/>
              </a:spcBef>
              <a:buNone/>
            </a:pPr>
            <a:r>
              <a:rPr lang="en-US" sz="1800" dirty="0">
                <a:solidFill>
                  <a:srgbClr val="000000"/>
                </a:solidFill>
                <a:latin typeface="+mj-lt"/>
                <a:ea typeface="Times New Roman" panose="02020603050405020304" pitchFamily="18" charset="0"/>
                <a:cs typeface="Times New Roman" panose="02020603050405020304" pitchFamily="18" charset="0"/>
              </a:rPr>
              <a:t> </a:t>
            </a:r>
            <a:endParaRPr lang="en-US" sz="1800" dirty="0">
              <a:latin typeface="+mj-lt"/>
              <a:ea typeface="Calibri" panose="020F0502020204030204" pitchFamily="34" charset="0"/>
              <a:cs typeface="Times New Roman" panose="02020603050405020304" pitchFamily="18" charset="0"/>
            </a:endParaRPr>
          </a:p>
          <a:p>
            <a:pPr marL="0" indent="0">
              <a:spcBef>
                <a:spcPts val="0"/>
              </a:spcBef>
              <a:buNone/>
            </a:pPr>
            <a:r>
              <a:rPr lang="en-US" sz="1800" dirty="0">
                <a:solidFill>
                  <a:srgbClr val="000000"/>
                </a:solidFill>
                <a:latin typeface="+mj-lt"/>
                <a:ea typeface="Times New Roman" panose="02020603050405020304" pitchFamily="18" charset="0"/>
                <a:cs typeface="Times New Roman" panose="02020603050405020304" pitchFamily="18" charset="0"/>
              </a:rPr>
              <a:t> </a:t>
            </a:r>
            <a:endParaRPr lang="en-US" sz="1800" dirty="0">
              <a:latin typeface="+mj-lt"/>
              <a:ea typeface="Calibri" panose="020F0502020204030204" pitchFamily="34" charset="0"/>
              <a:cs typeface="Times New Roman" panose="02020603050405020304" pitchFamily="18" charset="0"/>
            </a:endParaRPr>
          </a:p>
          <a:p>
            <a:pPr marL="0" indent="0">
              <a:spcBef>
                <a:spcPts val="0"/>
              </a:spcBef>
              <a:buNone/>
            </a:pPr>
            <a:r>
              <a:rPr lang="en-US" sz="1800" u="sng" dirty="0">
                <a:solidFill>
                  <a:srgbClr val="0563C1"/>
                </a:solidFill>
                <a:latin typeface="+mj-lt"/>
                <a:ea typeface="Calibri" panose="020F0502020204030204" pitchFamily="34" charset="0"/>
                <a:cs typeface="Times New Roman" panose="02020603050405020304" pitchFamily="18" charset="0"/>
                <a:hlinkClick r:id="rId2"/>
              </a:rPr>
              <a:t>https://native-land.ca/</a:t>
            </a:r>
            <a:r>
              <a:rPr lang="en-US" sz="1800" dirty="0">
                <a:latin typeface="+mj-lt"/>
                <a:ea typeface="Calibri" panose="020F0502020204030204" pitchFamily="34" charset="0"/>
                <a:cs typeface="Times New Roman" panose="02020603050405020304" pitchFamily="18" charset="0"/>
              </a:rPr>
              <a:t> </a:t>
            </a:r>
            <a:endParaRPr lang="en-US" dirty="0">
              <a:latin typeface="Times New Roman" panose="02020603050405020304" pitchFamily="18" charset="0"/>
              <a:cs typeface="Times New Roman" panose="02020603050405020304" pitchFamily="18" charset="0"/>
            </a:endParaRPr>
          </a:p>
          <a:p>
            <a:pPr marL="109728" indent="0">
              <a:buNone/>
            </a:pPr>
            <a:endParaRPr lang="en-US" dirty="0"/>
          </a:p>
          <a:p>
            <a:pPr marL="109728" indent="0">
              <a:buNone/>
            </a:pPr>
            <a:endParaRPr lang="en-US" dirty="0"/>
          </a:p>
        </p:txBody>
      </p:sp>
      <p:sp>
        <p:nvSpPr>
          <p:cNvPr id="3" name="Title 2"/>
          <p:cNvSpPr>
            <a:spLocks noGrp="1"/>
          </p:cNvSpPr>
          <p:nvPr>
            <p:ph type="title"/>
          </p:nvPr>
        </p:nvSpPr>
        <p:spPr/>
        <p:txBody>
          <a:bodyPr/>
          <a:lstStyle/>
          <a:p>
            <a:pPr algn="ctr"/>
            <a:r>
              <a:rPr lang="en-US" b="1" dirty="0">
                <a:solidFill>
                  <a:srgbClr val="FF0000"/>
                </a:solidFill>
              </a:rPr>
              <a:t>Tribal Land Acknowledgment</a:t>
            </a:r>
          </a:p>
        </p:txBody>
      </p:sp>
    </p:spTree>
    <p:extLst>
      <p:ext uri="{BB962C8B-B14F-4D97-AF65-F5344CB8AC3E}">
        <p14:creationId xmlns:p14="http://schemas.microsoft.com/office/powerpoint/2010/main" val="3485007979"/>
      </p:ext>
    </p:extLst>
  </p:cSld>
  <p:clrMapOvr>
    <a:masterClrMapping/>
  </p:clrMapOvr>
  <mc:AlternateContent xmlns:mc="http://schemas.openxmlformats.org/markup-compatibility/2006" xmlns:p14="http://schemas.microsoft.com/office/powerpoint/2010/main">
    <mc:Choice Requires="p14">
      <p:transition spd="slow" p14:dur="2000" advClick="0" advTm="30000"/>
    </mc:Choice>
    <mc:Fallback xmlns="">
      <p:transition spd="slow" advClick="0" advTm="30000"/>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32"/>
        <p:cNvGrpSpPr/>
        <p:nvPr/>
      </p:nvGrpSpPr>
      <p:grpSpPr>
        <a:xfrm>
          <a:off x="0" y="0"/>
          <a:ext cx="0" cy="0"/>
          <a:chOff x="0" y="0"/>
          <a:chExt cx="0" cy="0"/>
        </a:xfrm>
      </p:grpSpPr>
      <p:sp>
        <p:nvSpPr>
          <p:cNvPr id="233" name="Google Shape;233;g219ec0b7251_0_18"/>
          <p:cNvSpPr txBox="1">
            <a:spLocks noGrp="1"/>
          </p:cNvSpPr>
          <p:nvPr>
            <p:ph type="title"/>
          </p:nvPr>
        </p:nvSpPr>
        <p:spPr>
          <a:xfrm>
            <a:off x="838200" y="596349"/>
            <a:ext cx="10515600" cy="994800"/>
          </a:xfrm>
          <a:prstGeom prst="rect">
            <a:avLst/>
          </a:prstGeom>
          <a:noFill/>
          <a:ln>
            <a:noFill/>
          </a:ln>
        </p:spPr>
        <p:txBody>
          <a:bodyPr spcFirstLastPara="1" wrap="square" lIns="91425" tIns="45700" rIns="91425" bIns="45700" anchor="ctr" anchorCtr="0">
            <a:normAutofit fontScale="90000"/>
          </a:bodyPr>
          <a:lstStyle/>
          <a:p>
            <a:pPr marL="0" lvl="0" indent="0" algn="l" rtl="0">
              <a:lnSpc>
                <a:spcPct val="90000"/>
              </a:lnSpc>
              <a:spcBef>
                <a:spcPts val="0"/>
              </a:spcBef>
              <a:spcAft>
                <a:spcPts val="0"/>
              </a:spcAft>
              <a:buSzPct val="111110"/>
              <a:buNone/>
            </a:pPr>
            <a:endParaRPr/>
          </a:p>
          <a:p>
            <a:pPr marL="0" lvl="0" indent="0" algn="l" rtl="0">
              <a:lnSpc>
                <a:spcPct val="90000"/>
              </a:lnSpc>
              <a:spcBef>
                <a:spcPts val="0"/>
              </a:spcBef>
              <a:spcAft>
                <a:spcPts val="0"/>
              </a:spcAft>
              <a:buClr>
                <a:schemeClr val="dk1"/>
              </a:buClr>
              <a:buSzPts val="990"/>
              <a:buFont typeface="Arial"/>
              <a:buNone/>
            </a:pPr>
            <a:r>
              <a:rPr lang="en-US" sz="4850"/>
              <a:t>Maryland Clean Indoor Air Act </a:t>
            </a:r>
            <a:endParaRPr sz="4850"/>
          </a:p>
          <a:p>
            <a:pPr marL="0" lvl="0" indent="0" algn="l" rtl="0">
              <a:lnSpc>
                <a:spcPct val="90000"/>
              </a:lnSpc>
              <a:spcBef>
                <a:spcPts val="0"/>
              </a:spcBef>
              <a:spcAft>
                <a:spcPts val="0"/>
              </a:spcAft>
              <a:buSzPct val="100801"/>
              <a:buNone/>
            </a:pPr>
            <a:endParaRPr sz="4850"/>
          </a:p>
        </p:txBody>
      </p:sp>
      <p:sp>
        <p:nvSpPr>
          <p:cNvPr id="234" name="Google Shape;234;g219ec0b7251_0_18"/>
          <p:cNvSpPr txBox="1">
            <a:spLocks noGrp="1"/>
          </p:cNvSpPr>
          <p:nvPr>
            <p:ph type="sldNum" idx="12"/>
          </p:nvPr>
        </p:nvSpPr>
        <p:spPr>
          <a:xfrm>
            <a:off x="537186" y="6253165"/>
            <a:ext cx="543300" cy="365100"/>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rgbClr val="000000"/>
              </a:buClr>
              <a:buSzPts val="1800"/>
              <a:buFont typeface="Arial"/>
              <a:buNone/>
            </a:pPr>
            <a:fld id="{00000000-1234-1234-1234-123412341234}" type="slidenum">
              <a:rPr lang="en-US"/>
              <a:t>20</a:t>
            </a:fld>
            <a:endParaRPr/>
          </a:p>
        </p:txBody>
      </p:sp>
      <p:sp>
        <p:nvSpPr>
          <p:cNvPr id="235" name="Google Shape;235;g219ec0b7251_0_18"/>
          <p:cNvSpPr txBox="1"/>
          <p:nvPr/>
        </p:nvSpPr>
        <p:spPr>
          <a:xfrm>
            <a:off x="838200" y="1591150"/>
            <a:ext cx="7866300" cy="5679900"/>
          </a:xfrm>
          <a:prstGeom prst="rect">
            <a:avLst/>
          </a:prstGeom>
          <a:noFill/>
          <a:ln>
            <a:noFill/>
          </a:ln>
        </p:spPr>
        <p:txBody>
          <a:bodyPr spcFirstLastPara="1" wrap="square" lIns="91425" tIns="91425" rIns="91425" bIns="91425" anchor="t" anchorCtr="0">
            <a:spAutoFit/>
          </a:bodyPr>
          <a:lstStyle/>
          <a:p>
            <a:pPr marL="457200" marR="0" lvl="0" indent="-387350" algn="l" rtl="0">
              <a:lnSpc>
                <a:spcPct val="115000"/>
              </a:lnSpc>
              <a:spcBef>
                <a:spcPts val="0"/>
              </a:spcBef>
              <a:spcAft>
                <a:spcPts val="0"/>
              </a:spcAft>
              <a:buClr>
                <a:schemeClr val="dk1"/>
              </a:buClr>
              <a:buSzPts val="2500"/>
              <a:buFont typeface="Calibri"/>
              <a:buChar char="●"/>
            </a:pPr>
            <a:r>
              <a:rPr lang="en-US" sz="2500" b="1">
                <a:solidFill>
                  <a:srgbClr val="C40E3D"/>
                </a:solidFill>
                <a:latin typeface="Calibri"/>
                <a:ea typeface="Calibri"/>
                <a:cs typeface="Calibri"/>
                <a:sym typeface="Calibri"/>
              </a:rPr>
              <a:t>Prohibits smoking</a:t>
            </a:r>
            <a:r>
              <a:rPr lang="en-US" sz="2500">
                <a:solidFill>
                  <a:schemeClr val="dk1"/>
                </a:solidFill>
                <a:latin typeface="Calibri"/>
                <a:ea typeface="Calibri"/>
                <a:cs typeface="Calibri"/>
                <a:sym typeface="Calibri"/>
              </a:rPr>
              <a:t> combustible </a:t>
            </a:r>
            <a:r>
              <a:rPr lang="en-US" sz="2500" b="1">
                <a:solidFill>
                  <a:srgbClr val="C40E3D"/>
                </a:solidFill>
                <a:latin typeface="Calibri"/>
                <a:ea typeface="Calibri"/>
                <a:cs typeface="Calibri"/>
                <a:sym typeface="Calibri"/>
              </a:rPr>
              <a:t>tobacco AND cannabis</a:t>
            </a:r>
            <a:r>
              <a:rPr lang="en-US" sz="2500">
                <a:solidFill>
                  <a:schemeClr val="dk1"/>
                </a:solidFill>
                <a:latin typeface="Calibri"/>
                <a:ea typeface="Calibri"/>
                <a:cs typeface="Calibri"/>
                <a:sym typeface="Calibri"/>
              </a:rPr>
              <a:t> products in most indoor places of employment</a:t>
            </a:r>
            <a:endParaRPr sz="2500">
              <a:solidFill>
                <a:schemeClr val="dk1"/>
              </a:solidFill>
              <a:latin typeface="Calibri"/>
              <a:ea typeface="Calibri"/>
              <a:cs typeface="Calibri"/>
              <a:sym typeface="Calibri"/>
            </a:endParaRPr>
          </a:p>
          <a:p>
            <a:pPr marL="457200" marR="0" lvl="0" indent="-387350" algn="l" rtl="0">
              <a:lnSpc>
                <a:spcPct val="115000"/>
              </a:lnSpc>
              <a:spcBef>
                <a:spcPts val="0"/>
              </a:spcBef>
              <a:spcAft>
                <a:spcPts val="0"/>
              </a:spcAft>
              <a:buClr>
                <a:schemeClr val="dk1"/>
              </a:buClr>
              <a:buSzPts val="2500"/>
              <a:buFont typeface="Calibri"/>
              <a:buChar char="●"/>
            </a:pPr>
            <a:r>
              <a:rPr lang="en-US" sz="2500">
                <a:solidFill>
                  <a:schemeClr val="dk1"/>
                </a:solidFill>
                <a:latin typeface="Calibri"/>
                <a:ea typeface="Calibri"/>
                <a:cs typeface="Calibri"/>
                <a:sym typeface="Calibri"/>
              </a:rPr>
              <a:t>Certain localities/jurisdictions have </a:t>
            </a:r>
            <a:r>
              <a:rPr lang="en-US" sz="2500" b="1">
                <a:solidFill>
                  <a:srgbClr val="C40E3D"/>
                </a:solidFill>
                <a:latin typeface="Calibri"/>
                <a:ea typeface="Calibri"/>
                <a:cs typeface="Calibri"/>
                <a:sym typeface="Calibri"/>
              </a:rPr>
              <a:t>additional restrictions </a:t>
            </a:r>
            <a:endParaRPr sz="2500" b="1">
              <a:solidFill>
                <a:srgbClr val="C40E3D"/>
              </a:solidFill>
              <a:latin typeface="Calibri"/>
              <a:ea typeface="Calibri"/>
              <a:cs typeface="Calibri"/>
              <a:sym typeface="Calibri"/>
            </a:endParaRPr>
          </a:p>
          <a:p>
            <a:pPr marL="457200" marR="0" lvl="0" indent="-387350" algn="l" rtl="0">
              <a:lnSpc>
                <a:spcPct val="115000"/>
              </a:lnSpc>
              <a:spcBef>
                <a:spcPts val="0"/>
              </a:spcBef>
              <a:spcAft>
                <a:spcPts val="0"/>
              </a:spcAft>
              <a:buClr>
                <a:schemeClr val="dk1"/>
              </a:buClr>
              <a:buSzPts val="2500"/>
              <a:buFont typeface="Calibri"/>
              <a:buChar char="●"/>
            </a:pPr>
            <a:r>
              <a:rPr lang="en-US" sz="2500">
                <a:solidFill>
                  <a:schemeClr val="dk1"/>
                </a:solidFill>
                <a:latin typeface="Calibri"/>
                <a:ea typeface="Calibri"/>
                <a:cs typeface="Calibri"/>
                <a:sym typeface="Calibri"/>
              </a:rPr>
              <a:t>Enforcement challenges</a:t>
            </a:r>
            <a:endParaRPr sz="2500">
              <a:solidFill>
                <a:schemeClr val="dk1"/>
              </a:solidFill>
              <a:latin typeface="Calibri"/>
              <a:ea typeface="Calibri"/>
              <a:cs typeface="Calibri"/>
              <a:sym typeface="Calibri"/>
            </a:endParaRPr>
          </a:p>
          <a:p>
            <a:pPr marL="914400" marR="0" lvl="1" indent="-387350" algn="l" rtl="0">
              <a:lnSpc>
                <a:spcPct val="115000"/>
              </a:lnSpc>
              <a:spcBef>
                <a:spcPts val="0"/>
              </a:spcBef>
              <a:spcAft>
                <a:spcPts val="0"/>
              </a:spcAft>
              <a:buClr>
                <a:schemeClr val="dk1"/>
              </a:buClr>
              <a:buSzPts val="2500"/>
              <a:buFont typeface="Calibri"/>
              <a:buChar char="○"/>
            </a:pPr>
            <a:r>
              <a:rPr lang="en-US" sz="2500">
                <a:solidFill>
                  <a:schemeClr val="dk1"/>
                </a:solidFill>
                <a:latin typeface="Calibri"/>
                <a:ea typeface="Calibri"/>
                <a:cs typeface="Calibri"/>
                <a:sym typeface="Calibri"/>
              </a:rPr>
              <a:t>Certain businesses seeking </a:t>
            </a:r>
            <a:r>
              <a:rPr lang="en-US" sz="2500" b="1">
                <a:solidFill>
                  <a:srgbClr val="C40E3D"/>
                </a:solidFill>
                <a:latin typeface="Calibri"/>
                <a:ea typeface="Calibri"/>
                <a:cs typeface="Calibri"/>
                <a:sym typeface="Calibri"/>
              </a:rPr>
              <a:t>exemptions</a:t>
            </a:r>
            <a:r>
              <a:rPr lang="en-US" sz="2500">
                <a:solidFill>
                  <a:schemeClr val="dk1"/>
                </a:solidFill>
                <a:latin typeface="Calibri"/>
                <a:ea typeface="Calibri"/>
                <a:cs typeface="Calibri"/>
                <a:sym typeface="Calibri"/>
              </a:rPr>
              <a:t> (i.e., cigar bars with liquor licenses)</a:t>
            </a:r>
            <a:endParaRPr sz="2500">
              <a:solidFill>
                <a:schemeClr val="dk1"/>
              </a:solidFill>
              <a:latin typeface="Calibri"/>
              <a:ea typeface="Calibri"/>
              <a:cs typeface="Calibri"/>
              <a:sym typeface="Calibri"/>
            </a:endParaRPr>
          </a:p>
          <a:p>
            <a:pPr marL="914400" marR="0" lvl="1" indent="-387350" algn="l" rtl="0">
              <a:lnSpc>
                <a:spcPct val="115000"/>
              </a:lnSpc>
              <a:spcBef>
                <a:spcPts val="0"/>
              </a:spcBef>
              <a:spcAft>
                <a:spcPts val="0"/>
              </a:spcAft>
              <a:buClr>
                <a:schemeClr val="dk1"/>
              </a:buClr>
              <a:buSzPts val="2500"/>
              <a:buFont typeface="Calibri"/>
              <a:buChar char="○"/>
            </a:pPr>
            <a:r>
              <a:rPr lang="en-US" sz="2500">
                <a:solidFill>
                  <a:schemeClr val="dk1"/>
                </a:solidFill>
                <a:latin typeface="Calibri"/>
                <a:ea typeface="Calibri"/>
                <a:cs typeface="Calibri"/>
                <a:sym typeface="Calibri"/>
              </a:rPr>
              <a:t>Excludes electronic smoking devices</a:t>
            </a:r>
            <a:endParaRPr sz="2500">
              <a:solidFill>
                <a:schemeClr val="dk1"/>
              </a:solidFill>
              <a:latin typeface="Calibri"/>
              <a:ea typeface="Calibri"/>
              <a:cs typeface="Calibri"/>
              <a:sym typeface="Calibri"/>
            </a:endParaRPr>
          </a:p>
          <a:p>
            <a:pPr marL="457200" marR="0" lvl="0" indent="-387350" algn="l" rtl="0">
              <a:lnSpc>
                <a:spcPct val="115000"/>
              </a:lnSpc>
              <a:spcBef>
                <a:spcPts val="0"/>
              </a:spcBef>
              <a:spcAft>
                <a:spcPts val="0"/>
              </a:spcAft>
              <a:buClr>
                <a:schemeClr val="dk1"/>
              </a:buClr>
              <a:buSzPts val="2500"/>
              <a:buFont typeface="Calibri"/>
              <a:buChar char="●"/>
            </a:pPr>
            <a:r>
              <a:rPr lang="en-US" sz="2500">
                <a:solidFill>
                  <a:schemeClr val="dk1"/>
                </a:solidFill>
                <a:latin typeface="Calibri"/>
                <a:ea typeface="Calibri"/>
                <a:cs typeface="Calibri"/>
                <a:sym typeface="Calibri"/>
              </a:rPr>
              <a:t>Report violations</a:t>
            </a:r>
            <a:endParaRPr sz="2500">
              <a:solidFill>
                <a:schemeClr val="dk1"/>
              </a:solidFill>
              <a:latin typeface="Calibri"/>
              <a:ea typeface="Calibri"/>
              <a:cs typeface="Calibri"/>
              <a:sym typeface="Calibri"/>
            </a:endParaRPr>
          </a:p>
          <a:p>
            <a:pPr marL="914400" marR="0" lvl="1" indent="-387350" algn="l" rtl="0">
              <a:lnSpc>
                <a:spcPct val="115000"/>
              </a:lnSpc>
              <a:spcBef>
                <a:spcPts val="0"/>
              </a:spcBef>
              <a:spcAft>
                <a:spcPts val="0"/>
              </a:spcAft>
              <a:buClr>
                <a:schemeClr val="dk1"/>
              </a:buClr>
              <a:buSzPts val="2500"/>
              <a:buFont typeface="Calibri"/>
              <a:buChar char="○"/>
            </a:pPr>
            <a:r>
              <a:rPr lang="en-US" sz="2500">
                <a:solidFill>
                  <a:schemeClr val="dk1"/>
                </a:solidFill>
                <a:latin typeface="Calibri"/>
                <a:ea typeface="Calibri"/>
                <a:cs typeface="Calibri"/>
                <a:sym typeface="Calibri"/>
              </a:rPr>
              <a:t>File a </a:t>
            </a:r>
            <a:r>
              <a:rPr lang="en-US" sz="2500" u="sng">
                <a:solidFill>
                  <a:schemeClr val="hlink"/>
                </a:solidFill>
                <a:latin typeface="Calibri"/>
                <a:ea typeface="Calibri"/>
                <a:cs typeface="Calibri"/>
                <a:sym typeface="Calibri"/>
                <a:hlinkClick r:id="rId3"/>
              </a:rPr>
              <a:t>complaint</a:t>
            </a:r>
            <a:endParaRPr sz="2500">
              <a:solidFill>
                <a:schemeClr val="dk1"/>
              </a:solidFill>
              <a:latin typeface="Calibri"/>
              <a:ea typeface="Calibri"/>
              <a:cs typeface="Calibri"/>
              <a:sym typeface="Calibri"/>
            </a:endParaRPr>
          </a:p>
          <a:p>
            <a:pPr marL="914400" marR="0" lvl="1" indent="-387350" algn="l" rtl="0">
              <a:lnSpc>
                <a:spcPct val="115000"/>
              </a:lnSpc>
              <a:spcBef>
                <a:spcPts val="0"/>
              </a:spcBef>
              <a:spcAft>
                <a:spcPts val="0"/>
              </a:spcAft>
              <a:buClr>
                <a:schemeClr val="dk1"/>
              </a:buClr>
              <a:buSzPts val="2500"/>
              <a:buFont typeface="Calibri"/>
              <a:buChar char="○"/>
            </a:pPr>
            <a:r>
              <a:rPr lang="en-US" sz="2500">
                <a:solidFill>
                  <a:schemeClr val="dk1"/>
                </a:solidFill>
                <a:latin typeface="Calibri"/>
                <a:ea typeface="Calibri"/>
                <a:cs typeface="Calibri"/>
                <a:sym typeface="Calibri"/>
              </a:rPr>
              <a:t>Call the Clean Indoor Air Help Line (</a:t>
            </a:r>
            <a:r>
              <a:rPr lang="en-US" sz="2500" b="1">
                <a:solidFill>
                  <a:srgbClr val="C40E3D"/>
                </a:solidFill>
                <a:latin typeface="Calibri"/>
                <a:ea typeface="Calibri"/>
                <a:cs typeface="Calibri"/>
                <a:sym typeface="Calibri"/>
              </a:rPr>
              <a:t>1-866-703-3266</a:t>
            </a:r>
            <a:r>
              <a:rPr lang="en-US" sz="2500">
                <a:solidFill>
                  <a:schemeClr val="dk1"/>
                </a:solidFill>
                <a:latin typeface="Calibri"/>
                <a:ea typeface="Calibri"/>
                <a:cs typeface="Calibri"/>
                <a:sym typeface="Calibri"/>
              </a:rPr>
              <a:t>)</a:t>
            </a:r>
            <a:endParaRPr sz="2500">
              <a:solidFill>
                <a:schemeClr val="dk1"/>
              </a:solidFill>
              <a:latin typeface="Calibri"/>
              <a:ea typeface="Calibri"/>
              <a:cs typeface="Calibri"/>
              <a:sym typeface="Calibri"/>
            </a:endParaRPr>
          </a:p>
          <a:p>
            <a:pPr marL="457200" marR="0" lvl="0" indent="0" algn="l" rtl="0">
              <a:lnSpc>
                <a:spcPct val="115000"/>
              </a:lnSpc>
              <a:spcBef>
                <a:spcPts val="0"/>
              </a:spcBef>
              <a:spcAft>
                <a:spcPts val="0"/>
              </a:spcAft>
              <a:buNone/>
            </a:pPr>
            <a:endParaRPr sz="250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800"/>
              <a:buFont typeface="Arial"/>
              <a:buNone/>
            </a:pPr>
            <a:endParaRPr sz="1200" b="0" i="0" u="none" strike="noStrike" cap="none">
              <a:solidFill>
                <a:srgbClr val="000000"/>
              </a:solidFill>
              <a:latin typeface="Calibri"/>
              <a:ea typeface="Calibri"/>
              <a:cs typeface="Calibri"/>
              <a:sym typeface="Calibri"/>
            </a:endParaRPr>
          </a:p>
        </p:txBody>
      </p:sp>
      <p:pic>
        <p:nvPicPr>
          <p:cNvPr id="236" name="Google Shape;236;g219ec0b7251_0_18"/>
          <p:cNvPicPr preferRelativeResize="0"/>
          <p:nvPr/>
        </p:nvPicPr>
        <p:blipFill>
          <a:blip r:embed="rId4">
            <a:alphaModFix/>
          </a:blip>
          <a:stretch>
            <a:fillRect/>
          </a:stretch>
        </p:blipFill>
        <p:spPr>
          <a:xfrm>
            <a:off x="8586525" y="1709125"/>
            <a:ext cx="3241699" cy="4158651"/>
          </a:xfrm>
          <a:prstGeom prst="rect">
            <a:avLst/>
          </a:prstGeom>
          <a:noFill/>
          <a:ln>
            <a:noFill/>
          </a:ln>
        </p:spPr>
      </p:pic>
      <p:pic>
        <p:nvPicPr>
          <p:cNvPr id="237" name="Google Shape;237;g219ec0b7251_0_18"/>
          <p:cNvPicPr preferRelativeResize="0"/>
          <p:nvPr/>
        </p:nvPicPr>
        <p:blipFill>
          <a:blip r:embed="rId5">
            <a:alphaModFix/>
          </a:blip>
          <a:stretch>
            <a:fillRect/>
          </a:stretch>
        </p:blipFill>
        <p:spPr>
          <a:xfrm>
            <a:off x="9400464" y="27025"/>
            <a:ext cx="1345090" cy="1380800"/>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41"/>
        <p:cNvGrpSpPr/>
        <p:nvPr/>
      </p:nvGrpSpPr>
      <p:grpSpPr>
        <a:xfrm>
          <a:off x="0" y="0"/>
          <a:ext cx="0" cy="0"/>
          <a:chOff x="0" y="0"/>
          <a:chExt cx="0" cy="0"/>
        </a:xfrm>
      </p:grpSpPr>
      <p:sp>
        <p:nvSpPr>
          <p:cNvPr id="242" name="Google Shape;242;g219ec0b7251_0_35"/>
          <p:cNvSpPr txBox="1">
            <a:spLocks noGrp="1"/>
          </p:cNvSpPr>
          <p:nvPr>
            <p:ph type="body" idx="1"/>
          </p:nvPr>
        </p:nvSpPr>
        <p:spPr>
          <a:xfrm>
            <a:off x="8600167" y="1873700"/>
            <a:ext cx="3304500" cy="3451200"/>
          </a:xfrm>
          <a:prstGeom prst="rect">
            <a:avLst/>
          </a:prstGeom>
        </p:spPr>
        <p:txBody>
          <a:bodyPr spcFirstLastPara="1" wrap="square" lIns="91425" tIns="45700" rIns="91425" bIns="45700" anchor="t" anchorCtr="0">
            <a:normAutofit/>
          </a:bodyPr>
          <a:lstStyle/>
          <a:p>
            <a:pPr marL="609600" lvl="0" indent="-482600" algn="l" rtl="0">
              <a:spcBef>
                <a:spcPts val="1000"/>
              </a:spcBef>
              <a:spcAft>
                <a:spcPts val="0"/>
              </a:spcAft>
              <a:buClr>
                <a:srgbClr val="C40E3D"/>
              </a:buClr>
              <a:buSzPts val="2800"/>
              <a:buChar char="•"/>
            </a:pPr>
            <a:r>
              <a:rPr lang="en-US" b="1">
                <a:solidFill>
                  <a:srgbClr val="C40E3D"/>
                </a:solidFill>
              </a:rPr>
              <a:t>HB 321</a:t>
            </a:r>
            <a:endParaRPr b="1">
              <a:solidFill>
                <a:srgbClr val="C40E3D"/>
              </a:solidFill>
            </a:endParaRPr>
          </a:p>
          <a:p>
            <a:pPr marL="609600" lvl="0" indent="-482600" algn="l" rtl="0">
              <a:spcBef>
                <a:spcPts val="1300"/>
              </a:spcBef>
              <a:spcAft>
                <a:spcPts val="0"/>
              </a:spcAft>
              <a:buSzPts val="2800"/>
              <a:buChar char="•"/>
            </a:pPr>
            <a:r>
              <a:rPr lang="en-US">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0"/>
                  </a:ext>
                </a:extLst>
              </a:rPr>
              <a:t>Formal agreement TBD</a:t>
            </a:r>
            <a:endParaRPr/>
          </a:p>
          <a:p>
            <a:pPr marL="609600" lvl="0" indent="-482600" algn="l" rtl="0">
              <a:spcBef>
                <a:spcPts val="1300"/>
              </a:spcBef>
              <a:spcAft>
                <a:spcPts val="0"/>
              </a:spcAft>
              <a:buSzPts val="2800"/>
              <a:buChar char="•"/>
            </a:pPr>
            <a:r>
              <a:rPr lang="en-US"/>
              <a:t>Estimated $13 million paid out over 5-9 years</a:t>
            </a:r>
            <a:endParaRPr/>
          </a:p>
          <a:p>
            <a:pPr marL="609600" lvl="0" indent="0" algn="l" rtl="0">
              <a:spcBef>
                <a:spcPts val="1300"/>
              </a:spcBef>
              <a:spcAft>
                <a:spcPts val="1300"/>
              </a:spcAft>
              <a:buNone/>
            </a:pPr>
            <a:endParaRPr/>
          </a:p>
        </p:txBody>
      </p:sp>
      <p:sp>
        <p:nvSpPr>
          <p:cNvPr id="243" name="Google Shape;243;g219ec0b7251_0_35"/>
          <p:cNvSpPr txBox="1">
            <a:spLocks noGrp="1"/>
          </p:cNvSpPr>
          <p:nvPr>
            <p:ph type="sldNum" idx="12"/>
          </p:nvPr>
        </p:nvSpPr>
        <p:spPr>
          <a:xfrm>
            <a:off x="716248" y="8337553"/>
            <a:ext cx="724500" cy="486900"/>
          </a:xfrm>
          <a:prstGeom prst="rect">
            <a:avLst/>
          </a:prstGeom>
        </p:spPr>
        <p:txBody>
          <a:bodyPr spcFirstLastPara="1" wrap="square" lIns="91425" tIns="45700" rIns="91425" bIns="45700" anchor="ctr" anchorCtr="0">
            <a:noAutofit/>
          </a:bodyPr>
          <a:lstStyle/>
          <a:p>
            <a:pPr marL="0" lvl="0" indent="0" algn="l" rtl="0">
              <a:spcBef>
                <a:spcPts val="0"/>
              </a:spcBef>
              <a:spcAft>
                <a:spcPts val="0"/>
              </a:spcAft>
              <a:buClr>
                <a:srgbClr val="000000"/>
              </a:buClr>
              <a:buSzPts val="1800"/>
              <a:buFont typeface="Arial"/>
              <a:buNone/>
            </a:pPr>
            <a:fld id="{00000000-1234-1234-1234-123412341234}" type="slidenum">
              <a:rPr lang="en-US"/>
              <a:t>21</a:t>
            </a:fld>
            <a:endParaRPr/>
          </a:p>
        </p:txBody>
      </p:sp>
      <p:pic>
        <p:nvPicPr>
          <p:cNvPr id="244" name="Google Shape;244;g219ec0b7251_0_35"/>
          <p:cNvPicPr preferRelativeResize="0"/>
          <p:nvPr/>
        </p:nvPicPr>
        <p:blipFill>
          <a:blip r:embed="rId3">
            <a:alphaModFix/>
          </a:blip>
          <a:stretch>
            <a:fillRect/>
          </a:stretch>
        </p:blipFill>
        <p:spPr>
          <a:xfrm>
            <a:off x="-38667" y="2743200"/>
            <a:ext cx="8509000" cy="3200400"/>
          </a:xfrm>
          <a:prstGeom prst="rect">
            <a:avLst/>
          </a:prstGeom>
          <a:noFill/>
          <a:ln>
            <a:noFill/>
          </a:ln>
        </p:spPr>
      </p:pic>
      <p:pic>
        <p:nvPicPr>
          <p:cNvPr id="245" name="Google Shape;245;g219ec0b7251_0_35"/>
          <p:cNvPicPr preferRelativeResize="0"/>
          <p:nvPr/>
        </p:nvPicPr>
        <p:blipFill>
          <a:blip r:embed="rId4">
            <a:alphaModFix/>
          </a:blip>
          <a:stretch>
            <a:fillRect/>
          </a:stretch>
        </p:blipFill>
        <p:spPr>
          <a:xfrm>
            <a:off x="-101600" y="-101597"/>
            <a:ext cx="7337900" cy="2816433"/>
          </a:xfrm>
          <a:prstGeom prst="rect">
            <a:avLst/>
          </a:prstGeom>
          <a:noFill/>
          <a:ln>
            <a:noFill/>
          </a:ln>
        </p:spPr>
      </p:pic>
      <p:sp>
        <p:nvSpPr>
          <p:cNvPr id="246" name="Google Shape;246;g219ec0b7251_0_35"/>
          <p:cNvSpPr txBox="1"/>
          <p:nvPr/>
        </p:nvSpPr>
        <p:spPr>
          <a:xfrm>
            <a:off x="7384567" y="668567"/>
            <a:ext cx="4520100" cy="923400"/>
          </a:xfrm>
          <a:prstGeom prst="rect">
            <a:avLst/>
          </a:prstGeom>
          <a:noFill/>
          <a:ln>
            <a:noFill/>
          </a:ln>
        </p:spPr>
        <p:txBody>
          <a:bodyPr spcFirstLastPara="1" wrap="square" lIns="121900" tIns="121900" rIns="121900" bIns="121900" anchor="t" anchorCtr="0">
            <a:spAutoFit/>
          </a:bodyPr>
          <a:lstStyle/>
          <a:p>
            <a:pPr marL="0" lvl="0" indent="0" algn="l" rtl="0">
              <a:spcBef>
                <a:spcPts val="0"/>
              </a:spcBef>
              <a:spcAft>
                <a:spcPts val="0"/>
              </a:spcAft>
              <a:buNone/>
            </a:pPr>
            <a:r>
              <a:rPr lang="en-US" sz="4400" b="1">
                <a:latin typeface="Calibri"/>
                <a:ea typeface="Calibri"/>
                <a:cs typeface="Calibri"/>
                <a:sym typeface="Calibri"/>
              </a:rPr>
              <a:t>JUUL Settlement</a:t>
            </a:r>
            <a:endParaRPr sz="4400" b="1">
              <a:latin typeface="Calibri"/>
              <a:ea typeface="Calibri"/>
              <a:cs typeface="Calibri"/>
              <a:sym typeface="Calibri"/>
            </a:endParaRPr>
          </a:p>
        </p:txBody>
      </p:sp>
      <p:sp>
        <p:nvSpPr>
          <p:cNvPr id="247" name="Google Shape;247;g219ec0b7251_0_35"/>
          <p:cNvSpPr txBox="1"/>
          <p:nvPr/>
        </p:nvSpPr>
        <p:spPr>
          <a:xfrm>
            <a:off x="1009333" y="6121200"/>
            <a:ext cx="7936500" cy="538800"/>
          </a:xfrm>
          <a:prstGeom prst="rect">
            <a:avLst/>
          </a:prstGeom>
          <a:noFill/>
          <a:ln>
            <a:noFill/>
          </a:ln>
        </p:spPr>
        <p:txBody>
          <a:bodyPr spcFirstLastPara="1" wrap="square" lIns="121900" tIns="121900" rIns="121900" bIns="121900" anchor="t" anchorCtr="0">
            <a:spAutoFit/>
          </a:bodyPr>
          <a:lstStyle/>
          <a:p>
            <a:pPr marL="0" lvl="0" indent="0" algn="l" rtl="0">
              <a:spcBef>
                <a:spcPts val="0"/>
              </a:spcBef>
              <a:spcAft>
                <a:spcPts val="0"/>
              </a:spcAft>
              <a:buNone/>
            </a:pPr>
            <a:r>
              <a:rPr lang="en-US" sz="1900">
                <a:latin typeface="Calibri"/>
                <a:ea typeface="Calibri"/>
                <a:cs typeface="Calibri"/>
                <a:sym typeface="Calibri"/>
              </a:rPr>
              <a:t>Source: </a:t>
            </a:r>
            <a:r>
              <a:rPr lang="en-US" sz="1900" u="sng">
                <a:solidFill>
                  <a:schemeClr val="hlink"/>
                </a:solidFill>
                <a:latin typeface="Calibri"/>
                <a:ea typeface="Calibri"/>
                <a:cs typeface="Calibri"/>
                <a:sym typeface="Calibri"/>
                <a:hlinkClick r:id="rId5"/>
              </a:rPr>
              <a:t>https://www.marylandattorneygeneral.gov/press/2022/090722.pdf</a:t>
            </a:r>
            <a:endParaRPr sz="1900">
              <a:latin typeface="Calibri"/>
              <a:ea typeface="Calibri"/>
              <a:cs typeface="Calibri"/>
              <a:sym typeface="Calibri"/>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51"/>
        <p:cNvGrpSpPr/>
        <p:nvPr/>
      </p:nvGrpSpPr>
      <p:grpSpPr>
        <a:xfrm>
          <a:off x="0" y="0"/>
          <a:ext cx="0" cy="0"/>
          <a:chOff x="0" y="0"/>
          <a:chExt cx="0" cy="0"/>
        </a:xfrm>
      </p:grpSpPr>
      <p:sp>
        <p:nvSpPr>
          <p:cNvPr id="252" name="Google Shape;252;g1fdd64fdc63_0_34"/>
          <p:cNvSpPr txBox="1">
            <a:spLocks noGrp="1"/>
          </p:cNvSpPr>
          <p:nvPr>
            <p:ph type="title"/>
          </p:nvPr>
        </p:nvSpPr>
        <p:spPr>
          <a:xfrm>
            <a:off x="3291050" y="453925"/>
            <a:ext cx="8581800" cy="744000"/>
          </a:xfrm>
          <a:prstGeom prst="rect">
            <a:avLst/>
          </a:prstGeom>
          <a:noFill/>
          <a:ln>
            <a:noFill/>
          </a:ln>
        </p:spPr>
        <p:txBody>
          <a:bodyPr spcFirstLastPara="1" wrap="square" lIns="91425" tIns="45700" rIns="91425" bIns="45700" anchor="ctr" anchorCtr="0">
            <a:normAutofit fontScale="90000"/>
          </a:bodyPr>
          <a:lstStyle/>
          <a:p>
            <a:pPr marL="0" lvl="0" indent="0" algn="l" rtl="0">
              <a:lnSpc>
                <a:spcPct val="90000"/>
              </a:lnSpc>
              <a:spcBef>
                <a:spcPts val="0"/>
              </a:spcBef>
              <a:spcAft>
                <a:spcPts val="0"/>
              </a:spcAft>
              <a:buClr>
                <a:schemeClr val="dk1"/>
              </a:buClr>
              <a:buSzPct val="60001"/>
              <a:buFont typeface="Calibri"/>
              <a:buNone/>
            </a:pPr>
            <a:br>
              <a:rPr lang="en-US"/>
            </a:br>
            <a:r>
              <a:rPr lang="en-US" sz="4733"/>
              <a:t>State of Tobacco Control 2023 Report</a:t>
            </a:r>
            <a:endParaRPr sz="4733"/>
          </a:p>
        </p:txBody>
      </p:sp>
      <p:sp>
        <p:nvSpPr>
          <p:cNvPr id="253" name="Google Shape;253;g1fdd64fdc63_0_34"/>
          <p:cNvSpPr txBox="1">
            <a:spLocks noGrp="1"/>
          </p:cNvSpPr>
          <p:nvPr>
            <p:ph type="sldNum" idx="12"/>
          </p:nvPr>
        </p:nvSpPr>
        <p:spPr>
          <a:xfrm>
            <a:off x="537186" y="6253165"/>
            <a:ext cx="543300" cy="365100"/>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SzPts val="1800"/>
              <a:buNone/>
            </a:pPr>
            <a:fld id="{00000000-1234-1234-1234-123412341234}" type="slidenum">
              <a:rPr lang="en-US"/>
              <a:t>22</a:t>
            </a:fld>
            <a:endParaRPr/>
          </a:p>
        </p:txBody>
      </p:sp>
      <p:pic>
        <p:nvPicPr>
          <p:cNvPr id="254" name="Google Shape;254;g1fdd64fdc63_0_34" descr="American Lung Association logo"/>
          <p:cNvPicPr preferRelativeResize="0"/>
          <p:nvPr/>
        </p:nvPicPr>
        <p:blipFill rotWithShape="1">
          <a:blip r:embed="rId3">
            <a:alphaModFix/>
          </a:blip>
          <a:srcRect/>
          <a:stretch/>
        </p:blipFill>
        <p:spPr>
          <a:xfrm>
            <a:off x="838200" y="540980"/>
            <a:ext cx="2267114" cy="804825"/>
          </a:xfrm>
          <a:prstGeom prst="rect">
            <a:avLst/>
          </a:prstGeom>
          <a:noFill/>
          <a:ln>
            <a:noFill/>
          </a:ln>
        </p:spPr>
      </p:pic>
      <p:sp>
        <p:nvSpPr>
          <p:cNvPr id="255" name="Google Shape;255;g1fdd64fdc63_0_34"/>
          <p:cNvSpPr txBox="1"/>
          <p:nvPr/>
        </p:nvSpPr>
        <p:spPr>
          <a:xfrm>
            <a:off x="838201" y="6332180"/>
            <a:ext cx="7448700" cy="2538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050"/>
              <a:buFont typeface="Arial"/>
              <a:buNone/>
            </a:pPr>
            <a:r>
              <a:rPr lang="en-US" sz="1050" b="0" i="0" u="none" strike="noStrike" cap="none">
                <a:solidFill>
                  <a:schemeClr val="dk1"/>
                </a:solidFill>
                <a:latin typeface="Calibri"/>
                <a:ea typeface="Calibri"/>
                <a:cs typeface="Calibri"/>
                <a:sym typeface="Calibri"/>
              </a:rPr>
              <a:t>Source: </a:t>
            </a:r>
            <a:r>
              <a:rPr lang="en-US" sz="1050" b="0" i="0" u="sng" strike="noStrike" cap="none">
                <a:solidFill>
                  <a:schemeClr val="hlink"/>
                </a:solidFill>
                <a:latin typeface="Calibri"/>
                <a:ea typeface="Calibri"/>
                <a:cs typeface="Calibri"/>
                <a:sym typeface="Calibri"/>
                <a:hlinkClick r:id="rId4"/>
              </a:rPr>
              <a:t>https://www.lung.org/research/sotc/state-grades/maryland</a:t>
            </a:r>
            <a:r>
              <a:rPr lang="en-US" sz="1050" b="0" i="0" u="none" strike="noStrike" cap="none">
                <a:solidFill>
                  <a:schemeClr val="dk1"/>
                </a:solidFill>
                <a:latin typeface="Calibri"/>
                <a:ea typeface="Calibri"/>
                <a:cs typeface="Calibri"/>
                <a:sym typeface="Calibri"/>
              </a:rPr>
              <a:t> </a:t>
            </a:r>
            <a:endParaRPr sz="1400" b="0" i="0" u="none" strike="noStrike" cap="none">
              <a:solidFill>
                <a:srgbClr val="000000"/>
              </a:solidFill>
              <a:latin typeface="Arial"/>
              <a:ea typeface="Arial"/>
              <a:cs typeface="Arial"/>
              <a:sym typeface="Arial"/>
            </a:endParaRPr>
          </a:p>
        </p:txBody>
      </p:sp>
      <p:pic>
        <p:nvPicPr>
          <p:cNvPr id="256" name="Google Shape;256;g1fdd64fdc63_0_34"/>
          <p:cNvPicPr preferRelativeResize="0"/>
          <p:nvPr/>
        </p:nvPicPr>
        <p:blipFill rotWithShape="1">
          <a:blip r:embed="rId5">
            <a:alphaModFix/>
          </a:blip>
          <a:srcRect/>
          <a:stretch/>
        </p:blipFill>
        <p:spPr>
          <a:xfrm>
            <a:off x="3429007" y="1719220"/>
            <a:ext cx="2609850" cy="323850"/>
          </a:xfrm>
          <a:prstGeom prst="rect">
            <a:avLst/>
          </a:prstGeom>
          <a:noFill/>
          <a:ln>
            <a:noFill/>
          </a:ln>
        </p:spPr>
      </p:pic>
      <p:pic>
        <p:nvPicPr>
          <p:cNvPr id="257" name="Google Shape;257;g1fdd64fdc63_0_34"/>
          <p:cNvPicPr preferRelativeResize="0"/>
          <p:nvPr/>
        </p:nvPicPr>
        <p:blipFill rotWithShape="1">
          <a:blip r:embed="rId6">
            <a:alphaModFix/>
          </a:blip>
          <a:srcRect l="5421" t="13796" r="1258" b="3782"/>
          <a:stretch/>
        </p:blipFill>
        <p:spPr>
          <a:xfrm>
            <a:off x="3364875" y="2043075"/>
            <a:ext cx="8772325" cy="1384700"/>
          </a:xfrm>
          <a:prstGeom prst="rect">
            <a:avLst/>
          </a:prstGeom>
          <a:noFill/>
          <a:ln>
            <a:noFill/>
          </a:ln>
        </p:spPr>
      </p:pic>
      <p:sp>
        <p:nvSpPr>
          <p:cNvPr id="258" name="Google Shape;258;g1fdd64fdc63_0_34"/>
          <p:cNvSpPr txBox="1"/>
          <p:nvPr/>
        </p:nvSpPr>
        <p:spPr>
          <a:xfrm>
            <a:off x="8838225" y="3505575"/>
            <a:ext cx="3173100" cy="20319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2400"/>
              <a:buFont typeface="Arial"/>
              <a:buNone/>
            </a:pPr>
            <a:r>
              <a:rPr lang="en-US" sz="2400" b="1" i="0" u="none" strike="noStrike" cap="none">
                <a:solidFill>
                  <a:srgbClr val="0000FF"/>
                </a:solidFill>
                <a:latin typeface="Calibri"/>
                <a:ea typeface="Calibri"/>
                <a:cs typeface="Calibri"/>
                <a:sym typeface="Calibri"/>
              </a:rPr>
              <a:t>No change from 2022. </a:t>
            </a:r>
            <a:endParaRPr sz="2400" b="1" i="0" u="none" strike="noStrike" cap="none">
              <a:solidFill>
                <a:srgbClr val="0000FF"/>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2400"/>
              <a:buFont typeface="Arial"/>
              <a:buNone/>
            </a:pPr>
            <a:r>
              <a:rPr lang="en-US" sz="2400" b="1" i="0" u="none" strike="noStrike" cap="none">
                <a:solidFill>
                  <a:srgbClr val="0000FF"/>
                </a:solidFill>
                <a:latin typeface="Calibri"/>
                <a:ea typeface="Calibri"/>
                <a:cs typeface="Calibri"/>
                <a:sym typeface="Calibri"/>
              </a:rPr>
              <a:t>ALA does applaud Maryland’s increase in funding by 8 million in FY 2023.</a:t>
            </a:r>
            <a:endParaRPr sz="2400" b="1" i="0" u="none" strike="noStrike" cap="none">
              <a:solidFill>
                <a:srgbClr val="0000FF"/>
              </a:solidFill>
              <a:latin typeface="Calibri"/>
              <a:ea typeface="Calibri"/>
              <a:cs typeface="Calibri"/>
              <a:sym typeface="Calibri"/>
            </a:endParaRPr>
          </a:p>
        </p:txBody>
      </p:sp>
      <p:pic>
        <p:nvPicPr>
          <p:cNvPr id="259" name="Google Shape;259;g1fdd64fdc63_0_34"/>
          <p:cNvPicPr preferRelativeResize="0"/>
          <p:nvPr/>
        </p:nvPicPr>
        <p:blipFill rotWithShape="1">
          <a:blip r:embed="rId7">
            <a:alphaModFix/>
          </a:blip>
          <a:srcRect/>
          <a:stretch/>
        </p:blipFill>
        <p:spPr>
          <a:xfrm>
            <a:off x="152400" y="1743698"/>
            <a:ext cx="3060075" cy="3858571"/>
          </a:xfrm>
          <a:prstGeom prst="rect">
            <a:avLst/>
          </a:prstGeom>
          <a:noFill/>
          <a:ln>
            <a:noFill/>
          </a:ln>
        </p:spPr>
      </p:pic>
      <p:sp>
        <p:nvSpPr>
          <p:cNvPr id="260" name="Google Shape;260;g1fdd64fdc63_0_34"/>
          <p:cNvSpPr txBox="1"/>
          <p:nvPr/>
        </p:nvSpPr>
        <p:spPr>
          <a:xfrm>
            <a:off x="3364875" y="3580175"/>
            <a:ext cx="5473500" cy="2697900"/>
          </a:xfrm>
          <a:prstGeom prst="rect">
            <a:avLst/>
          </a:prstGeom>
          <a:noFill/>
          <a:ln>
            <a:noFill/>
          </a:ln>
        </p:spPr>
        <p:txBody>
          <a:bodyPr spcFirstLastPara="1" wrap="square" lIns="91425" tIns="91425" rIns="91425" bIns="91425" anchor="t" anchorCtr="0">
            <a:noAutofit/>
          </a:bodyPr>
          <a:lstStyle/>
          <a:p>
            <a:pPr marL="0" marR="0" lvl="0" indent="0" algn="l" rtl="0">
              <a:lnSpc>
                <a:spcPct val="95000"/>
              </a:lnSpc>
              <a:spcBef>
                <a:spcPts val="0"/>
              </a:spcBef>
              <a:spcAft>
                <a:spcPts val="0"/>
              </a:spcAft>
              <a:buClr>
                <a:srgbClr val="000000"/>
              </a:buClr>
              <a:buSzPts val="1018"/>
              <a:buFont typeface="Arial"/>
              <a:buNone/>
            </a:pPr>
            <a:r>
              <a:rPr lang="en-US" sz="1487" b="0" i="0" u="none" strike="noStrike" cap="none">
                <a:solidFill>
                  <a:schemeClr val="dk1"/>
                </a:solidFill>
                <a:latin typeface="Calibri"/>
                <a:ea typeface="Calibri"/>
                <a:cs typeface="Calibri"/>
                <a:sym typeface="Calibri"/>
              </a:rPr>
              <a:t>The American Lung Association calls for the following actions to be taken by Maryland’s elected officials:</a:t>
            </a:r>
            <a:endParaRPr sz="1487" b="0" i="0" u="none" strike="noStrike" cap="none">
              <a:solidFill>
                <a:schemeClr val="dk1"/>
              </a:solidFill>
              <a:latin typeface="Calibri"/>
              <a:ea typeface="Calibri"/>
              <a:cs typeface="Calibri"/>
              <a:sym typeface="Calibri"/>
            </a:endParaRPr>
          </a:p>
          <a:p>
            <a:pPr marL="0" marR="0" lvl="0" indent="0" algn="l" rtl="0">
              <a:lnSpc>
                <a:spcPct val="95000"/>
              </a:lnSpc>
              <a:spcBef>
                <a:spcPts val="0"/>
              </a:spcBef>
              <a:spcAft>
                <a:spcPts val="0"/>
              </a:spcAft>
              <a:buClr>
                <a:schemeClr val="dk1"/>
              </a:buClr>
              <a:buSzPts val="1018"/>
              <a:buFont typeface="Arial"/>
              <a:buNone/>
            </a:pPr>
            <a:endParaRPr sz="1487" b="0" i="0" u="none" strike="noStrike" cap="none">
              <a:solidFill>
                <a:schemeClr val="dk1"/>
              </a:solidFill>
              <a:latin typeface="Calibri"/>
              <a:ea typeface="Calibri"/>
              <a:cs typeface="Calibri"/>
              <a:sym typeface="Calibri"/>
            </a:endParaRPr>
          </a:p>
          <a:p>
            <a:pPr marL="0" marR="0" lvl="0" indent="0" algn="l" rtl="0">
              <a:lnSpc>
                <a:spcPct val="95000"/>
              </a:lnSpc>
              <a:spcBef>
                <a:spcPts val="0"/>
              </a:spcBef>
              <a:spcAft>
                <a:spcPts val="0"/>
              </a:spcAft>
              <a:buClr>
                <a:schemeClr val="dk1"/>
              </a:buClr>
              <a:buSzPts val="1018"/>
              <a:buFont typeface="Arial"/>
              <a:buNone/>
            </a:pPr>
            <a:r>
              <a:rPr lang="en-US" sz="1487" b="0" i="0" u="none" strike="noStrike" cap="none">
                <a:solidFill>
                  <a:schemeClr val="dk1"/>
                </a:solidFill>
                <a:latin typeface="Calibri"/>
                <a:ea typeface="Calibri"/>
                <a:cs typeface="Calibri"/>
                <a:sym typeface="Calibri"/>
              </a:rPr>
              <a:t>1.Defend and preserve the much-needed funding</a:t>
            </a:r>
            <a:endParaRPr sz="1487" b="0" i="0" u="none" strike="noStrike" cap="none">
              <a:solidFill>
                <a:schemeClr val="dk1"/>
              </a:solidFill>
              <a:latin typeface="Calibri"/>
              <a:ea typeface="Calibri"/>
              <a:cs typeface="Calibri"/>
              <a:sym typeface="Calibri"/>
            </a:endParaRPr>
          </a:p>
          <a:p>
            <a:pPr marL="0" marR="0" lvl="0" indent="0" algn="l" rtl="0">
              <a:lnSpc>
                <a:spcPct val="95000"/>
              </a:lnSpc>
              <a:spcBef>
                <a:spcPts val="0"/>
              </a:spcBef>
              <a:spcAft>
                <a:spcPts val="0"/>
              </a:spcAft>
              <a:buClr>
                <a:schemeClr val="dk1"/>
              </a:buClr>
              <a:buSzPts val="1018"/>
              <a:buFont typeface="Arial"/>
              <a:buNone/>
            </a:pPr>
            <a:r>
              <a:rPr lang="en-US" sz="1487" b="0" i="0" u="none" strike="noStrike" cap="none">
                <a:solidFill>
                  <a:schemeClr val="dk1"/>
                </a:solidFill>
                <a:latin typeface="Calibri"/>
                <a:ea typeface="Calibri"/>
                <a:cs typeface="Calibri"/>
                <a:sym typeface="Calibri"/>
              </a:rPr>
              <a:t>increase for tobacco prevention and cessation of</a:t>
            </a:r>
            <a:endParaRPr sz="1487" b="0" i="0" u="none" strike="noStrike" cap="none">
              <a:solidFill>
                <a:schemeClr val="dk1"/>
              </a:solidFill>
              <a:latin typeface="Calibri"/>
              <a:ea typeface="Calibri"/>
              <a:cs typeface="Calibri"/>
              <a:sym typeface="Calibri"/>
            </a:endParaRPr>
          </a:p>
          <a:p>
            <a:pPr marL="0" marR="0" lvl="0" indent="0" algn="l" rtl="0">
              <a:lnSpc>
                <a:spcPct val="95000"/>
              </a:lnSpc>
              <a:spcBef>
                <a:spcPts val="0"/>
              </a:spcBef>
              <a:spcAft>
                <a:spcPts val="0"/>
              </a:spcAft>
              <a:buClr>
                <a:schemeClr val="dk1"/>
              </a:buClr>
              <a:buSzPts val="1018"/>
              <a:buFont typeface="Arial"/>
              <a:buNone/>
            </a:pPr>
            <a:r>
              <a:rPr lang="en-US" sz="1487" b="0" i="0" u="none" strike="noStrike" cap="none">
                <a:solidFill>
                  <a:schemeClr val="dk1"/>
                </a:solidFill>
                <a:latin typeface="Calibri"/>
                <a:ea typeface="Calibri"/>
                <a:cs typeface="Calibri"/>
                <a:sym typeface="Calibri"/>
              </a:rPr>
              <a:t>$8.25 million;</a:t>
            </a:r>
            <a:endParaRPr sz="1487" b="0" i="0" u="none" strike="noStrike" cap="none">
              <a:solidFill>
                <a:schemeClr val="dk1"/>
              </a:solidFill>
              <a:latin typeface="Calibri"/>
              <a:ea typeface="Calibri"/>
              <a:cs typeface="Calibri"/>
              <a:sym typeface="Calibri"/>
            </a:endParaRPr>
          </a:p>
          <a:p>
            <a:pPr marL="0" marR="0" lvl="0" indent="0" algn="l" rtl="0">
              <a:lnSpc>
                <a:spcPct val="95000"/>
              </a:lnSpc>
              <a:spcBef>
                <a:spcPts val="0"/>
              </a:spcBef>
              <a:spcAft>
                <a:spcPts val="0"/>
              </a:spcAft>
              <a:buClr>
                <a:schemeClr val="dk1"/>
              </a:buClr>
              <a:buSzPts val="1018"/>
              <a:buFont typeface="Arial"/>
              <a:buNone/>
            </a:pPr>
            <a:r>
              <a:rPr lang="en-US" sz="1487" b="0" i="0" u="none" strike="noStrike" cap="none">
                <a:solidFill>
                  <a:schemeClr val="dk1"/>
                </a:solidFill>
                <a:latin typeface="Calibri"/>
                <a:ea typeface="Calibri"/>
                <a:cs typeface="Calibri"/>
                <a:sym typeface="Calibri"/>
              </a:rPr>
              <a:t>2. Address youth tobacco use by removing all flavored</a:t>
            </a:r>
            <a:endParaRPr sz="1487" b="0" i="0" u="none" strike="noStrike" cap="none">
              <a:solidFill>
                <a:schemeClr val="dk1"/>
              </a:solidFill>
              <a:latin typeface="Calibri"/>
              <a:ea typeface="Calibri"/>
              <a:cs typeface="Calibri"/>
              <a:sym typeface="Calibri"/>
            </a:endParaRPr>
          </a:p>
          <a:p>
            <a:pPr marL="0" marR="0" lvl="0" indent="0" algn="l" rtl="0">
              <a:lnSpc>
                <a:spcPct val="95000"/>
              </a:lnSpc>
              <a:spcBef>
                <a:spcPts val="0"/>
              </a:spcBef>
              <a:spcAft>
                <a:spcPts val="0"/>
              </a:spcAft>
              <a:buClr>
                <a:schemeClr val="dk1"/>
              </a:buClr>
              <a:buSzPts val="1018"/>
              <a:buFont typeface="Arial"/>
              <a:buNone/>
            </a:pPr>
            <a:r>
              <a:rPr lang="en-US" sz="1487" b="0" i="0" u="none" strike="noStrike" cap="none">
                <a:solidFill>
                  <a:schemeClr val="dk1"/>
                </a:solidFill>
                <a:latin typeface="Calibri"/>
                <a:ea typeface="Calibri"/>
                <a:cs typeface="Calibri"/>
                <a:sym typeface="Calibri"/>
              </a:rPr>
              <a:t>tobacco products from the market; and</a:t>
            </a:r>
            <a:endParaRPr sz="1487" b="0" i="0" u="none" strike="noStrike" cap="none">
              <a:solidFill>
                <a:schemeClr val="dk1"/>
              </a:solidFill>
              <a:latin typeface="Calibri"/>
              <a:ea typeface="Calibri"/>
              <a:cs typeface="Calibri"/>
              <a:sym typeface="Calibri"/>
            </a:endParaRPr>
          </a:p>
          <a:p>
            <a:pPr marL="0" marR="0" lvl="0" indent="0" algn="l" rtl="0">
              <a:lnSpc>
                <a:spcPct val="95000"/>
              </a:lnSpc>
              <a:spcBef>
                <a:spcPts val="0"/>
              </a:spcBef>
              <a:spcAft>
                <a:spcPts val="0"/>
              </a:spcAft>
              <a:buClr>
                <a:schemeClr val="dk1"/>
              </a:buClr>
              <a:buSzPts val="1018"/>
              <a:buFont typeface="Arial"/>
              <a:buNone/>
            </a:pPr>
            <a:r>
              <a:rPr lang="en-US" sz="1487" b="0" i="0" u="none" strike="noStrike" cap="none">
                <a:solidFill>
                  <a:schemeClr val="dk1"/>
                </a:solidFill>
                <a:latin typeface="Calibri"/>
                <a:ea typeface="Calibri"/>
                <a:cs typeface="Calibri"/>
                <a:sym typeface="Calibri"/>
              </a:rPr>
              <a:t>3. Identify changes needed in the Maryland Clean</a:t>
            </a:r>
            <a:endParaRPr sz="1487" b="0" i="0" u="none" strike="noStrike" cap="none">
              <a:solidFill>
                <a:schemeClr val="dk1"/>
              </a:solidFill>
              <a:latin typeface="Calibri"/>
              <a:ea typeface="Calibri"/>
              <a:cs typeface="Calibri"/>
              <a:sym typeface="Calibri"/>
            </a:endParaRPr>
          </a:p>
          <a:p>
            <a:pPr marL="0" marR="0" lvl="0" indent="0" algn="l" rtl="0">
              <a:lnSpc>
                <a:spcPct val="95000"/>
              </a:lnSpc>
              <a:spcBef>
                <a:spcPts val="0"/>
              </a:spcBef>
              <a:spcAft>
                <a:spcPts val="0"/>
              </a:spcAft>
              <a:buClr>
                <a:schemeClr val="dk1"/>
              </a:buClr>
              <a:buSzPts val="1018"/>
              <a:buFont typeface="Arial"/>
              <a:buNone/>
            </a:pPr>
            <a:r>
              <a:rPr lang="en-US" sz="1487" b="0" i="0" u="none" strike="noStrike" cap="none">
                <a:solidFill>
                  <a:schemeClr val="dk1"/>
                </a:solidFill>
                <a:latin typeface="Calibri"/>
                <a:ea typeface="Calibri"/>
                <a:cs typeface="Calibri"/>
                <a:sym typeface="Calibri"/>
              </a:rPr>
              <a:t>Indoor Air Act to include electronic cigarettes and</a:t>
            </a:r>
            <a:endParaRPr sz="1487" b="0" i="0" u="none" strike="noStrike" cap="none">
              <a:solidFill>
                <a:schemeClr val="dk1"/>
              </a:solidFill>
              <a:latin typeface="Calibri"/>
              <a:ea typeface="Calibri"/>
              <a:cs typeface="Calibri"/>
              <a:sym typeface="Calibri"/>
            </a:endParaRPr>
          </a:p>
          <a:p>
            <a:pPr marL="0" marR="0" lvl="0" indent="0" algn="l" rtl="0">
              <a:lnSpc>
                <a:spcPct val="95000"/>
              </a:lnSpc>
              <a:spcBef>
                <a:spcPts val="0"/>
              </a:spcBef>
              <a:spcAft>
                <a:spcPts val="0"/>
              </a:spcAft>
              <a:buClr>
                <a:schemeClr val="dk1"/>
              </a:buClr>
              <a:buSzPts val="1018"/>
              <a:buFont typeface="Arial"/>
              <a:buNone/>
            </a:pPr>
            <a:r>
              <a:rPr lang="en-US" sz="1487" b="0" i="0" u="none" strike="noStrike" cap="none">
                <a:solidFill>
                  <a:schemeClr val="dk1"/>
                </a:solidFill>
                <a:latin typeface="Calibri"/>
                <a:ea typeface="Calibri"/>
                <a:cs typeface="Calibri"/>
                <a:sym typeface="Calibri"/>
              </a:rPr>
              <a:t>close loopholes.</a:t>
            </a:r>
            <a:endParaRPr sz="1487" b="0" i="0" u="none" strike="noStrike" cap="none">
              <a:solidFill>
                <a:schemeClr val="dk1"/>
              </a:solidFill>
              <a:latin typeface="Calibri"/>
              <a:ea typeface="Calibri"/>
              <a:cs typeface="Calibri"/>
              <a:sym typeface="Calibri"/>
            </a:endParaRPr>
          </a:p>
          <a:p>
            <a:pPr marL="0" marR="0" lvl="0" indent="0" algn="l" rtl="0">
              <a:lnSpc>
                <a:spcPct val="95000"/>
              </a:lnSpc>
              <a:spcBef>
                <a:spcPts val="0"/>
              </a:spcBef>
              <a:spcAft>
                <a:spcPts val="0"/>
              </a:spcAft>
              <a:buClr>
                <a:schemeClr val="dk1"/>
              </a:buClr>
              <a:buSzPts val="1018"/>
              <a:buFont typeface="Arial"/>
              <a:buNone/>
            </a:pPr>
            <a:endParaRPr sz="1117" b="0" i="0" u="none" strike="noStrike" cap="none">
              <a:solidFill>
                <a:schemeClr val="dk1"/>
              </a:solidFill>
              <a:latin typeface="Arial"/>
              <a:ea typeface="Arial"/>
              <a:cs typeface="Arial"/>
              <a:sym typeface="Arial"/>
            </a:endParaRPr>
          </a:p>
          <a:p>
            <a:pPr marL="0" marR="0" lvl="0" indent="0" algn="l" rtl="0">
              <a:lnSpc>
                <a:spcPct val="80000"/>
              </a:lnSpc>
              <a:spcBef>
                <a:spcPts val="0"/>
              </a:spcBef>
              <a:spcAft>
                <a:spcPts val="0"/>
              </a:spcAft>
              <a:buClr>
                <a:srgbClr val="000000"/>
              </a:buClr>
              <a:buSzPts val="1018"/>
              <a:buFont typeface="Arial"/>
              <a:buNone/>
            </a:pPr>
            <a:endParaRPr sz="1295" b="0" i="0" u="none" strike="noStrike" cap="none">
              <a:solidFill>
                <a:srgbClr val="000000"/>
              </a:solidFill>
              <a:latin typeface="Calibri"/>
              <a:ea typeface="Calibri"/>
              <a:cs typeface="Calibri"/>
              <a:sym typeface="Calibri"/>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65"/>
        <p:cNvGrpSpPr/>
        <p:nvPr/>
      </p:nvGrpSpPr>
      <p:grpSpPr>
        <a:xfrm>
          <a:off x="0" y="0"/>
          <a:ext cx="0" cy="0"/>
          <a:chOff x="0" y="0"/>
          <a:chExt cx="0" cy="0"/>
        </a:xfrm>
      </p:grpSpPr>
      <p:sp>
        <p:nvSpPr>
          <p:cNvPr id="266" name="Google Shape;266;g219ec0b7251_0_131"/>
          <p:cNvSpPr txBox="1">
            <a:spLocks noGrp="1"/>
          </p:cNvSpPr>
          <p:nvPr>
            <p:ph type="body" idx="2"/>
          </p:nvPr>
        </p:nvSpPr>
        <p:spPr>
          <a:xfrm>
            <a:off x="1456247" y="4237261"/>
            <a:ext cx="10581900" cy="1446000"/>
          </a:xfrm>
          <a:prstGeom prst="rect">
            <a:avLst/>
          </a:prstGeom>
          <a:noFill/>
          <a:ln>
            <a:noFill/>
          </a:ln>
        </p:spPr>
        <p:txBody>
          <a:bodyPr spcFirstLastPara="1" wrap="square" lIns="91425" tIns="45700" rIns="91425" bIns="45700" anchor="t" anchorCtr="0">
            <a:noAutofit/>
          </a:bodyPr>
          <a:lstStyle/>
          <a:p>
            <a:pPr marL="457200" lvl="0" indent="-215900" algn="l" rtl="0">
              <a:lnSpc>
                <a:spcPct val="90000"/>
              </a:lnSpc>
              <a:spcBef>
                <a:spcPts val="1100"/>
              </a:spcBef>
              <a:spcAft>
                <a:spcPts val="0"/>
              </a:spcAft>
              <a:buClr>
                <a:schemeClr val="dk1"/>
              </a:buClr>
              <a:buSzPts val="5500"/>
              <a:buNone/>
            </a:pPr>
            <a:r>
              <a:rPr lang="en-US" sz="4800"/>
              <a:t>Program Updates: Statewide </a:t>
            </a:r>
            <a:endParaRPr/>
          </a:p>
        </p:txBody>
      </p:sp>
      <p:sp>
        <p:nvSpPr>
          <p:cNvPr id="267" name="Google Shape;267;g219ec0b7251_0_131"/>
          <p:cNvSpPr txBox="1">
            <a:spLocks noGrp="1"/>
          </p:cNvSpPr>
          <p:nvPr>
            <p:ph type="body" idx="1"/>
          </p:nvPr>
        </p:nvSpPr>
        <p:spPr>
          <a:xfrm>
            <a:off x="1456247" y="3506625"/>
            <a:ext cx="10581900" cy="570000"/>
          </a:xfrm>
          <a:prstGeom prst="rect">
            <a:avLst/>
          </a:prstGeom>
          <a:noFill/>
          <a:ln>
            <a:noFill/>
          </a:ln>
        </p:spPr>
        <p:txBody>
          <a:bodyPr spcFirstLastPara="1" wrap="square" lIns="91425" tIns="45700" rIns="91425" bIns="45700" anchor="t" anchorCtr="0">
            <a:noAutofit/>
          </a:bodyPr>
          <a:lstStyle/>
          <a:p>
            <a:pPr marL="457200" lvl="0" indent="-215900" algn="l" rtl="0">
              <a:lnSpc>
                <a:spcPct val="90000"/>
              </a:lnSpc>
              <a:spcBef>
                <a:spcPts val="1100"/>
              </a:spcBef>
              <a:spcAft>
                <a:spcPts val="0"/>
              </a:spcAft>
              <a:buClr>
                <a:schemeClr val="dk1"/>
              </a:buClr>
              <a:buSzPts val="4000"/>
              <a:buNone/>
            </a:pPr>
            <a:r>
              <a:rPr lang="en-US"/>
              <a:t>Maryland Tobacco Control Program</a:t>
            </a:r>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271"/>
        <p:cNvGrpSpPr/>
        <p:nvPr/>
      </p:nvGrpSpPr>
      <p:grpSpPr>
        <a:xfrm>
          <a:off x="0" y="0"/>
          <a:ext cx="0" cy="0"/>
          <a:chOff x="0" y="0"/>
          <a:chExt cx="0" cy="0"/>
        </a:xfrm>
      </p:grpSpPr>
      <p:sp>
        <p:nvSpPr>
          <p:cNvPr id="272" name="Google Shape;272;g219ec0b7251_0_142"/>
          <p:cNvSpPr txBox="1">
            <a:spLocks noGrp="1"/>
          </p:cNvSpPr>
          <p:nvPr>
            <p:ph type="title"/>
          </p:nvPr>
        </p:nvSpPr>
        <p:spPr>
          <a:xfrm>
            <a:off x="990225" y="697269"/>
            <a:ext cx="7886700" cy="9945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dk1"/>
              </a:buClr>
              <a:buSzPts val="1500"/>
              <a:buNone/>
            </a:pPr>
            <a:r>
              <a:rPr lang="en-US" sz="400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
                  </a:ext>
                </a:extLst>
              </a:rPr>
              <a:t>LGBTQ+ Initiatives</a:t>
            </a:r>
            <a:endParaRPr sz="4000"/>
          </a:p>
        </p:txBody>
      </p:sp>
      <p:sp>
        <p:nvSpPr>
          <p:cNvPr id="273" name="Google Shape;273;g219ec0b7251_0_142"/>
          <p:cNvSpPr txBox="1">
            <a:spLocks noGrp="1"/>
          </p:cNvSpPr>
          <p:nvPr>
            <p:ph type="body" idx="1"/>
          </p:nvPr>
        </p:nvSpPr>
        <p:spPr>
          <a:xfrm>
            <a:off x="765200" y="1704867"/>
            <a:ext cx="5581200" cy="5153700"/>
          </a:xfrm>
          <a:prstGeom prst="rect">
            <a:avLst/>
          </a:prstGeom>
          <a:noFill/>
          <a:ln>
            <a:noFill/>
          </a:ln>
        </p:spPr>
        <p:txBody>
          <a:bodyPr spcFirstLastPara="1" wrap="square" lIns="91425" tIns="45700" rIns="91425" bIns="45700" anchor="t" anchorCtr="0">
            <a:noAutofit/>
          </a:bodyPr>
          <a:lstStyle/>
          <a:p>
            <a:pPr marL="457200" lvl="0" indent="-463550" algn="l" rtl="0">
              <a:lnSpc>
                <a:spcPct val="90000"/>
              </a:lnSpc>
              <a:spcBef>
                <a:spcPts val="1100"/>
              </a:spcBef>
              <a:spcAft>
                <a:spcPts val="0"/>
              </a:spcAft>
              <a:buSzPts val="2300"/>
              <a:buChar char="●"/>
            </a:pPr>
            <a:r>
              <a:rPr lang="en-US" sz="2300"/>
              <a:t>University of Maryland College Park, Prevention Research Center (UMD-PRC) -  address tobacco-related health disparities among Black and Latina/o/x LGBTQ+ residents ages 12-30 in Prince George’s (PG) and Montgomery Counties</a:t>
            </a:r>
            <a:endParaRPr sz="2300"/>
          </a:p>
          <a:p>
            <a:pPr marL="457200" lvl="0" indent="-463550" algn="l" rtl="0">
              <a:lnSpc>
                <a:spcPct val="90000"/>
              </a:lnSpc>
              <a:spcBef>
                <a:spcPts val="1300"/>
              </a:spcBef>
              <a:spcAft>
                <a:spcPts val="0"/>
              </a:spcAft>
              <a:buSzPts val="2300"/>
              <a:buChar char="●"/>
            </a:pPr>
            <a:r>
              <a:rPr lang="en-US" sz="2300"/>
              <a:t>Activities</a:t>
            </a:r>
            <a:endParaRPr sz="2300"/>
          </a:p>
          <a:p>
            <a:pPr marL="914400" lvl="1" indent="-349250" algn="l" rtl="0">
              <a:lnSpc>
                <a:spcPct val="100000"/>
              </a:lnSpc>
              <a:spcBef>
                <a:spcPts val="0"/>
              </a:spcBef>
              <a:spcAft>
                <a:spcPts val="0"/>
              </a:spcAft>
              <a:buSzPts val="2100"/>
              <a:buChar char="○"/>
            </a:pPr>
            <a:r>
              <a:rPr lang="en-US" sz="2100"/>
              <a:t>Community Health Needs Assessment </a:t>
            </a:r>
            <a:endParaRPr sz="2100"/>
          </a:p>
          <a:p>
            <a:pPr marL="914400" lvl="1" indent="-349250" algn="l" rtl="0">
              <a:lnSpc>
                <a:spcPct val="100000"/>
              </a:lnSpc>
              <a:spcBef>
                <a:spcPts val="0"/>
              </a:spcBef>
              <a:spcAft>
                <a:spcPts val="0"/>
              </a:spcAft>
              <a:buSzPts val="2100"/>
              <a:buChar char="○"/>
            </a:pPr>
            <a:r>
              <a:rPr lang="en-US" sz="2100"/>
              <a:t>Community Advisory Board</a:t>
            </a:r>
            <a:endParaRPr sz="2100"/>
          </a:p>
          <a:p>
            <a:pPr marL="914400" lvl="1" indent="-349250" algn="l" rtl="0">
              <a:lnSpc>
                <a:spcPct val="100000"/>
              </a:lnSpc>
              <a:spcBef>
                <a:spcPts val="0"/>
              </a:spcBef>
              <a:spcAft>
                <a:spcPts val="0"/>
              </a:spcAft>
              <a:buSzPts val="2100"/>
              <a:buChar char="○"/>
            </a:pPr>
            <a:r>
              <a:rPr lang="en-US" sz="2100"/>
              <a:t>Health Communication Campaign and Resource Page</a:t>
            </a:r>
            <a:endParaRPr sz="2100"/>
          </a:p>
          <a:p>
            <a:pPr marL="914400" lvl="1" indent="-349250" algn="l" rtl="0">
              <a:lnSpc>
                <a:spcPct val="100000"/>
              </a:lnSpc>
              <a:spcBef>
                <a:spcPts val="0"/>
              </a:spcBef>
              <a:spcAft>
                <a:spcPts val="0"/>
              </a:spcAft>
              <a:buSzPts val="2100"/>
              <a:buChar char="○"/>
            </a:pPr>
            <a:r>
              <a:rPr lang="en-US" sz="2100"/>
              <a:t>Community Engagement/Outreach</a:t>
            </a:r>
            <a:endParaRPr sz="2100"/>
          </a:p>
          <a:p>
            <a:pPr marL="457200" lvl="0" indent="-463550" algn="l" rtl="0">
              <a:lnSpc>
                <a:spcPct val="90000"/>
              </a:lnSpc>
              <a:spcBef>
                <a:spcPts val="1300"/>
              </a:spcBef>
              <a:spcAft>
                <a:spcPts val="1300"/>
              </a:spcAft>
              <a:buSzPts val="2300"/>
              <a:buChar char="●"/>
            </a:pPr>
            <a:r>
              <a:rPr lang="en-US" sz="2300"/>
              <a:t>Pride Month events TBD</a:t>
            </a:r>
            <a:endParaRPr sz="2300"/>
          </a:p>
        </p:txBody>
      </p:sp>
      <p:pic>
        <p:nvPicPr>
          <p:cNvPr id="274" name="Google Shape;274;g219ec0b7251_0_142"/>
          <p:cNvPicPr preferRelativeResize="0"/>
          <p:nvPr/>
        </p:nvPicPr>
        <p:blipFill>
          <a:blip r:embed="rId3">
            <a:alphaModFix/>
          </a:blip>
          <a:stretch>
            <a:fillRect/>
          </a:stretch>
        </p:blipFill>
        <p:spPr>
          <a:xfrm>
            <a:off x="7752500" y="1903198"/>
            <a:ext cx="3178399" cy="3711801"/>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279"/>
        <p:cNvGrpSpPr/>
        <p:nvPr/>
      </p:nvGrpSpPr>
      <p:grpSpPr>
        <a:xfrm>
          <a:off x="0" y="0"/>
          <a:ext cx="0" cy="0"/>
          <a:chOff x="0" y="0"/>
          <a:chExt cx="0" cy="0"/>
        </a:xfrm>
      </p:grpSpPr>
      <p:sp>
        <p:nvSpPr>
          <p:cNvPr id="280" name="Google Shape;280;g219ec0b7251_0_179"/>
          <p:cNvSpPr txBox="1">
            <a:spLocks noGrp="1"/>
          </p:cNvSpPr>
          <p:nvPr>
            <p:ph type="title"/>
          </p:nvPr>
        </p:nvSpPr>
        <p:spPr>
          <a:xfrm>
            <a:off x="838200" y="428709"/>
            <a:ext cx="10866000" cy="9948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4400"/>
              <a:buFont typeface="Calibri"/>
              <a:buNone/>
            </a:pPr>
            <a:r>
              <a:rPr lang="en-US" sz="4800" b="1">
                <a:latin typeface="Calibri"/>
                <a:ea typeface="Calibri"/>
                <a:cs typeface="Calibri"/>
                <a:sym typeface="Calibri"/>
              </a:rPr>
              <a:t>Youth Engagement in Tobacco Control </a:t>
            </a:r>
            <a:endParaRPr b="1" i="1">
              <a:latin typeface="Calibri"/>
              <a:ea typeface="Calibri"/>
              <a:cs typeface="Calibri"/>
              <a:sym typeface="Calibri"/>
            </a:endParaRPr>
          </a:p>
        </p:txBody>
      </p:sp>
      <p:pic>
        <p:nvPicPr>
          <p:cNvPr id="281" name="Google Shape;281;g219ec0b7251_0_179"/>
          <p:cNvPicPr preferRelativeResize="0"/>
          <p:nvPr/>
        </p:nvPicPr>
        <p:blipFill rotWithShape="1">
          <a:blip r:embed="rId3">
            <a:alphaModFix/>
          </a:blip>
          <a:srcRect l="15261" t="8941" r="69228" b="82800"/>
          <a:stretch/>
        </p:blipFill>
        <p:spPr>
          <a:xfrm>
            <a:off x="7927300" y="3666133"/>
            <a:ext cx="3891264" cy="1165334"/>
          </a:xfrm>
          <a:prstGeom prst="rect">
            <a:avLst/>
          </a:prstGeom>
          <a:noFill/>
          <a:ln>
            <a:noFill/>
          </a:ln>
        </p:spPr>
      </p:pic>
      <p:sp>
        <p:nvSpPr>
          <p:cNvPr id="282" name="Google Shape;282;g219ec0b7251_0_179"/>
          <p:cNvSpPr txBox="1"/>
          <p:nvPr/>
        </p:nvSpPr>
        <p:spPr>
          <a:xfrm>
            <a:off x="1169525" y="1086002"/>
            <a:ext cx="8412000" cy="5772000"/>
          </a:xfrm>
          <a:prstGeom prst="rect">
            <a:avLst/>
          </a:prstGeom>
          <a:noFill/>
          <a:ln>
            <a:noFill/>
          </a:ln>
        </p:spPr>
        <p:txBody>
          <a:bodyPr spcFirstLastPara="1" wrap="square" lIns="121900" tIns="121900" rIns="121900" bIns="121900" anchor="t" anchorCtr="0">
            <a:spAutoFit/>
          </a:bodyPr>
          <a:lstStyle/>
          <a:p>
            <a:pPr marL="0" lvl="0" indent="0" algn="l" rtl="0">
              <a:spcBef>
                <a:spcPts val="0"/>
              </a:spcBef>
              <a:spcAft>
                <a:spcPts val="0"/>
              </a:spcAft>
              <a:buNone/>
            </a:pPr>
            <a:endParaRPr sz="2900">
              <a:latin typeface="Calibri"/>
              <a:ea typeface="Calibri"/>
              <a:cs typeface="Calibri"/>
              <a:sym typeface="Calibri"/>
            </a:endParaRPr>
          </a:p>
          <a:p>
            <a:pPr marL="0" lvl="0" indent="0" algn="l" rtl="0">
              <a:spcBef>
                <a:spcPts val="0"/>
              </a:spcBef>
              <a:spcAft>
                <a:spcPts val="0"/>
              </a:spcAft>
              <a:buNone/>
            </a:pPr>
            <a:r>
              <a:rPr lang="en-US" sz="2900">
                <a:latin typeface="Calibri"/>
                <a:ea typeface="Calibri"/>
                <a:cs typeface="Calibri"/>
                <a:sym typeface="Calibri"/>
              </a:rPr>
              <a:t>CTPC awarded a grant to Community Anti-Drug Coalitions of America (CADCA) for youth engagement in tobacco control.</a:t>
            </a:r>
            <a:endParaRPr sz="2900">
              <a:latin typeface="Calibri"/>
              <a:ea typeface="Calibri"/>
              <a:cs typeface="Calibri"/>
              <a:sym typeface="Calibri"/>
            </a:endParaRPr>
          </a:p>
          <a:p>
            <a:pPr marL="0" lvl="0" indent="0" algn="l" rtl="0">
              <a:spcBef>
                <a:spcPts val="0"/>
              </a:spcBef>
              <a:spcAft>
                <a:spcPts val="0"/>
              </a:spcAft>
              <a:buNone/>
            </a:pPr>
            <a:r>
              <a:rPr lang="en-US" sz="2900">
                <a:latin typeface="Calibri"/>
                <a:ea typeface="Calibri"/>
                <a:cs typeface="Calibri"/>
                <a:sym typeface="Calibri"/>
              </a:rPr>
              <a:t>Year 1 objectives:</a:t>
            </a:r>
            <a:endParaRPr sz="2900">
              <a:latin typeface="Calibri"/>
              <a:ea typeface="Calibri"/>
              <a:cs typeface="Calibri"/>
              <a:sym typeface="Calibri"/>
            </a:endParaRPr>
          </a:p>
          <a:p>
            <a:pPr marL="609600" lvl="0" indent="-488950" algn="l" rtl="0">
              <a:spcBef>
                <a:spcPts val="0"/>
              </a:spcBef>
              <a:spcAft>
                <a:spcPts val="0"/>
              </a:spcAft>
              <a:buSzPts val="2900"/>
              <a:buFont typeface="Calibri"/>
              <a:buChar char="●"/>
            </a:pPr>
            <a:r>
              <a:rPr lang="en-US" sz="2900">
                <a:latin typeface="Calibri"/>
                <a:ea typeface="Calibri"/>
                <a:cs typeface="Calibri"/>
                <a:sym typeface="Calibri"/>
              </a:rPr>
              <a:t>Complete and disseminate a Maryland Youth Needs Assessment</a:t>
            </a:r>
            <a:endParaRPr sz="2900">
              <a:latin typeface="Calibri"/>
              <a:ea typeface="Calibri"/>
              <a:cs typeface="Calibri"/>
              <a:sym typeface="Calibri"/>
            </a:endParaRPr>
          </a:p>
          <a:p>
            <a:pPr marL="609600" lvl="0" indent="-488950" algn="l" rtl="0">
              <a:spcBef>
                <a:spcPts val="0"/>
              </a:spcBef>
              <a:spcAft>
                <a:spcPts val="0"/>
              </a:spcAft>
              <a:buSzPts val="2900"/>
              <a:buFont typeface="Calibri"/>
              <a:buChar char="●"/>
            </a:pPr>
            <a:r>
              <a:rPr lang="en-US" sz="2900">
                <a:latin typeface="Calibri"/>
                <a:ea typeface="Calibri"/>
                <a:cs typeface="Calibri"/>
                <a:sym typeface="Calibri"/>
              </a:rPr>
              <a:t>Prepare a Youth Engagement Strategy</a:t>
            </a:r>
            <a:endParaRPr sz="2900">
              <a:latin typeface="Calibri"/>
              <a:ea typeface="Calibri"/>
              <a:cs typeface="Calibri"/>
              <a:sym typeface="Calibri"/>
            </a:endParaRPr>
          </a:p>
          <a:p>
            <a:pPr marL="609600" lvl="0" indent="-488950" algn="l" rtl="0">
              <a:spcBef>
                <a:spcPts val="0"/>
              </a:spcBef>
              <a:spcAft>
                <a:spcPts val="0"/>
              </a:spcAft>
              <a:buSzPts val="2900"/>
              <a:buFont typeface="Calibri"/>
              <a:buChar char="●"/>
            </a:pPr>
            <a:r>
              <a:rPr lang="en-US" sz="2900">
                <a:latin typeface="Calibri"/>
                <a:ea typeface="Calibri"/>
                <a:cs typeface="Calibri"/>
                <a:sym typeface="Calibri"/>
              </a:rPr>
              <a:t>Launch a statewide Youth Movement</a:t>
            </a:r>
            <a:endParaRPr sz="2900">
              <a:latin typeface="Calibri"/>
              <a:ea typeface="Calibri"/>
              <a:cs typeface="Calibri"/>
              <a:sym typeface="Calibri"/>
            </a:endParaRPr>
          </a:p>
          <a:p>
            <a:pPr marL="609600" lvl="0" indent="-488950" algn="l" rtl="0">
              <a:spcBef>
                <a:spcPts val="0"/>
              </a:spcBef>
              <a:spcAft>
                <a:spcPts val="0"/>
              </a:spcAft>
              <a:buSzPts val="2900"/>
              <a:buFont typeface="Calibri"/>
              <a:buChar char="●"/>
            </a:pPr>
            <a:r>
              <a:rPr lang="en-US" sz="2900">
                <a:latin typeface="Calibri"/>
                <a:ea typeface="Calibri"/>
                <a:cs typeface="Calibri"/>
                <a:sym typeface="Calibri"/>
              </a:rPr>
              <a:t>Support the Youth Movement</a:t>
            </a:r>
            <a:endParaRPr sz="2900">
              <a:latin typeface="Calibri"/>
              <a:ea typeface="Calibri"/>
              <a:cs typeface="Calibri"/>
              <a:sym typeface="Calibri"/>
            </a:endParaRPr>
          </a:p>
          <a:p>
            <a:pPr marL="0" lvl="0" indent="0" algn="l" rtl="0">
              <a:spcBef>
                <a:spcPts val="0"/>
              </a:spcBef>
              <a:spcAft>
                <a:spcPts val="0"/>
              </a:spcAft>
              <a:buNone/>
            </a:pPr>
            <a:endParaRPr sz="2900">
              <a:latin typeface="Calibri"/>
              <a:ea typeface="Calibri"/>
              <a:cs typeface="Calibri"/>
              <a:sym typeface="Calibri"/>
            </a:endParaRPr>
          </a:p>
          <a:p>
            <a:pPr marL="0" lvl="0" indent="0" algn="l" rtl="0">
              <a:spcBef>
                <a:spcPts val="0"/>
              </a:spcBef>
              <a:spcAft>
                <a:spcPts val="0"/>
              </a:spcAft>
              <a:buNone/>
            </a:pPr>
            <a:endParaRPr sz="2000">
              <a:latin typeface="Calibri"/>
              <a:ea typeface="Calibri"/>
              <a:cs typeface="Calibri"/>
              <a:sym typeface="Calibri"/>
            </a:endParaRPr>
          </a:p>
          <a:p>
            <a:pPr marL="0" lvl="0" indent="0" algn="l" rtl="0">
              <a:spcBef>
                <a:spcPts val="0"/>
              </a:spcBef>
              <a:spcAft>
                <a:spcPts val="0"/>
              </a:spcAft>
              <a:buNone/>
            </a:pPr>
            <a:endParaRPr sz="2000"/>
          </a:p>
        </p:txBody>
      </p:sp>
      <p:pic>
        <p:nvPicPr>
          <p:cNvPr id="283" name="Google Shape;283;g219ec0b7251_0_179"/>
          <p:cNvPicPr preferRelativeResize="0"/>
          <p:nvPr/>
        </p:nvPicPr>
        <p:blipFill>
          <a:blip r:embed="rId4">
            <a:alphaModFix/>
          </a:blip>
          <a:stretch>
            <a:fillRect/>
          </a:stretch>
        </p:blipFill>
        <p:spPr>
          <a:xfrm>
            <a:off x="388100" y="3251200"/>
            <a:ext cx="781434" cy="781434"/>
          </a:xfrm>
          <a:prstGeom prst="rect">
            <a:avLst/>
          </a:prstGeom>
          <a:noFill/>
          <a:ln>
            <a:noFill/>
          </a:ln>
        </p:spPr>
      </p:pic>
      <p:pic>
        <p:nvPicPr>
          <p:cNvPr id="284" name="Google Shape;284;g219ec0b7251_0_179"/>
          <p:cNvPicPr preferRelativeResize="0"/>
          <p:nvPr/>
        </p:nvPicPr>
        <p:blipFill>
          <a:blip r:embed="rId5">
            <a:alphaModFix/>
          </a:blip>
          <a:stretch>
            <a:fillRect/>
          </a:stretch>
        </p:blipFill>
        <p:spPr>
          <a:xfrm>
            <a:off x="360467" y="4169633"/>
            <a:ext cx="781434" cy="781434"/>
          </a:xfrm>
          <a:prstGeom prst="rect">
            <a:avLst/>
          </a:prstGeom>
          <a:noFill/>
          <a:ln>
            <a:noFill/>
          </a:ln>
        </p:spPr>
      </p:pic>
      <p:pic>
        <p:nvPicPr>
          <p:cNvPr id="285" name="Google Shape;285;g219ec0b7251_0_179"/>
          <p:cNvPicPr preferRelativeResize="0"/>
          <p:nvPr/>
        </p:nvPicPr>
        <p:blipFill>
          <a:blip r:embed="rId6">
            <a:alphaModFix/>
          </a:blip>
          <a:stretch>
            <a:fillRect/>
          </a:stretch>
        </p:blipFill>
        <p:spPr>
          <a:xfrm>
            <a:off x="400283" y="4798667"/>
            <a:ext cx="701800" cy="701800"/>
          </a:xfrm>
          <a:prstGeom prst="rect">
            <a:avLst/>
          </a:prstGeom>
          <a:noFill/>
          <a:ln>
            <a:noFill/>
          </a:ln>
        </p:spPr>
      </p:pic>
      <p:pic>
        <p:nvPicPr>
          <p:cNvPr id="286" name="Google Shape;286;g219ec0b7251_0_179"/>
          <p:cNvPicPr preferRelativeResize="0"/>
          <p:nvPr/>
        </p:nvPicPr>
        <p:blipFill>
          <a:blip r:embed="rId7">
            <a:alphaModFix/>
          </a:blip>
          <a:stretch>
            <a:fillRect/>
          </a:stretch>
        </p:blipFill>
        <p:spPr>
          <a:xfrm>
            <a:off x="447967" y="5218433"/>
            <a:ext cx="781434" cy="781434"/>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291"/>
        <p:cNvGrpSpPr/>
        <p:nvPr/>
      </p:nvGrpSpPr>
      <p:grpSpPr>
        <a:xfrm>
          <a:off x="0" y="0"/>
          <a:ext cx="0" cy="0"/>
          <a:chOff x="0" y="0"/>
          <a:chExt cx="0" cy="0"/>
        </a:xfrm>
      </p:grpSpPr>
      <p:sp>
        <p:nvSpPr>
          <p:cNvPr id="292" name="Google Shape;292;g2330cc82ecf_0_0"/>
          <p:cNvSpPr txBox="1">
            <a:spLocks noGrp="1"/>
          </p:cNvSpPr>
          <p:nvPr>
            <p:ph type="title"/>
          </p:nvPr>
        </p:nvSpPr>
        <p:spPr>
          <a:xfrm>
            <a:off x="838200" y="428709"/>
            <a:ext cx="10866000" cy="994800"/>
          </a:xfrm>
          <a:prstGeom prst="rect">
            <a:avLst/>
          </a:prstGeom>
          <a:noFill/>
          <a:ln>
            <a:noFill/>
          </a:ln>
        </p:spPr>
        <p:txBody>
          <a:bodyPr spcFirstLastPara="1" wrap="square" lIns="91425" tIns="45700" rIns="91425" bIns="45700" anchor="ctr" anchorCtr="0">
            <a:normAutofit fontScale="90000"/>
          </a:bodyPr>
          <a:lstStyle/>
          <a:p>
            <a:pPr marL="0" lvl="0" indent="0" algn="l" rtl="0">
              <a:lnSpc>
                <a:spcPct val="90000"/>
              </a:lnSpc>
              <a:spcBef>
                <a:spcPts val="0"/>
              </a:spcBef>
              <a:spcAft>
                <a:spcPts val="0"/>
              </a:spcAft>
              <a:buClr>
                <a:schemeClr val="dk1"/>
              </a:buClr>
              <a:buSzPct val="91666"/>
              <a:buFont typeface="Calibri"/>
              <a:buNone/>
            </a:pPr>
            <a:r>
              <a:rPr lang="en-US" sz="4800"/>
              <a:t>Statewide Youth Movement: </a:t>
            </a:r>
            <a:endParaRPr sz="4800"/>
          </a:p>
          <a:p>
            <a:pPr marL="0" lvl="0" indent="0" algn="l" rtl="0">
              <a:lnSpc>
                <a:spcPct val="90000"/>
              </a:lnSpc>
              <a:spcBef>
                <a:spcPts val="0"/>
              </a:spcBef>
              <a:spcAft>
                <a:spcPts val="0"/>
              </a:spcAft>
              <a:buClr>
                <a:schemeClr val="dk1"/>
              </a:buClr>
              <a:buSzPct val="91666"/>
              <a:buFont typeface="Calibri"/>
              <a:buNone/>
            </a:pPr>
            <a:r>
              <a:rPr lang="en-US" sz="4800"/>
              <a:t>Youth Summit Kickoff Event</a:t>
            </a:r>
            <a:endParaRPr b="1" i="1">
              <a:latin typeface="Calibri"/>
              <a:ea typeface="Calibri"/>
              <a:cs typeface="Calibri"/>
              <a:sym typeface="Calibri"/>
            </a:endParaRPr>
          </a:p>
        </p:txBody>
      </p:sp>
      <p:sp>
        <p:nvSpPr>
          <p:cNvPr id="293" name="Google Shape;293;g2330cc82ecf_0_0"/>
          <p:cNvSpPr txBox="1"/>
          <p:nvPr/>
        </p:nvSpPr>
        <p:spPr>
          <a:xfrm>
            <a:off x="838200" y="1423500"/>
            <a:ext cx="6645000" cy="4910100"/>
          </a:xfrm>
          <a:prstGeom prst="rect">
            <a:avLst/>
          </a:prstGeom>
          <a:noFill/>
          <a:ln>
            <a:noFill/>
          </a:ln>
        </p:spPr>
        <p:txBody>
          <a:bodyPr spcFirstLastPara="1" wrap="square" lIns="121900" tIns="121900" rIns="121900" bIns="121900" anchor="t" anchorCtr="0">
            <a:spAutoFit/>
          </a:bodyPr>
          <a:lstStyle/>
          <a:p>
            <a:pPr marL="0" lvl="0" indent="0" algn="l" rtl="0">
              <a:spcBef>
                <a:spcPts val="0"/>
              </a:spcBef>
              <a:spcAft>
                <a:spcPts val="0"/>
              </a:spcAft>
              <a:buNone/>
            </a:pPr>
            <a:endParaRPr sz="2800">
              <a:latin typeface="Calibri"/>
              <a:ea typeface="Calibri"/>
              <a:cs typeface="Calibri"/>
              <a:sym typeface="Calibri"/>
            </a:endParaRPr>
          </a:p>
          <a:p>
            <a:pPr marL="0" lvl="0" indent="0" algn="l" rtl="0">
              <a:spcBef>
                <a:spcPts val="0"/>
              </a:spcBef>
              <a:spcAft>
                <a:spcPts val="0"/>
              </a:spcAft>
              <a:buNone/>
            </a:pPr>
            <a:r>
              <a:rPr lang="en-US" sz="2800">
                <a:latin typeface="Calibri"/>
                <a:ea typeface="Calibri"/>
                <a:cs typeface="Calibri"/>
                <a:sym typeface="Calibri"/>
              </a:rPr>
              <a:t>Youth Summit Objectives: </a:t>
            </a:r>
            <a:endParaRPr sz="2800">
              <a:latin typeface="Calibri"/>
              <a:ea typeface="Calibri"/>
              <a:cs typeface="Calibri"/>
              <a:sym typeface="Calibri"/>
            </a:endParaRPr>
          </a:p>
          <a:p>
            <a:pPr marL="0" lvl="0" indent="0" algn="l" rtl="0">
              <a:spcBef>
                <a:spcPts val="0"/>
              </a:spcBef>
              <a:spcAft>
                <a:spcPts val="0"/>
              </a:spcAft>
              <a:buNone/>
            </a:pPr>
            <a:endParaRPr sz="1100">
              <a:latin typeface="Calibri"/>
              <a:ea typeface="Calibri"/>
              <a:cs typeface="Calibri"/>
              <a:sym typeface="Calibri"/>
            </a:endParaRPr>
          </a:p>
          <a:p>
            <a:pPr marL="609600" lvl="0" indent="-457200" algn="l" rtl="0">
              <a:spcBef>
                <a:spcPts val="0"/>
              </a:spcBef>
              <a:spcAft>
                <a:spcPts val="0"/>
              </a:spcAft>
              <a:buSzPts val="2400"/>
              <a:buFont typeface="Calibri"/>
              <a:buChar char="●"/>
            </a:pPr>
            <a:r>
              <a:rPr lang="en-US" sz="2400">
                <a:latin typeface="Calibri"/>
                <a:ea typeface="Calibri"/>
                <a:cs typeface="Calibri"/>
                <a:sym typeface="Calibri"/>
              </a:rPr>
              <a:t>Youth will work as a team to determine an official name for the prevention action team</a:t>
            </a:r>
            <a:endParaRPr sz="2400">
              <a:latin typeface="Calibri"/>
              <a:ea typeface="Calibri"/>
              <a:cs typeface="Calibri"/>
              <a:sym typeface="Calibri"/>
            </a:endParaRPr>
          </a:p>
          <a:p>
            <a:pPr marL="609600" lvl="0" indent="-457200" algn="l" rtl="0">
              <a:spcBef>
                <a:spcPts val="0"/>
              </a:spcBef>
              <a:spcAft>
                <a:spcPts val="0"/>
              </a:spcAft>
              <a:buSzPts val="2400"/>
              <a:buFont typeface="Calibri"/>
              <a:buChar char="●"/>
            </a:pPr>
            <a:r>
              <a:rPr lang="en-US" sz="2400">
                <a:latin typeface="Calibri"/>
                <a:ea typeface="Calibri"/>
                <a:cs typeface="Calibri"/>
                <a:sym typeface="Calibri"/>
              </a:rPr>
              <a:t>Participate in trainings to understand the harms of tobacco use/vaping &amp; preventative measures for possible substance use</a:t>
            </a:r>
            <a:endParaRPr sz="2400">
              <a:latin typeface="Calibri"/>
              <a:ea typeface="Calibri"/>
              <a:cs typeface="Calibri"/>
              <a:sym typeface="Calibri"/>
            </a:endParaRPr>
          </a:p>
          <a:p>
            <a:pPr marL="609600" lvl="0" indent="-457200" algn="l" rtl="0">
              <a:spcBef>
                <a:spcPts val="0"/>
              </a:spcBef>
              <a:spcAft>
                <a:spcPts val="0"/>
              </a:spcAft>
              <a:buSzPts val="2400"/>
              <a:buFont typeface="Calibri"/>
              <a:buChar char="●"/>
            </a:pPr>
            <a:r>
              <a:rPr lang="en-US" sz="2400">
                <a:latin typeface="Calibri"/>
                <a:ea typeface="Calibri"/>
                <a:cs typeface="Calibri"/>
                <a:sym typeface="Calibri"/>
              </a:rPr>
              <a:t>Strengthen their leadership skills. </a:t>
            </a:r>
            <a:endParaRPr sz="2400">
              <a:latin typeface="Calibri"/>
              <a:ea typeface="Calibri"/>
              <a:cs typeface="Calibri"/>
              <a:sym typeface="Calibri"/>
            </a:endParaRPr>
          </a:p>
          <a:p>
            <a:pPr marL="609600" lvl="0" indent="-457200" algn="l" rtl="0">
              <a:spcBef>
                <a:spcPts val="0"/>
              </a:spcBef>
              <a:spcAft>
                <a:spcPts val="0"/>
              </a:spcAft>
              <a:buSzPts val="2400"/>
              <a:buFont typeface="Calibri"/>
              <a:buChar char="●"/>
            </a:pPr>
            <a:r>
              <a:rPr lang="en-US" sz="2400">
                <a:latin typeface="Calibri"/>
                <a:ea typeface="Calibri"/>
                <a:cs typeface="Calibri"/>
                <a:sym typeface="Calibri"/>
              </a:rPr>
              <a:t>Connect and build relationships with other youth leaders across Maryland.</a:t>
            </a:r>
            <a:endParaRPr sz="2400">
              <a:latin typeface="Calibri"/>
              <a:ea typeface="Calibri"/>
              <a:cs typeface="Calibri"/>
              <a:sym typeface="Calibri"/>
            </a:endParaRPr>
          </a:p>
          <a:p>
            <a:pPr marL="609600" lvl="0" indent="-457200" algn="l" rtl="0">
              <a:spcBef>
                <a:spcPts val="0"/>
              </a:spcBef>
              <a:spcAft>
                <a:spcPts val="0"/>
              </a:spcAft>
              <a:buSzPts val="2400"/>
              <a:buFont typeface="Calibri"/>
              <a:buChar char="●"/>
            </a:pPr>
            <a:r>
              <a:rPr lang="en-US" sz="2400">
                <a:latin typeface="Calibri"/>
                <a:ea typeface="Calibri"/>
                <a:cs typeface="Calibri"/>
                <a:sym typeface="Calibri"/>
              </a:rPr>
              <a:t>More info: </a:t>
            </a:r>
            <a:r>
              <a:rPr lang="en-US" sz="2400" u="sng">
                <a:solidFill>
                  <a:schemeClr val="hlink"/>
                </a:solidFill>
                <a:latin typeface="Calibri"/>
                <a:ea typeface="Calibri"/>
                <a:cs typeface="Calibri"/>
                <a:sym typeface="Calibri"/>
                <a:hlinkClick r:id="rId3"/>
              </a:rPr>
              <a:t>WWW.MYTVPAT.COM</a:t>
            </a:r>
            <a:endParaRPr sz="2000"/>
          </a:p>
          <a:p>
            <a:pPr marL="609600" lvl="0" indent="0" algn="l" rtl="0">
              <a:spcBef>
                <a:spcPts val="0"/>
              </a:spcBef>
              <a:spcAft>
                <a:spcPts val="0"/>
              </a:spcAft>
              <a:buNone/>
            </a:pPr>
            <a:endParaRPr sz="2000"/>
          </a:p>
        </p:txBody>
      </p:sp>
      <p:pic>
        <p:nvPicPr>
          <p:cNvPr id="294" name="Google Shape;294;g2330cc82ecf_0_0"/>
          <p:cNvPicPr preferRelativeResize="0"/>
          <p:nvPr/>
        </p:nvPicPr>
        <p:blipFill>
          <a:blip r:embed="rId4">
            <a:alphaModFix/>
          </a:blip>
          <a:stretch>
            <a:fillRect/>
          </a:stretch>
        </p:blipFill>
        <p:spPr>
          <a:xfrm>
            <a:off x="7620950" y="2188300"/>
            <a:ext cx="4327398" cy="3145725"/>
          </a:xfrm>
          <a:prstGeom prst="rect">
            <a:avLst/>
          </a:prstGeom>
          <a:noFill/>
          <a:ln>
            <a:noFill/>
          </a:ln>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298"/>
        <p:cNvGrpSpPr/>
        <p:nvPr/>
      </p:nvGrpSpPr>
      <p:grpSpPr>
        <a:xfrm>
          <a:off x="0" y="0"/>
          <a:ext cx="0" cy="0"/>
          <a:chOff x="0" y="0"/>
          <a:chExt cx="0" cy="0"/>
        </a:xfrm>
      </p:grpSpPr>
      <p:sp>
        <p:nvSpPr>
          <p:cNvPr id="299" name="Google Shape;299;g1d0fd2a72c1_3_122"/>
          <p:cNvSpPr txBox="1">
            <a:spLocks noGrp="1"/>
          </p:cNvSpPr>
          <p:nvPr>
            <p:ph type="title"/>
          </p:nvPr>
        </p:nvSpPr>
        <p:spPr>
          <a:xfrm>
            <a:off x="589400" y="244134"/>
            <a:ext cx="10515600" cy="13470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4400"/>
              <a:buFont typeface="Calibri"/>
              <a:buNone/>
            </a:pPr>
            <a:r>
              <a:rPr lang="en-US" sz="4000"/>
              <a:t>Mass-Reach Health Communications</a:t>
            </a:r>
            <a:endParaRPr sz="4000"/>
          </a:p>
        </p:txBody>
      </p:sp>
      <p:pic>
        <p:nvPicPr>
          <p:cNvPr id="300" name="Google Shape;300;g1d0fd2a72c1_3_122"/>
          <p:cNvPicPr preferRelativeResize="0"/>
          <p:nvPr/>
        </p:nvPicPr>
        <p:blipFill rotWithShape="1">
          <a:blip r:embed="rId3">
            <a:alphaModFix/>
          </a:blip>
          <a:srcRect l="17071" t="10992" r="10715"/>
          <a:stretch/>
        </p:blipFill>
        <p:spPr>
          <a:xfrm>
            <a:off x="105767" y="1591133"/>
            <a:ext cx="3770763" cy="2614499"/>
          </a:xfrm>
          <a:prstGeom prst="rect">
            <a:avLst/>
          </a:prstGeom>
          <a:noFill/>
          <a:ln w="9525" cap="flat" cmpd="sng">
            <a:solidFill>
              <a:schemeClr val="dk2"/>
            </a:solidFill>
            <a:prstDash val="solid"/>
            <a:round/>
            <a:headEnd type="none" w="sm" len="sm"/>
            <a:tailEnd type="none" w="sm" len="sm"/>
          </a:ln>
        </p:spPr>
      </p:pic>
      <p:sp>
        <p:nvSpPr>
          <p:cNvPr id="301" name="Google Shape;301;g1d0fd2a72c1_3_122"/>
          <p:cNvSpPr txBox="1"/>
          <p:nvPr/>
        </p:nvSpPr>
        <p:spPr>
          <a:xfrm>
            <a:off x="10054125" y="1809900"/>
            <a:ext cx="1647000" cy="738900"/>
          </a:xfrm>
          <a:prstGeom prst="rect">
            <a:avLst/>
          </a:prstGeom>
          <a:noFill/>
          <a:ln>
            <a:noFill/>
          </a:ln>
        </p:spPr>
        <p:txBody>
          <a:bodyPr spcFirstLastPara="1" wrap="square" lIns="121900" tIns="121900" rIns="121900" bIns="121900"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0" i="0" u="none" strike="noStrike" cap="none">
                <a:solidFill>
                  <a:srgbClr val="000000"/>
                </a:solidFill>
                <a:latin typeface="Calibri"/>
                <a:ea typeface="Calibri"/>
                <a:cs typeface="Calibri"/>
                <a:sym typeface="Calibri"/>
              </a:rPr>
              <a:t>Bus shelter ads in Baltimore</a:t>
            </a:r>
            <a:endParaRPr sz="1600" b="0" i="0" u="none" strike="noStrike" cap="none">
              <a:solidFill>
                <a:srgbClr val="000000"/>
              </a:solidFill>
              <a:latin typeface="Calibri"/>
              <a:ea typeface="Calibri"/>
              <a:cs typeface="Calibri"/>
              <a:sym typeface="Calibri"/>
            </a:endParaRPr>
          </a:p>
        </p:txBody>
      </p:sp>
      <p:sp>
        <p:nvSpPr>
          <p:cNvPr id="302" name="Google Shape;302;g1d0fd2a72c1_3_122"/>
          <p:cNvSpPr txBox="1"/>
          <p:nvPr/>
        </p:nvSpPr>
        <p:spPr>
          <a:xfrm>
            <a:off x="3828570" y="2370822"/>
            <a:ext cx="1208400" cy="1477500"/>
          </a:xfrm>
          <a:prstGeom prst="rect">
            <a:avLst/>
          </a:prstGeom>
          <a:noFill/>
          <a:ln>
            <a:noFill/>
          </a:ln>
        </p:spPr>
        <p:txBody>
          <a:bodyPr spcFirstLastPara="1" wrap="square" lIns="121900" tIns="121900" rIns="121900" bIns="121900" anchor="t" anchorCtr="0">
            <a:spAutoFit/>
          </a:bodyPr>
          <a:lstStyle/>
          <a:p>
            <a:pPr marL="0" marR="0" lvl="0" indent="0" algn="l" rtl="0">
              <a:lnSpc>
                <a:spcPct val="100000"/>
              </a:lnSpc>
              <a:spcBef>
                <a:spcPts val="0"/>
              </a:spcBef>
              <a:spcAft>
                <a:spcPts val="0"/>
              </a:spcAft>
              <a:buClr>
                <a:srgbClr val="000000"/>
              </a:buClr>
              <a:buSzPts val="1600"/>
              <a:buFont typeface="Arial"/>
              <a:buNone/>
            </a:pPr>
            <a:r>
              <a:rPr lang="en-US" sz="1600" b="0" i="0" u="none" strike="noStrike" cap="none">
                <a:solidFill>
                  <a:srgbClr val="000000"/>
                </a:solidFill>
                <a:latin typeface="Calibri"/>
                <a:ea typeface="Calibri"/>
                <a:cs typeface="Calibri"/>
                <a:sym typeface="Calibri"/>
              </a:rPr>
              <a:t>Transit ads: Baltimore, Harford, Frederick &amp; Annapolis</a:t>
            </a:r>
            <a:endParaRPr sz="1600" b="0" i="0" u="none" strike="noStrike" cap="none">
              <a:solidFill>
                <a:srgbClr val="000000"/>
              </a:solidFill>
              <a:latin typeface="Calibri"/>
              <a:ea typeface="Calibri"/>
              <a:cs typeface="Calibri"/>
              <a:sym typeface="Calibri"/>
            </a:endParaRPr>
          </a:p>
        </p:txBody>
      </p:sp>
      <p:pic>
        <p:nvPicPr>
          <p:cNvPr id="303" name="Google Shape;303;g1d0fd2a72c1_3_122"/>
          <p:cNvPicPr preferRelativeResize="0"/>
          <p:nvPr/>
        </p:nvPicPr>
        <p:blipFill rotWithShape="1">
          <a:blip r:embed="rId4">
            <a:alphaModFix/>
          </a:blip>
          <a:srcRect l="25138" t="16765" r="24983" b="12102"/>
          <a:stretch/>
        </p:blipFill>
        <p:spPr>
          <a:xfrm>
            <a:off x="529674" y="4017738"/>
            <a:ext cx="2653598" cy="2477250"/>
          </a:xfrm>
          <a:prstGeom prst="rect">
            <a:avLst/>
          </a:prstGeom>
          <a:noFill/>
          <a:ln w="9525" cap="flat" cmpd="sng">
            <a:solidFill>
              <a:schemeClr val="dk2"/>
            </a:solidFill>
            <a:prstDash val="solid"/>
            <a:round/>
            <a:headEnd type="none" w="sm" len="sm"/>
            <a:tailEnd type="none" w="sm" len="sm"/>
          </a:ln>
        </p:spPr>
      </p:pic>
      <p:sp>
        <p:nvSpPr>
          <p:cNvPr id="304" name="Google Shape;304;g1d0fd2a72c1_3_122"/>
          <p:cNvSpPr txBox="1"/>
          <p:nvPr/>
        </p:nvSpPr>
        <p:spPr>
          <a:xfrm>
            <a:off x="3030875" y="5067100"/>
            <a:ext cx="1755900" cy="738900"/>
          </a:xfrm>
          <a:prstGeom prst="rect">
            <a:avLst/>
          </a:prstGeom>
          <a:noFill/>
          <a:ln>
            <a:noFill/>
          </a:ln>
        </p:spPr>
        <p:txBody>
          <a:bodyPr spcFirstLastPara="1" wrap="square" lIns="121900" tIns="121900" rIns="121900" bIns="121900"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0" i="0" u="none" strike="noStrike" cap="none">
                <a:solidFill>
                  <a:srgbClr val="000000"/>
                </a:solidFill>
                <a:latin typeface="Calibri"/>
                <a:ea typeface="Calibri"/>
                <a:cs typeface="Calibri"/>
                <a:sym typeface="Calibri"/>
              </a:rPr>
              <a:t>Maryland </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600"/>
              <a:buFont typeface="Arial"/>
              <a:buNone/>
            </a:pPr>
            <a:r>
              <a:rPr lang="en-US" sz="1600" b="0" i="0" u="none" strike="noStrike" cap="none">
                <a:solidFill>
                  <a:srgbClr val="000000"/>
                </a:solidFill>
                <a:latin typeface="Calibri"/>
                <a:ea typeface="Calibri"/>
                <a:cs typeface="Calibri"/>
                <a:sym typeface="Calibri"/>
              </a:rPr>
              <a:t>Beverage Journal</a:t>
            </a:r>
            <a:endParaRPr sz="1600" b="0" i="0" u="none" strike="noStrike" cap="none">
              <a:solidFill>
                <a:srgbClr val="000000"/>
              </a:solidFill>
              <a:latin typeface="Calibri"/>
              <a:ea typeface="Calibri"/>
              <a:cs typeface="Calibri"/>
              <a:sym typeface="Calibri"/>
            </a:endParaRPr>
          </a:p>
        </p:txBody>
      </p:sp>
      <p:pic>
        <p:nvPicPr>
          <p:cNvPr id="305" name="Google Shape;305;g1d0fd2a72c1_3_122"/>
          <p:cNvPicPr preferRelativeResize="0"/>
          <p:nvPr/>
        </p:nvPicPr>
        <p:blipFill rotWithShape="1">
          <a:blip r:embed="rId5">
            <a:alphaModFix/>
          </a:blip>
          <a:srcRect l="32920" t="14780" r="34226" b="15068"/>
          <a:stretch/>
        </p:blipFill>
        <p:spPr>
          <a:xfrm>
            <a:off x="5036850" y="3591100"/>
            <a:ext cx="2111352" cy="2873324"/>
          </a:xfrm>
          <a:prstGeom prst="rect">
            <a:avLst/>
          </a:prstGeom>
          <a:noFill/>
          <a:ln>
            <a:noFill/>
          </a:ln>
        </p:spPr>
      </p:pic>
      <p:sp>
        <p:nvSpPr>
          <p:cNvPr id="306" name="Google Shape;306;g1d0fd2a72c1_3_122"/>
          <p:cNvSpPr txBox="1"/>
          <p:nvPr/>
        </p:nvSpPr>
        <p:spPr>
          <a:xfrm>
            <a:off x="6993875" y="5172200"/>
            <a:ext cx="1836000" cy="985200"/>
          </a:xfrm>
          <a:prstGeom prst="rect">
            <a:avLst/>
          </a:prstGeom>
          <a:noFill/>
          <a:ln>
            <a:noFill/>
          </a:ln>
        </p:spPr>
        <p:txBody>
          <a:bodyPr spcFirstLastPara="1" wrap="square" lIns="121900" tIns="121900" rIns="121900" bIns="121900"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0" i="0" u="none" strike="noStrike" cap="none">
                <a:solidFill>
                  <a:srgbClr val="000000"/>
                </a:solidFill>
                <a:latin typeface="Calibri"/>
                <a:ea typeface="Calibri"/>
                <a:cs typeface="Calibri"/>
                <a:sym typeface="Calibri"/>
              </a:rPr>
              <a:t>Collaboration with MDH Communications</a:t>
            </a:r>
            <a:endParaRPr sz="1600" b="0" i="0" u="none" strike="noStrike" cap="none">
              <a:solidFill>
                <a:srgbClr val="000000"/>
              </a:solidFill>
              <a:latin typeface="Calibri"/>
              <a:ea typeface="Calibri"/>
              <a:cs typeface="Calibri"/>
              <a:sym typeface="Calibri"/>
            </a:endParaRPr>
          </a:p>
        </p:txBody>
      </p:sp>
      <p:pic>
        <p:nvPicPr>
          <p:cNvPr id="307" name="Google Shape;307;g1d0fd2a72c1_3_122"/>
          <p:cNvPicPr preferRelativeResize="0"/>
          <p:nvPr/>
        </p:nvPicPr>
        <p:blipFill rotWithShape="1">
          <a:blip r:embed="rId6">
            <a:alphaModFix/>
          </a:blip>
          <a:srcRect t="7390" r="3362" b="-7389"/>
          <a:stretch/>
        </p:blipFill>
        <p:spPr>
          <a:xfrm>
            <a:off x="8278048" y="1868869"/>
            <a:ext cx="1836000" cy="2477682"/>
          </a:xfrm>
          <a:prstGeom prst="rect">
            <a:avLst/>
          </a:prstGeom>
          <a:noFill/>
          <a:ln>
            <a:noFill/>
          </a:ln>
        </p:spPr>
      </p:pic>
      <p:pic>
        <p:nvPicPr>
          <p:cNvPr id="308" name="Google Shape;308;g1d0fd2a72c1_3_122"/>
          <p:cNvPicPr preferRelativeResize="0"/>
          <p:nvPr/>
        </p:nvPicPr>
        <p:blipFill>
          <a:blip r:embed="rId7">
            <a:alphaModFix/>
          </a:blip>
          <a:stretch>
            <a:fillRect/>
          </a:stretch>
        </p:blipFill>
        <p:spPr>
          <a:xfrm>
            <a:off x="9821950" y="2548809"/>
            <a:ext cx="2111350" cy="3190216"/>
          </a:xfrm>
          <a:prstGeom prst="rect">
            <a:avLst/>
          </a:prstGeom>
          <a:noFill/>
          <a:ln>
            <a:noFill/>
          </a:ln>
        </p:spPr>
      </p:pic>
      <p:pic>
        <p:nvPicPr>
          <p:cNvPr id="309" name="Google Shape;309;g1d0fd2a72c1_3_122"/>
          <p:cNvPicPr preferRelativeResize="0"/>
          <p:nvPr/>
        </p:nvPicPr>
        <p:blipFill>
          <a:blip r:embed="rId8">
            <a:alphaModFix/>
          </a:blip>
          <a:stretch>
            <a:fillRect/>
          </a:stretch>
        </p:blipFill>
        <p:spPr>
          <a:xfrm>
            <a:off x="5007000" y="1697475"/>
            <a:ext cx="3228125" cy="1250875"/>
          </a:xfrm>
          <a:prstGeom prst="rect">
            <a:avLst/>
          </a:prstGeom>
          <a:noFill/>
          <a:ln>
            <a:noFill/>
          </a:ln>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313"/>
        <p:cNvGrpSpPr/>
        <p:nvPr/>
      </p:nvGrpSpPr>
      <p:grpSpPr>
        <a:xfrm>
          <a:off x="0" y="0"/>
          <a:ext cx="0" cy="0"/>
          <a:chOff x="0" y="0"/>
          <a:chExt cx="0" cy="0"/>
        </a:xfrm>
      </p:grpSpPr>
      <p:sp>
        <p:nvSpPr>
          <p:cNvPr id="314" name="Google Shape;314;g2395b4d76b9_0_6"/>
          <p:cNvSpPr txBox="1">
            <a:spLocks noGrp="1"/>
          </p:cNvSpPr>
          <p:nvPr>
            <p:ph type="title"/>
          </p:nvPr>
        </p:nvSpPr>
        <p:spPr>
          <a:xfrm>
            <a:off x="674933" y="456382"/>
            <a:ext cx="10515600" cy="994800"/>
          </a:xfrm>
          <a:prstGeom prst="rect">
            <a:avLst/>
          </a:prstGeom>
        </p:spPr>
        <p:txBody>
          <a:bodyPr spcFirstLastPara="1" wrap="square" lIns="91425" tIns="45700" rIns="91425" bIns="45700" anchor="ctr" anchorCtr="0">
            <a:normAutofit/>
          </a:bodyPr>
          <a:lstStyle/>
          <a:p>
            <a:pPr marL="0" lvl="0" indent="0" algn="l" rtl="0">
              <a:spcBef>
                <a:spcPts val="0"/>
              </a:spcBef>
              <a:spcAft>
                <a:spcPts val="0"/>
              </a:spcAft>
              <a:buNone/>
            </a:pPr>
            <a:r>
              <a:rPr lang="en-US"/>
              <a:t>Tobacco Retailer Enforcement</a:t>
            </a:r>
            <a:endParaRPr/>
          </a:p>
        </p:txBody>
      </p:sp>
      <p:sp>
        <p:nvSpPr>
          <p:cNvPr id="315" name="Google Shape;315;g2395b4d76b9_0_6"/>
          <p:cNvSpPr txBox="1">
            <a:spLocks noGrp="1"/>
          </p:cNvSpPr>
          <p:nvPr>
            <p:ph type="sldNum" idx="12"/>
          </p:nvPr>
        </p:nvSpPr>
        <p:spPr>
          <a:xfrm>
            <a:off x="716248" y="8337553"/>
            <a:ext cx="724500" cy="486900"/>
          </a:xfrm>
          <a:prstGeom prst="rect">
            <a:avLst/>
          </a:prstGeom>
        </p:spPr>
        <p:txBody>
          <a:bodyPr spcFirstLastPara="1" wrap="square" lIns="91425" tIns="45700" rIns="91425" bIns="45700" anchor="ctr" anchorCtr="0">
            <a:noAutofit/>
          </a:bodyPr>
          <a:lstStyle/>
          <a:p>
            <a:pPr marL="0" lvl="0" indent="0" algn="l" rtl="0">
              <a:spcBef>
                <a:spcPts val="0"/>
              </a:spcBef>
              <a:spcAft>
                <a:spcPts val="0"/>
              </a:spcAft>
              <a:buClr>
                <a:srgbClr val="000000"/>
              </a:buClr>
              <a:buSzPts val="1800"/>
              <a:buFont typeface="Arial"/>
              <a:buNone/>
            </a:pPr>
            <a:fld id="{00000000-1234-1234-1234-123412341234}" type="slidenum">
              <a:rPr lang="en-US"/>
              <a:t>28</a:t>
            </a:fld>
            <a:endParaRPr/>
          </a:p>
        </p:txBody>
      </p:sp>
      <p:pic>
        <p:nvPicPr>
          <p:cNvPr id="316" name="Google Shape;316;g2395b4d76b9_0_6"/>
          <p:cNvPicPr preferRelativeResize="0"/>
          <p:nvPr/>
        </p:nvPicPr>
        <p:blipFill>
          <a:blip r:embed="rId3">
            <a:alphaModFix/>
          </a:blip>
          <a:stretch>
            <a:fillRect/>
          </a:stretch>
        </p:blipFill>
        <p:spPr>
          <a:xfrm>
            <a:off x="8304998" y="93326"/>
            <a:ext cx="3555268" cy="1238267"/>
          </a:xfrm>
          <a:prstGeom prst="rect">
            <a:avLst/>
          </a:prstGeom>
          <a:noFill/>
          <a:ln>
            <a:noFill/>
          </a:ln>
        </p:spPr>
      </p:pic>
      <p:sp>
        <p:nvSpPr>
          <p:cNvPr id="317" name="Google Shape;317;g2395b4d76b9_0_6"/>
          <p:cNvSpPr txBox="1"/>
          <p:nvPr/>
        </p:nvSpPr>
        <p:spPr>
          <a:xfrm>
            <a:off x="609600" y="1552767"/>
            <a:ext cx="11430000" cy="4787100"/>
          </a:xfrm>
          <a:prstGeom prst="rect">
            <a:avLst/>
          </a:prstGeom>
          <a:noFill/>
          <a:ln>
            <a:noFill/>
          </a:ln>
        </p:spPr>
        <p:txBody>
          <a:bodyPr spcFirstLastPara="1" wrap="square" lIns="121900" tIns="121900" rIns="121900" bIns="121900" anchor="t" anchorCtr="0">
            <a:spAutoFit/>
          </a:bodyPr>
          <a:lstStyle/>
          <a:p>
            <a:pPr marL="609600" lvl="0" indent="-450850" algn="l" rtl="0">
              <a:lnSpc>
                <a:spcPct val="90000"/>
              </a:lnSpc>
              <a:spcBef>
                <a:spcPts val="0"/>
              </a:spcBef>
              <a:spcAft>
                <a:spcPts val="0"/>
              </a:spcAft>
              <a:buClr>
                <a:srgbClr val="262626"/>
              </a:buClr>
              <a:buSzPts val="2300"/>
              <a:buFont typeface="Calibri"/>
              <a:buChar char="●"/>
            </a:pPr>
            <a:r>
              <a:rPr lang="en-US" sz="3500">
                <a:solidFill>
                  <a:srgbClr val="262626"/>
                </a:solidFill>
                <a:latin typeface="Calibri"/>
                <a:ea typeface="Calibri"/>
                <a:cs typeface="Calibri"/>
                <a:sym typeface="Calibri"/>
              </a:rPr>
              <a:t>Tobacco Retailer inspections – back in the field</a:t>
            </a:r>
            <a:endParaRPr sz="3500">
              <a:solidFill>
                <a:srgbClr val="262626"/>
              </a:solidFill>
              <a:latin typeface="Calibri"/>
              <a:ea typeface="Calibri"/>
              <a:cs typeface="Calibri"/>
              <a:sym typeface="Calibri"/>
            </a:endParaRPr>
          </a:p>
          <a:p>
            <a:pPr marL="1219200" lvl="1" indent="-488950" algn="l" rtl="0">
              <a:lnSpc>
                <a:spcPct val="90000"/>
              </a:lnSpc>
              <a:spcBef>
                <a:spcPts val="0"/>
              </a:spcBef>
              <a:spcAft>
                <a:spcPts val="0"/>
              </a:spcAft>
              <a:buClr>
                <a:srgbClr val="262626"/>
              </a:buClr>
              <a:buSzPts val="2900"/>
              <a:buFont typeface="Calibri"/>
              <a:buChar char="○"/>
            </a:pPr>
            <a:r>
              <a:rPr lang="en-US" sz="2900">
                <a:solidFill>
                  <a:srgbClr val="262626"/>
                </a:solidFill>
                <a:latin typeface="Calibri"/>
                <a:ea typeface="Calibri"/>
                <a:cs typeface="Calibri"/>
                <a:sym typeface="Calibri"/>
              </a:rPr>
              <a:t>FDA Commissioned Officers and Underage Purchasers: </a:t>
            </a:r>
            <a:r>
              <a:rPr lang="en-US" sz="2900" i="1">
                <a:solidFill>
                  <a:srgbClr val="262626"/>
                </a:solidFill>
                <a:latin typeface="Calibri"/>
                <a:ea typeface="Calibri"/>
                <a:cs typeface="Calibri"/>
                <a:sym typeface="Calibri"/>
              </a:rPr>
              <a:t>in the field</a:t>
            </a:r>
            <a:endParaRPr sz="2900" i="1">
              <a:solidFill>
                <a:srgbClr val="262626"/>
              </a:solidFill>
              <a:latin typeface="Calibri"/>
              <a:ea typeface="Calibri"/>
              <a:cs typeface="Calibri"/>
              <a:sym typeface="Calibri"/>
            </a:endParaRPr>
          </a:p>
          <a:p>
            <a:pPr marL="1219200" lvl="1" indent="-488950" algn="l" rtl="0">
              <a:lnSpc>
                <a:spcPct val="90000"/>
              </a:lnSpc>
              <a:spcBef>
                <a:spcPts val="0"/>
              </a:spcBef>
              <a:spcAft>
                <a:spcPts val="0"/>
              </a:spcAft>
              <a:buClr>
                <a:srgbClr val="262626"/>
              </a:buClr>
              <a:buSzPts val="2900"/>
              <a:buFont typeface="Calibri"/>
              <a:buChar char="○"/>
            </a:pPr>
            <a:r>
              <a:rPr lang="en-US" sz="2900">
                <a:solidFill>
                  <a:srgbClr val="262626"/>
                </a:solidFill>
                <a:latin typeface="Calibri"/>
                <a:ea typeface="Calibri"/>
                <a:cs typeface="Calibri"/>
                <a:sym typeface="Calibri"/>
              </a:rPr>
              <a:t>Synar - started the coverage study and in the field next month</a:t>
            </a:r>
            <a:endParaRPr sz="2900">
              <a:solidFill>
                <a:srgbClr val="262626"/>
              </a:solidFill>
              <a:latin typeface="Calibri"/>
              <a:ea typeface="Calibri"/>
              <a:cs typeface="Calibri"/>
              <a:sym typeface="Calibri"/>
            </a:endParaRPr>
          </a:p>
          <a:p>
            <a:pPr marL="1828800" lvl="2" indent="-463550" algn="l" rtl="0">
              <a:lnSpc>
                <a:spcPct val="90000"/>
              </a:lnSpc>
              <a:spcBef>
                <a:spcPts val="0"/>
              </a:spcBef>
              <a:spcAft>
                <a:spcPts val="0"/>
              </a:spcAft>
              <a:buClr>
                <a:schemeClr val="dk1"/>
              </a:buClr>
              <a:buSzPts val="2500"/>
              <a:buFont typeface="Calibri"/>
              <a:buChar char="■"/>
            </a:pPr>
            <a:r>
              <a:rPr lang="en-US" sz="2500" b="1">
                <a:solidFill>
                  <a:srgbClr val="FF0000"/>
                </a:solidFill>
                <a:latin typeface="Calibri"/>
                <a:ea typeface="Calibri"/>
                <a:cs typeface="Calibri"/>
                <a:sym typeface="Calibri"/>
              </a:rPr>
              <a:t>Recruiting Underage Purchasers (ages 16-20)!</a:t>
            </a:r>
            <a:endParaRPr sz="2500" b="1">
              <a:solidFill>
                <a:srgbClr val="FF0000"/>
              </a:solidFill>
              <a:latin typeface="Calibri"/>
              <a:ea typeface="Calibri"/>
              <a:cs typeface="Calibri"/>
              <a:sym typeface="Calibri"/>
            </a:endParaRPr>
          </a:p>
          <a:p>
            <a:pPr marL="1828800" lvl="2" indent="-463550" algn="l" rtl="0">
              <a:lnSpc>
                <a:spcPct val="120000"/>
              </a:lnSpc>
              <a:spcBef>
                <a:spcPts val="0"/>
              </a:spcBef>
              <a:spcAft>
                <a:spcPts val="0"/>
              </a:spcAft>
              <a:buClr>
                <a:schemeClr val="dk1"/>
              </a:buClr>
              <a:buSzPts val="2500"/>
              <a:buFont typeface="Calibri"/>
              <a:buChar char="■"/>
            </a:pPr>
            <a:r>
              <a:rPr lang="en-US" sz="2500" b="1">
                <a:solidFill>
                  <a:srgbClr val="262626"/>
                </a:solidFill>
                <a:latin typeface="Calibri"/>
                <a:ea typeface="Calibri"/>
                <a:cs typeface="Calibri"/>
                <a:sym typeface="Calibri"/>
              </a:rPr>
              <a:t>SAMHSA?</a:t>
            </a:r>
            <a:endParaRPr sz="1500" b="1">
              <a:solidFill>
                <a:srgbClr val="FF0000"/>
              </a:solidFill>
              <a:latin typeface="Calibri"/>
              <a:ea typeface="Calibri"/>
              <a:cs typeface="Calibri"/>
              <a:sym typeface="Calibri"/>
            </a:endParaRPr>
          </a:p>
          <a:p>
            <a:pPr marL="609600" lvl="0" indent="-450850" algn="l" rtl="0">
              <a:lnSpc>
                <a:spcPct val="120000"/>
              </a:lnSpc>
              <a:spcBef>
                <a:spcPts val="0"/>
              </a:spcBef>
              <a:spcAft>
                <a:spcPts val="0"/>
              </a:spcAft>
              <a:buClr>
                <a:srgbClr val="262626"/>
              </a:buClr>
              <a:buSzPts val="2300"/>
              <a:buFont typeface="Calibri"/>
              <a:buChar char="●"/>
            </a:pPr>
            <a:r>
              <a:rPr lang="en-US" sz="3500">
                <a:solidFill>
                  <a:srgbClr val="262626"/>
                </a:solidFill>
                <a:latin typeface="Calibri"/>
                <a:ea typeface="Calibri"/>
                <a:cs typeface="Calibri"/>
                <a:sym typeface="Calibri"/>
              </a:rPr>
              <a:t>Working closely with the Alcohol/Tobacco Commission</a:t>
            </a:r>
            <a:endParaRPr sz="3500">
              <a:solidFill>
                <a:srgbClr val="262626"/>
              </a:solidFill>
              <a:latin typeface="Calibri"/>
              <a:ea typeface="Calibri"/>
              <a:cs typeface="Calibri"/>
              <a:sym typeface="Calibri"/>
            </a:endParaRPr>
          </a:p>
          <a:p>
            <a:pPr marL="609600" lvl="0" indent="-450850" algn="l" rtl="0">
              <a:lnSpc>
                <a:spcPct val="100000"/>
              </a:lnSpc>
              <a:spcBef>
                <a:spcPts val="0"/>
              </a:spcBef>
              <a:spcAft>
                <a:spcPts val="0"/>
              </a:spcAft>
              <a:buSzPts val="2300"/>
              <a:buFont typeface="Calibri"/>
              <a:buChar char="●"/>
            </a:pPr>
            <a:r>
              <a:rPr lang="en-US" sz="3500">
                <a:solidFill>
                  <a:srgbClr val="262626"/>
                </a:solidFill>
                <a:latin typeface="Calibri"/>
                <a:ea typeface="Calibri"/>
                <a:cs typeface="Calibri"/>
                <a:sym typeface="Calibri"/>
              </a:rPr>
              <a:t>Continue to send materials to retailers, also downloadable:</a:t>
            </a:r>
            <a:r>
              <a:rPr lang="en-US" sz="3500">
                <a:solidFill>
                  <a:srgbClr val="262626"/>
                </a:solidFill>
                <a:uFill>
                  <a:noFill/>
                </a:uFill>
                <a:latin typeface="Calibri"/>
                <a:ea typeface="Calibri"/>
                <a:cs typeface="Calibri"/>
                <a:sym typeface="Calibri"/>
                <a:hlinkClick r:id="rId4">
                  <a:extLst>
                    <a:ext uri="{A12FA001-AC4F-418D-AE19-62706E023703}">
                      <ahyp:hlinkClr xmlns:ahyp="http://schemas.microsoft.com/office/drawing/2018/hyperlinkcolor" val="tx"/>
                    </a:ext>
                  </a:extLst>
                </a:hlinkClick>
              </a:rPr>
              <a:t> </a:t>
            </a:r>
            <a:r>
              <a:rPr lang="en-US" sz="3500" u="sng">
                <a:solidFill>
                  <a:schemeClr val="hlink"/>
                </a:solidFill>
                <a:latin typeface="Calibri"/>
                <a:ea typeface="Calibri"/>
                <a:cs typeface="Calibri"/>
                <a:sym typeface="Calibri"/>
                <a:hlinkClick r:id="rId5"/>
              </a:rPr>
              <a:t>www.NoTobaccoSalesToMinors.com</a:t>
            </a:r>
            <a:endParaRPr sz="3500" u="sng">
              <a:solidFill>
                <a:schemeClr val="hlink"/>
              </a:solidFill>
              <a:latin typeface="Calibri"/>
              <a:ea typeface="Calibri"/>
              <a:cs typeface="Calibri"/>
              <a:sym typeface="Calibri"/>
            </a:endParaRPr>
          </a:p>
          <a:p>
            <a:pPr marL="0" lvl="0" indent="0" algn="l" rtl="0">
              <a:lnSpc>
                <a:spcPct val="100000"/>
              </a:lnSpc>
              <a:spcBef>
                <a:spcPts val="0"/>
              </a:spcBef>
              <a:spcAft>
                <a:spcPts val="0"/>
              </a:spcAft>
              <a:buNone/>
            </a:pPr>
            <a:endParaRPr sz="3500" u="sng">
              <a:solidFill>
                <a:schemeClr val="hlink"/>
              </a:solidFill>
              <a:latin typeface="Calibri"/>
              <a:ea typeface="Calibri"/>
              <a:cs typeface="Calibri"/>
              <a:sym typeface="Calibri"/>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322"/>
        <p:cNvGrpSpPr/>
        <p:nvPr/>
      </p:nvGrpSpPr>
      <p:grpSpPr>
        <a:xfrm>
          <a:off x="0" y="0"/>
          <a:ext cx="0" cy="0"/>
          <a:chOff x="0" y="0"/>
          <a:chExt cx="0" cy="0"/>
        </a:xfrm>
      </p:grpSpPr>
      <p:sp>
        <p:nvSpPr>
          <p:cNvPr id="323" name="Google Shape;323;g219ec0b7251_0_761"/>
          <p:cNvSpPr txBox="1">
            <a:spLocks noGrp="1"/>
          </p:cNvSpPr>
          <p:nvPr>
            <p:ph type="body" idx="2"/>
          </p:nvPr>
        </p:nvSpPr>
        <p:spPr>
          <a:xfrm>
            <a:off x="1456247" y="4237261"/>
            <a:ext cx="10581900" cy="1446000"/>
          </a:xfrm>
          <a:prstGeom prst="rect">
            <a:avLst/>
          </a:prstGeom>
          <a:noFill/>
          <a:ln>
            <a:noFill/>
          </a:ln>
        </p:spPr>
        <p:txBody>
          <a:bodyPr spcFirstLastPara="1" wrap="square" lIns="91425" tIns="45700" rIns="91425" bIns="45700" anchor="t" anchorCtr="0">
            <a:noAutofit/>
          </a:bodyPr>
          <a:lstStyle/>
          <a:p>
            <a:pPr marL="457200" lvl="0" indent="-215900" algn="l" rtl="0">
              <a:lnSpc>
                <a:spcPct val="90000"/>
              </a:lnSpc>
              <a:spcBef>
                <a:spcPts val="1100"/>
              </a:spcBef>
              <a:spcAft>
                <a:spcPts val="0"/>
              </a:spcAft>
              <a:buClr>
                <a:schemeClr val="dk1"/>
              </a:buClr>
              <a:buSzPts val="5500"/>
              <a:buNone/>
            </a:pPr>
            <a:r>
              <a:rPr lang="en-US" sz="4800"/>
              <a:t>Program Updates - Statewide: </a:t>
            </a:r>
            <a:br>
              <a:rPr lang="en-US" sz="4800"/>
            </a:br>
            <a:r>
              <a:rPr lang="en-US" sz="4800"/>
              <a:t>Cessation and Health Systems</a:t>
            </a:r>
            <a:endParaRPr/>
          </a:p>
        </p:txBody>
      </p:sp>
      <p:sp>
        <p:nvSpPr>
          <p:cNvPr id="324" name="Google Shape;324;g219ec0b7251_0_761"/>
          <p:cNvSpPr txBox="1">
            <a:spLocks noGrp="1"/>
          </p:cNvSpPr>
          <p:nvPr>
            <p:ph type="body" idx="1"/>
          </p:nvPr>
        </p:nvSpPr>
        <p:spPr>
          <a:xfrm>
            <a:off x="1456247" y="3506625"/>
            <a:ext cx="10581900" cy="570000"/>
          </a:xfrm>
          <a:prstGeom prst="rect">
            <a:avLst/>
          </a:prstGeom>
          <a:noFill/>
          <a:ln>
            <a:noFill/>
          </a:ln>
        </p:spPr>
        <p:txBody>
          <a:bodyPr spcFirstLastPara="1" wrap="square" lIns="91425" tIns="45700" rIns="91425" bIns="45700" anchor="t" anchorCtr="0">
            <a:noAutofit/>
          </a:bodyPr>
          <a:lstStyle/>
          <a:p>
            <a:pPr marL="457200" lvl="0" indent="-215900" algn="l" rtl="0">
              <a:lnSpc>
                <a:spcPct val="90000"/>
              </a:lnSpc>
              <a:spcBef>
                <a:spcPts val="1100"/>
              </a:spcBef>
              <a:spcAft>
                <a:spcPts val="0"/>
              </a:spcAft>
              <a:buClr>
                <a:schemeClr val="dk1"/>
              </a:buClr>
              <a:buSzPts val="4000"/>
              <a:buNone/>
            </a:pPr>
            <a:r>
              <a:rPr lang="en-US"/>
              <a:t>Maryland Tobacco Control Program</a:t>
            </a:r>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C703D4-325B-47CB-835F-A603A7E9BA82}"/>
              </a:ext>
            </a:extLst>
          </p:cNvPr>
          <p:cNvSpPr>
            <a:spLocks noGrp="1"/>
          </p:cNvSpPr>
          <p:nvPr>
            <p:ph type="title"/>
          </p:nvPr>
        </p:nvSpPr>
        <p:spPr>
          <a:xfrm>
            <a:off x="609600" y="260869"/>
            <a:ext cx="10972800" cy="1143000"/>
          </a:xfrm>
        </p:spPr>
        <p:txBody>
          <a:bodyPr/>
          <a:lstStyle/>
          <a:p>
            <a:r>
              <a:rPr lang="en-US" b="1" dirty="0">
                <a:solidFill>
                  <a:srgbClr val="FF0000"/>
                </a:solidFill>
              </a:rPr>
              <a:t>Agenda</a:t>
            </a:r>
          </a:p>
        </p:txBody>
      </p:sp>
      <p:sp>
        <p:nvSpPr>
          <p:cNvPr id="3" name="Content Placeholder 2">
            <a:extLst>
              <a:ext uri="{FF2B5EF4-FFF2-40B4-BE49-F238E27FC236}">
                <a16:creationId xmlns:a16="http://schemas.microsoft.com/office/drawing/2014/main" id="{8A286331-117C-46B8-BD14-1B978C635271}"/>
              </a:ext>
            </a:extLst>
          </p:cNvPr>
          <p:cNvSpPr>
            <a:spLocks noGrp="1"/>
          </p:cNvSpPr>
          <p:nvPr>
            <p:ph idx="1"/>
          </p:nvPr>
        </p:nvSpPr>
        <p:spPr>
          <a:xfrm>
            <a:off x="609600" y="1068513"/>
            <a:ext cx="10972800" cy="5057656"/>
          </a:xfrm>
        </p:spPr>
        <p:txBody>
          <a:bodyPr>
            <a:normAutofit/>
          </a:bodyPr>
          <a:lstStyle/>
          <a:p>
            <a:pPr marL="657225" indent="-342900">
              <a:lnSpc>
                <a:spcPct val="115000"/>
              </a:lnSpc>
              <a:spcBef>
                <a:spcPts val="0"/>
              </a:spcBef>
            </a:pPr>
            <a:endParaRPr lang="en-US" sz="3000" dirty="0">
              <a:effectLst/>
              <a:latin typeface="Calibri" panose="020F0502020204030204" pitchFamily="34" charset="0"/>
              <a:ea typeface="Times New Roman" panose="02020603050405020304" pitchFamily="18" charset="0"/>
              <a:cs typeface="Times New Roman" panose="02020603050405020304" pitchFamily="18" charset="0"/>
            </a:endParaRPr>
          </a:p>
          <a:p>
            <a:endParaRPr lang="en-US" dirty="0"/>
          </a:p>
        </p:txBody>
      </p:sp>
      <p:pic>
        <p:nvPicPr>
          <p:cNvPr id="6" name="Picture 5">
            <a:extLst>
              <a:ext uri="{FF2B5EF4-FFF2-40B4-BE49-F238E27FC236}">
                <a16:creationId xmlns:a16="http://schemas.microsoft.com/office/drawing/2014/main" id="{0FEBC66B-584F-2503-F1F9-922C81556DFE}"/>
              </a:ext>
            </a:extLst>
          </p:cNvPr>
          <p:cNvPicPr>
            <a:picLocks noChangeAspect="1"/>
          </p:cNvPicPr>
          <p:nvPr/>
        </p:nvPicPr>
        <p:blipFill>
          <a:blip r:embed="rId2"/>
          <a:stretch>
            <a:fillRect/>
          </a:stretch>
        </p:blipFill>
        <p:spPr>
          <a:xfrm>
            <a:off x="3153476" y="1209863"/>
            <a:ext cx="5885048" cy="4916306"/>
          </a:xfrm>
          <a:prstGeom prst="rect">
            <a:avLst/>
          </a:prstGeom>
        </p:spPr>
      </p:pic>
    </p:spTree>
    <p:extLst>
      <p:ext uri="{BB962C8B-B14F-4D97-AF65-F5344CB8AC3E}">
        <p14:creationId xmlns:p14="http://schemas.microsoft.com/office/powerpoint/2010/main" val="268718501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328"/>
        <p:cNvGrpSpPr/>
        <p:nvPr/>
      </p:nvGrpSpPr>
      <p:grpSpPr>
        <a:xfrm>
          <a:off x="0" y="0"/>
          <a:ext cx="0" cy="0"/>
          <a:chOff x="0" y="0"/>
          <a:chExt cx="0" cy="0"/>
        </a:xfrm>
      </p:grpSpPr>
      <p:sp>
        <p:nvSpPr>
          <p:cNvPr id="329" name="Google Shape;329;g1da1159f4aa_0_6"/>
          <p:cNvSpPr txBox="1">
            <a:spLocks noGrp="1"/>
          </p:cNvSpPr>
          <p:nvPr>
            <p:ph type="title"/>
          </p:nvPr>
        </p:nvSpPr>
        <p:spPr>
          <a:xfrm>
            <a:off x="537185" y="524393"/>
            <a:ext cx="11378700" cy="9948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4400"/>
              <a:buFont typeface="Calibri"/>
              <a:buNone/>
            </a:pPr>
            <a:r>
              <a:rPr lang="en-US"/>
              <a:t>The Maryland Tobacco Quitline</a:t>
            </a:r>
            <a:endParaRPr/>
          </a:p>
        </p:txBody>
      </p:sp>
      <p:sp>
        <p:nvSpPr>
          <p:cNvPr id="330" name="Google Shape;330;g1da1159f4aa_0_6"/>
          <p:cNvSpPr txBox="1">
            <a:spLocks noGrp="1"/>
          </p:cNvSpPr>
          <p:nvPr>
            <p:ph type="sldNum" idx="12"/>
          </p:nvPr>
        </p:nvSpPr>
        <p:spPr>
          <a:xfrm>
            <a:off x="537186" y="6253165"/>
            <a:ext cx="543300" cy="365100"/>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SzPts val="1800"/>
              <a:buNone/>
            </a:pPr>
            <a:fld id="{00000000-1234-1234-1234-123412341234}" type="slidenum">
              <a:rPr lang="en-US"/>
              <a:t>30</a:t>
            </a:fld>
            <a:endParaRPr/>
          </a:p>
        </p:txBody>
      </p:sp>
      <p:sp>
        <p:nvSpPr>
          <p:cNvPr id="331" name="Google Shape;331;g1da1159f4aa_0_6"/>
          <p:cNvSpPr/>
          <p:nvPr/>
        </p:nvSpPr>
        <p:spPr>
          <a:xfrm>
            <a:off x="6879375" y="1528575"/>
            <a:ext cx="5218200" cy="4252500"/>
          </a:xfrm>
          <a:prstGeom prst="rect">
            <a:avLst/>
          </a:prstGeom>
          <a:solidFill>
            <a:srgbClr val="FFB81D"/>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800"/>
              <a:buFont typeface="Arial"/>
              <a:buNone/>
            </a:pPr>
            <a:r>
              <a:rPr lang="en-US" sz="2800" b="1" i="0" u="none" strike="noStrike" cap="none">
                <a:solidFill>
                  <a:schemeClr val="dk1"/>
                </a:solidFill>
                <a:latin typeface="Calibri"/>
                <a:ea typeface="Calibri"/>
                <a:cs typeface="Calibri"/>
                <a:sym typeface="Calibri"/>
              </a:rPr>
              <a:t>FIVE WAYS TO CONNECT:</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800"/>
              <a:buFont typeface="Arial"/>
              <a:buNone/>
            </a:pPr>
            <a:endParaRPr sz="1400" b="1" i="0" u="none" strike="noStrike" cap="none">
              <a:solidFill>
                <a:schemeClr val="dk1"/>
              </a:solidFill>
              <a:latin typeface="Calibri"/>
              <a:ea typeface="Calibri"/>
              <a:cs typeface="Calibri"/>
              <a:sym typeface="Calibri"/>
            </a:endParaRPr>
          </a:p>
          <a:p>
            <a:pPr marL="1025525" marR="0" lvl="0" indent="-568325" algn="l" rtl="0">
              <a:lnSpc>
                <a:spcPct val="100000"/>
              </a:lnSpc>
              <a:spcBef>
                <a:spcPts val="0"/>
              </a:spcBef>
              <a:spcAft>
                <a:spcPts val="0"/>
              </a:spcAft>
              <a:buClr>
                <a:schemeClr val="dk1"/>
              </a:buClr>
              <a:buSzPts val="2800"/>
              <a:buFont typeface="Calibri"/>
              <a:buAutoNum type="arabicParenBoth"/>
            </a:pPr>
            <a:r>
              <a:rPr lang="en-US" sz="2800" b="1" i="0" u="none" strike="noStrike" cap="none">
                <a:solidFill>
                  <a:schemeClr val="dk1"/>
                </a:solidFill>
                <a:latin typeface="Calibri"/>
                <a:ea typeface="Calibri"/>
                <a:cs typeface="Calibri"/>
                <a:sym typeface="Calibri"/>
              </a:rPr>
              <a:t>CALL 1-800-QUIT-NOW</a:t>
            </a:r>
            <a:endParaRPr sz="1400" b="0" i="0" u="none" strike="noStrike" cap="none">
              <a:solidFill>
                <a:srgbClr val="000000"/>
              </a:solidFill>
              <a:latin typeface="Arial"/>
              <a:ea typeface="Arial"/>
              <a:cs typeface="Arial"/>
              <a:sym typeface="Arial"/>
            </a:endParaRPr>
          </a:p>
          <a:p>
            <a:pPr marL="1025525" marR="0" lvl="0" indent="-568325" algn="l" rtl="0">
              <a:lnSpc>
                <a:spcPct val="100000"/>
              </a:lnSpc>
              <a:spcBef>
                <a:spcPts val="0"/>
              </a:spcBef>
              <a:spcAft>
                <a:spcPts val="0"/>
              </a:spcAft>
              <a:buClr>
                <a:schemeClr val="dk1"/>
              </a:buClr>
              <a:buSzPts val="2800"/>
              <a:buFont typeface="Calibri"/>
              <a:buAutoNum type="arabicParenBoth"/>
            </a:pPr>
            <a:r>
              <a:rPr lang="en-US" sz="2800" b="1" i="0" u="none" strike="noStrike" cap="none">
                <a:solidFill>
                  <a:schemeClr val="dk1"/>
                </a:solidFill>
                <a:latin typeface="Calibri"/>
                <a:ea typeface="Calibri"/>
                <a:cs typeface="Calibri"/>
                <a:sym typeface="Calibri"/>
              </a:rPr>
              <a:t>GO ONLINE AND CLICK “ENROLL NOW” AT SmokingStopsHere.com</a:t>
            </a:r>
            <a:endParaRPr sz="1400" b="0" i="0" u="none" strike="noStrike" cap="none">
              <a:solidFill>
                <a:srgbClr val="000000"/>
              </a:solidFill>
              <a:latin typeface="Arial"/>
              <a:ea typeface="Arial"/>
              <a:cs typeface="Arial"/>
              <a:sym typeface="Arial"/>
            </a:endParaRPr>
          </a:p>
          <a:p>
            <a:pPr marL="1025525" marR="0" lvl="0" indent="-568325" algn="l" rtl="0">
              <a:lnSpc>
                <a:spcPct val="100000"/>
              </a:lnSpc>
              <a:spcBef>
                <a:spcPts val="0"/>
              </a:spcBef>
              <a:spcAft>
                <a:spcPts val="0"/>
              </a:spcAft>
              <a:buClr>
                <a:schemeClr val="dk1"/>
              </a:buClr>
              <a:buSzPts val="2800"/>
              <a:buFont typeface="Calibri"/>
              <a:buAutoNum type="arabicParenBoth"/>
            </a:pPr>
            <a:r>
              <a:rPr lang="en-US" sz="2800" b="1" i="0" u="none" strike="noStrike" cap="none">
                <a:solidFill>
                  <a:schemeClr val="dk1"/>
                </a:solidFill>
                <a:latin typeface="Calibri"/>
                <a:ea typeface="Calibri"/>
                <a:cs typeface="Calibri"/>
                <a:sym typeface="Calibri"/>
              </a:rPr>
              <a:t>TEXT ‘Ready’ to 200-400</a:t>
            </a:r>
            <a:endParaRPr sz="2800" b="1" i="0" u="none" strike="noStrike" cap="none">
              <a:solidFill>
                <a:schemeClr val="dk1"/>
              </a:solidFill>
              <a:latin typeface="Calibri"/>
              <a:ea typeface="Calibri"/>
              <a:cs typeface="Calibri"/>
              <a:sym typeface="Calibri"/>
            </a:endParaRPr>
          </a:p>
          <a:p>
            <a:pPr marL="1025525" marR="0" lvl="0" indent="-568325" algn="l" rtl="0">
              <a:lnSpc>
                <a:spcPct val="100000"/>
              </a:lnSpc>
              <a:spcBef>
                <a:spcPts val="0"/>
              </a:spcBef>
              <a:spcAft>
                <a:spcPts val="0"/>
              </a:spcAft>
              <a:buClr>
                <a:schemeClr val="dk1"/>
              </a:buClr>
              <a:buSzPts val="2800"/>
              <a:buFont typeface="Calibri"/>
              <a:buAutoNum type="arabicParenBoth"/>
            </a:pPr>
            <a:r>
              <a:rPr lang="en-US" sz="2800" b="1" i="0" u="none" strike="noStrike" cap="none">
                <a:solidFill>
                  <a:schemeClr val="dk1"/>
                </a:solidFill>
                <a:latin typeface="Calibri"/>
                <a:ea typeface="Calibri"/>
                <a:cs typeface="Calibri"/>
                <a:sym typeface="Calibri"/>
              </a:rPr>
              <a:t>PROVIDER REFERRAL</a:t>
            </a:r>
            <a:endParaRPr sz="2800" b="1" i="0" u="none" strike="noStrike" cap="none">
              <a:solidFill>
                <a:schemeClr val="dk1"/>
              </a:solidFill>
              <a:latin typeface="Calibri"/>
              <a:ea typeface="Calibri"/>
              <a:cs typeface="Calibri"/>
              <a:sym typeface="Calibri"/>
            </a:endParaRPr>
          </a:p>
          <a:p>
            <a:pPr marL="1025525" marR="0" lvl="0" indent="-568325" algn="l" rtl="0">
              <a:lnSpc>
                <a:spcPct val="100000"/>
              </a:lnSpc>
              <a:spcBef>
                <a:spcPts val="0"/>
              </a:spcBef>
              <a:spcAft>
                <a:spcPts val="0"/>
              </a:spcAft>
              <a:buClr>
                <a:schemeClr val="dk1"/>
              </a:buClr>
              <a:buSzPts val="2800"/>
              <a:buFont typeface="Calibri"/>
              <a:buAutoNum type="arabicParenBoth"/>
            </a:pPr>
            <a:r>
              <a:rPr lang="en-US" sz="2800" b="1" i="0" u="none" strike="noStrike" cap="none">
                <a:solidFill>
                  <a:schemeClr val="dk1"/>
                </a:solidFill>
                <a:latin typeface="Calibri"/>
                <a:ea typeface="Calibri"/>
                <a:cs typeface="Calibri"/>
                <a:sym typeface="Calibri"/>
              </a:rPr>
              <a:t>TEXT “VAPEFREE” to 873-373</a:t>
            </a:r>
            <a:endParaRPr sz="2800" b="1" i="0" u="none" strike="noStrike" cap="none">
              <a:solidFill>
                <a:schemeClr val="dk1"/>
              </a:solidFill>
              <a:latin typeface="Calibri"/>
              <a:ea typeface="Calibri"/>
              <a:cs typeface="Calibri"/>
              <a:sym typeface="Calibri"/>
            </a:endParaRPr>
          </a:p>
        </p:txBody>
      </p:sp>
      <p:pic>
        <p:nvPicPr>
          <p:cNvPr id="332" name="Google Shape;332;g1da1159f4aa_0_6"/>
          <p:cNvPicPr preferRelativeResize="0"/>
          <p:nvPr/>
        </p:nvPicPr>
        <p:blipFill rotWithShape="1">
          <a:blip r:embed="rId3">
            <a:alphaModFix/>
          </a:blip>
          <a:srcRect/>
          <a:stretch/>
        </p:blipFill>
        <p:spPr>
          <a:xfrm>
            <a:off x="8659104" y="524393"/>
            <a:ext cx="2939570" cy="702448"/>
          </a:xfrm>
          <a:prstGeom prst="rect">
            <a:avLst/>
          </a:prstGeom>
          <a:noFill/>
          <a:ln>
            <a:noFill/>
          </a:ln>
        </p:spPr>
      </p:pic>
      <p:sp>
        <p:nvSpPr>
          <p:cNvPr id="333" name="Google Shape;333;g1da1159f4aa_0_6"/>
          <p:cNvSpPr txBox="1"/>
          <p:nvPr/>
        </p:nvSpPr>
        <p:spPr>
          <a:xfrm>
            <a:off x="375350" y="1542100"/>
            <a:ext cx="6363900" cy="3478500"/>
          </a:xfrm>
          <a:prstGeom prst="rect">
            <a:avLst/>
          </a:prstGeom>
          <a:noFill/>
          <a:ln>
            <a:noFill/>
          </a:ln>
        </p:spPr>
        <p:txBody>
          <a:bodyPr spcFirstLastPara="1" wrap="square" lIns="91425" tIns="45700" rIns="91425" bIns="45700" anchor="t" anchorCtr="0">
            <a:spAutoFit/>
          </a:bodyPr>
          <a:lstStyle/>
          <a:p>
            <a:pPr marL="457200" marR="0" lvl="0" indent="-368300" algn="l" rtl="0">
              <a:lnSpc>
                <a:spcPct val="100000"/>
              </a:lnSpc>
              <a:spcBef>
                <a:spcPts val="0"/>
              </a:spcBef>
              <a:spcAft>
                <a:spcPts val="0"/>
              </a:spcAft>
              <a:buClr>
                <a:schemeClr val="dk1"/>
              </a:buClr>
              <a:buSzPts val="2200"/>
              <a:buFont typeface="Calibri"/>
              <a:buChar char="●"/>
            </a:pPr>
            <a:r>
              <a:rPr lang="en-US" sz="2200" b="0" i="0" u="none" strike="noStrike" cap="none">
                <a:solidFill>
                  <a:schemeClr val="dk1"/>
                </a:solidFill>
                <a:latin typeface="Calibri"/>
                <a:ea typeface="Calibri"/>
                <a:cs typeface="Calibri"/>
                <a:sym typeface="Calibri"/>
              </a:rPr>
              <a:t>Free 24/7 tobacco treatment for all Marylanders, age 13 and older</a:t>
            </a:r>
            <a:endParaRPr sz="1200" b="0" i="0" u="none" strike="noStrike" cap="none">
              <a:solidFill>
                <a:srgbClr val="000000"/>
              </a:solidFill>
              <a:latin typeface="Arial"/>
              <a:ea typeface="Arial"/>
              <a:cs typeface="Arial"/>
              <a:sym typeface="Arial"/>
            </a:endParaRPr>
          </a:p>
          <a:p>
            <a:pPr marL="457200" marR="0" lvl="0" indent="-368300" algn="l" rtl="0">
              <a:lnSpc>
                <a:spcPct val="100000"/>
              </a:lnSpc>
              <a:spcBef>
                <a:spcPts val="0"/>
              </a:spcBef>
              <a:spcAft>
                <a:spcPts val="0"/>
              </a:spcAft>
              <a:buClr>
                <a:schemeClr val="dk1"/>
              </a:buClr>
              <a:buSzPts val="2200"/>
              <a:buFont typeface="Calibri"/>
              <a:buChar char="●"/>
            </a:pPr>
            <a:r>
              <a:rPr lang="en-US" sz="2200" b="0" i="0" u="none" strike="noStrike" cap="none">
                <a:solidFill>
                  <a:schemeClr val="dk1"/>
                </a:solidFill>
                <a:latin typeface="Calibri"/>
                <a:ea typeface="Calibri"/>
                <a:cs typeface="Calibri"/>
                <a:sym typeface="Calibri"/>
              </a:rPr>
              <a:t>Assistance with any tobacco product, including vaping</a:t>
            </a:r>
            <a:endParaRPr sz="1200" b="0" i="0" u="none" strike="noStrike" cap="none">
              <a:solidFill>
                <a:srgbClr val="000000"/>
              </a:solidFill>
              <a:latin typeface="Arial"/>
              <a:ea typeface="Arial"/>
              <a:cs typeface="Arial"/>
              <a:sym typeface="Arial"/>
            </a:endParaRPr>
          </a:p>
          <a:p>
            <a:pPr marL="457200" marR="0" lvl="0" indent="-368300" algn="l" rtl="0">
              <a:lnSpc>
                <a:spcPct val="100000"/>
              </a:lnSpc>
              <a:spcBef>
                <a:spcPts val="0"/>
              </a:spcBef>
              <a:spcAft>
                <a:spcPts val="0"/>
              </a:spcAft>
              <a:buClr>
                <a:schemeClr val="dk1"/>
              </a:buClr>
              <a:buSzPts val="2200"/>
              <a:buFont typeface="Calibri"/>
              <a:buChar char="●"/>
            </a:pPr>
            <a:r>
              <a:rPr lang="en-US" sz="2200" b="1" i="0" u="none" strike="noStrike" cap="none">
                <a:solidFill>
                  <a:schemeClr val="dk1"/>
                </a:solidFill>
                <a:latin typeface="Calibri"/>
                <a:ea typeface="Calibri"/>
                <a:cs typeface="Calibri"/>
                <a:sym typeface="Calibri"/>
              </a:rPr>
              <a:t>Free NRT (direct-mail), including patch, gum, and lozenges to those 18+</a:t>
            </a:r>
            <a:endParaRPr sz="2200" b="1" i="0" u="none" strike="noStrike" cap="none">
              <a:solidFill>
                <a:schemeClr val="dk1"/>
              </a:solidFill>
              <a:latin typeface="Calibri"/>
              <a:ea typeface="Calibri"/>
              <a:cs typeface="Calibri"/>
              <a:sym typeface="Calibri"/>
            </a:endParaRPr>
          </a:p>
          <a:p>
            <a:pPr marL="457200" marR="0" lvl="0" indent="-368300" algn="l" rtl="0">
              <a:lnSpc>
                <a:spcPct val="100000"/>
              </a:lnSpc>
              <a:spcBef>
                <a:spcPts val="0"/>
              </a:spcBef>
              <a:spcAft>
                <a:spcPts val="0"/>
              </a:spcAft>
              <a:buClr>
                <a:schemeClr val="dk1"/>
              </a:buClr>
              <a:buSzPts val="2200"/>
              <a:buFont typeface="Calibri"/>
              <a:buChar char="●"/>
            </a:pPr>
            <a:r>
              <a:rPr lang="en-US" sz="2200" b="0" i="0" u="none" strike="noStrike" cap="none">
                <a:solidFill>
                  <a:schemeClr val="dk1"/>
                </a:solidFill>
                <a:latin typeface="Calibri"/>
                <a:ea typeface="Calibri"/>
                <a:cs typeface="Calibri"/>
                <a:sym typeface="Calibri"/>
              </a:rPr>
              <a:t>Special programs for behavioral health, pregnancy, Medicaid, and youth populations</a:t>
            </a:r>
            <a:endParaRPr sz="2200" b="0" i="0" u="none" strike="noStrike" cap="none">
              <a:solidFill>
                <a:schemeClr val="dk1"/>
              </a:solidFill>
              <a:latin typeface="Calibri"/>
              <a:ea typeface="Calibri"/>
              <a:cs typeface="Calibri"/>
              <a:sym typeface="Calibri"/>
            </a:endParaRPr>
          </a:p>
          <a:p>
            <a:pPr marL="457200" marR="0" lvl="0" indent="-368300" algn="l" rtl="0">
              <a:lnSpc>
                <a:spcPct val="100000"/>
              </a:lnSpc>
              <a:spcBef>
                <a:spcPts val="0"/>
              </a:spcBef>
              <a:spcAft>
                <a:spcPts val="0"/>
              </a:spcAft>
              <a:buClr>
                <a:schemeClr val="dk1"/>
              </a:buClr>
              <a:buSzPts val="2200"/>
              <a:buFont typeface="Calibri"/>
              <a:buChar char="●"/>
            </a:pPr>
            <a:r>
              <a:rPr lang="en-US" sz="2200" b="0" i="0" u="none" strike="noStrike" cap="none">
                <a:solidFill>
                  <a:schemeClr val="dk1"/>
                </a:solidFill>
                <a:latin typeface="Calibri"/>
                <a:ea typeface="Calibri"/>
                <a:cs typeface="Calibri"/>
                <a:sym typeface="Calibri"/>
              </a:rPr>
              <a:t>Free Resources available to order from </a:t>
            </a:r>
            <a:r>
              <a:rPr lang="en-US" sz="2200" b="0" i="0" u="sng" strike="noStrike" cap="none">
                <a:solidFill>
                  <a:schemeClr val="hlink"/>
                </a:solidFill>
                <a:latin typeface="Calibri"/>
                <a:ea typeface="Calibri"/>
                <a:cs typeface="Calibri"/>
                <a:sym typeface="Calibri"/>
                <a:hlinkClick r:id="rId4"/>
              </a:rPr>
              <a:t>www.smokingstopshere.com/order-materials</a:t>
            </a:r>
            <a:r>
              <a:rPr lang="en-US" sz="2200" b="0" i="0" strike="noStrike" cap="none">
                <a:solidFill>
                  <a:schemeClr val="dk1"/>
                </a:solidFill>
                <a:latin typeface="Calibri"/>
                <a:ea typeface="Calibri"/>
                <a:cs typeface="Calibri"/>
                <a:sym typeface="Calibri"/>
              </a:rPr>
              <a:t> </a:t>
            </a:r>
            <a:r>
              <a:rPr lang="en-US" sz="2200" b="0" i="0" u="none" strike="noStrike" cap="none">
                <a:solidFill>
                  <a:schemeClr val="dk1"/>
                </a:solidFill>
                <a:latin typeface="Calibri"/>
                <a:ea typeface="Calibri"/>
                <a:cs typeface="Calibri"/>
                <a:sym typeface="Calibri"/>
              </a:rPr>
              <a:t> </a:t>
            </a:r>
            <a:endParaRPr sz="1200" b="0" i="0" u="none" strike="noStrike" cap="none">
              <a:solidFill>
                <a:srgbClr val="000000"/>
              </a:solidFill>
              <a:latin typeface="Arial"/>
              <a:ea typeface="Arial"/>
              <a:cs typeface="Arial"/>
              <a:sym typeface="Arial"/>
            </a:endParaRPr>
          </a:p>
        </p:txBody>
      </p:sp>
      <p:sp>
        <p:nvSpPr>
          <p:cNvPr id="334" name="Google Shape;334;g1da1159f4aa_0_6"/>
          <p:cNvSpPr txBox="1"/>
          <p:nvPr/>
        </p:nvSpPr>
        <p:spPr>
          <a:xfrm>
            <a:off x="3725049" y="5020600"/>
            <a:ext cx="2627400" cy="17238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2000"/>
              <a:buFont typeface="Arial"/>
              <a:buNone/>
            </a:pPr>
            <a:r>
              <a:rPr lang="en-US" sz="2000" b="1" i="1" u="none" strike="noStrike" cap="none">
                <a:solidFill>
                  <a:srgbClr val="C40E3D"/>
                </a:solidFill>
                <a:latin typeface="Calibri"/>
                <a:ea typeface="Calibri"/>
                <a:cs typeface="Calibri"/>
                <a:sym typeface="Calibri"/>
              </a:rPr>
              <a:t>97 percent </a:t>
            </a:r>
            <a:r>
              <a:rPr lang="en-US" sz="2000" b="1" i="1" u="none" strike="noStrike" cap="none">
                <a:solidFill>
                  <a:schemeClr val="dk1"/>
                </a:solidFill>
                <a:latin typeface="Calibri"/>
                <a:ea typeface="Calibri"/>
                <a:cs typeface="Calibri"/>
                <a:sym typeface="Calibri"/>
              </a:rPr>
              <a:t>of Quitline callers would recommend the program to other tobacco users. </a:t>
            </a:r>
            <a:endParaRPr sz="1400" b="0" i="0" u="none" strike="noStrike" cap="none">
              <a:solidFill>
                <a:srgbClr val="000000"/>
              </a:solidFill>
              <a:latin typeface="Arial"/>
              <a:ea typeface="Arial"/>
              <a:cs typeface="Arial"/>
              <a:sym typeface="Arial"/>
            </a:endParaRPr>
          </a:p>
        </p:txBody>
      </p:sp>
      <p:sp>
        <p:nvSpPr>
          <p:cNvPr id="335" name="Google Shape;335;g1da1159f4aa_0_6"/>
          <p:cNvSpPr txBox="1"/>
          <p:nvPr/>
        </p:nvSpPr>
        <p:spPr>
          <a:xfrm>
            <a:off x="725050" y="5049900"/>
            <a:ext cx="3000000" cy="14160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2000"/>
              <a:buFont typeface="Arial"/>
              <a:buNone/>
            </a:pPr>
            <a:r>
              <a:rPr lang="en-US" sz="2000" b="1" i="1" u="none" strike="noStrike" cap="none">
                <a:solidFill>
                  <a:schemeClr val="dk1"/>
                </a:solidFill>
                <a:latin typeface="Calibri"/>
                <a:ea typeface="Calibri"/>
                <a:cs typeface="Calibri"/>
                <a:sym typeface="Calibri"/>
              </a:rPr>
              <a:t>Callers are </a:t>
            </a:r>
            <a:r>
              <a:rPr lang="en-US" sz="2000" b="1" i="1" u="none" strike="noStrike" cap="none">
                <a:solidFill>
                  <a:srgbClr val="C40E3D"/>
                </a:solidFill>
                <a:latin typeface="Calibri"/>
                <a:ea typeface="Calibri"/>
                <a:cs typeface="Calibri"/>
                <a:sym typeface="Calibri"/>
              </a:rPr>
              <a:t>5-8x</a:t>
            </a:r>
            <a:r>
              <a:rPr lang="en-US" sz="2000" b="1" i="1" u="none" strike="noStrike" cap="none">
                <a:solidFill>
                  <a:schemeClr val="dk1"/>
                </a:solidFill>
                <a:latin typeface="Calibri"/>
                <a:ea typeface="Calibri"/>
                <a:cs typeface="Calibri"/>
                <a:sym typeface="Calibri"/>
              </a:rPr>
              <a:t> more likely to quit tobacco than those trying to quit on their own.</a:t>
            </a:r>
            <a:endParaRPr sz="1400" b="0" i="0" u="none" strike="noStrike" cap="none">
              <a:solidFill>
                <a:schemeClr val="dk1"/>
              </a:solidFill>
              <a:latin typeface="Arial"/>
              <a:ea typeface="Arial"/>
              <a:cs typeface="Arial"/>
              <a:sym typeface="Arial"/>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340"/>
        <p:cNvGrpSpPr/>
        <p:nvPr/>
      </p:nvGrpSpPr>
      <p:grpSpPr>
        <a:xfrm>
          <a:off x="0" y="0"/>
          <a:ext cx="0" cy="0"/>
          <a:chOff x="0" y="0"/>
          <a:chExt cx="0" cy="0"/>
        </a:xfrm>
      </p:grpSpPr>
      <p:sp>
        <p:nvSpPr>
          <p:cNvPr id="341" name="Google Shape;341;g1da1159f4aa_0_16"/>
          <p:cNvSpPr txBox="1">
            <a:spLocks noGrp="1"/>
          </p:cNvSpPr>
          <p:nvPr>
            <p:ph type="title"/>
          </p:nvPr>
        </p:nvSpPr>
        <p:spPr>
          <a:xfrm>
            <a:off x="243325" y="0"/>
            <a:ext cx="11110500" cy="15912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4889"/>
              <a:buFont typeface="Arial"/>
              <a:buNone/>
            </a:pPr>
            <a:r>
              <a:rPr lang="en-US" sz="4100"/>
              <a:t>Maryland Tobacco Quitline FY22 Accomplishments</a:t>
            </a:r>
            <a:endParaRPr sz="4100"/>
          </a:p>
        </p:txBody>
      </p:sp>
      <p:sp>
        <p:nvSpPr>
          <p:cNvPr id="342" name="Google Shape;342;g1da1159f4aa_0_16"/>
          <p:cNvSpPr txBox="1">
            <a:spLocks noGrp="1"/>
          </p:cNvSpPr>
          <p:nvPr>
            <p:ph type="body" idx="1"/>
          </p:nvPr>
        </p:nvSpPr>
        <p:spPr>
          <a:xfrm>
            <a:off x="277975" y="1591125"/>
            <a:ext cx="11041200" cy="4351200"/>
          </a:xfrm>
          <a:prstGeom prst="rect">
            <a:avLst/>
          </a:prstGeom>
          <a:noFill/>
          <a:ln>
            <a:noFill/>
          </a:ln>
        </p:spPr>
        <p:txBody>
          <a:bodyPr spcFirstLastPara="1" wrap="square" lIns="91425" tIns="45700" rIns="91425" bIns="45700" anchor="t" anchorCtr="0">
            <a:normAutofit/>
          </a:bodyPr>
          <a:lstStyle/>
          <a:p>
            <a:pPr marL="285750" lvl="0" indent="-285750" algn="l" rtl="0">
              <a:lnSpc>
                <a:spcPct val="100000"/>
              </a:lnSpc>
              <a:spcBef>
                <a:spcPts val="0"/>
              </a:spcBef>
              <a:spcAft>
                <a:spcPts val="0"/>
              </a:spcAft>
              <a:buClr>
                <a:schemeClr val="dk1"/>
              </a:buClr>
              <a:buSzPts val="2200"/>
              <a:buFont typeface="Calibri"/>
              <a:buChar char="•"/>
            </a:pPr>
            <a:r>
              <a:rPr lang="en-US" sz="2200">
                <a:solidFill>
                  <a:schemeClr val="dk1"/>
                </a:solidFill>
              </a:rPr>
              <a:t>Registrations increased - 6,468 registrants, nearly 7%</a:t>
            </a:r>
            <a:endParaRPr sz="2200">
              <a:solidFill>
                <a:schemeClr val="dk1"/>
              </a:solidFill>
            </a:endParaRPr>
          </a:p>
          <a:p>
            <a:pPr marL="0" lvl="0" indent="0" algn="l" rtl="0">
              <a:lnSpc>
                <a:spcPct val="100000"/>
              </a:lnSpc>
              <a:spcBef>
                <a:spcPts val="0"/>
              </a:spcBef>
              <a:spcAft>
                <a:spcPts val="0"/>
              </a:spcAft>
              <a:buSzPts val="2800"/>
              <a:buNone/>
            </a:pPr>
            <a:r>
              <a:rPr lang="en-US" sz="2200">
                <a:solidFill>
                  <a:schemeClr val="dk1"/>
                </a:solidFill>
              </a:rPr>
              <a:t>     increase compared to 2021.</a:t>
            </a:r>
            <a:endParaRPr sz="2200">
              <a:solidFill>
                <a:schemeClr val="dk1"/>
              </a:solidFill>
            </a:endParaRPr>
          </a:p>
          <a:p>
            <a:pPr marL="285750" lvl="0" indent="-196850" algn="l" rtl="0">
              <a:lnSpc>
                <a:spcPct val="100000"/>
              </a:lnSpc>
              <a:spcBef>
                <a:spcPts val="0"/>
              </a:spcBef>
              <a:spcAft>
                <a:spcPts val="0"/>
              </a:spcAft>
              <a:buClr>
                <a:schemeClr val="dk1"/>
              </a:buClr>
              <a:buSzPts val="1400"/>
              <a:buFont typeface="Arial"/>
              <a:buNone/>
            </a:pPr>
            <a:endParaRPr sz="2200">
              <a:solidFill>
                <a:schemeClr val="dk1"/>
              </a:solidFill>
            </a:endParaRPr>
          </a:p>
          <a:p>
            <a:pPr marL="285750" lvl="0" indent="-285750" algn="l" rtl="0">
              <a:lnSpc>
                <a:spcPct val="100000"/>
              </a:lnSpc>
              <a:spcBef>
                <a:spcPts val="0"/>
              </a:spcBef>
              <a:spcAft>
                <a:spcPts val="0"/>
              </a:spcAft>
              <a:buClr>
                <a:schemeClr val="dk1"/>
              </a:buClr>
              <a:buSzPts val="2200"/>
              <a:buFont typeface="Calibri"/>
              <a:buChar char="•"/>
            </a:pPr>
            <a:r>
              <a:rPr lang="en-US" sz="2200">
                <a:solidFill>
                  <a:schemeClr val="dk1"/>
                </a:solidFill>
              </a:rPr>
              <a:t>38% of those who called stated that they were more</a:t>
            </a:r>
            <a:endParaRPr sz="2200">
              <a:solidFill>
                <a:schemeClr val="dk1"/>
              </a:solidFill>
            </a:endParaRPr>
          </a:p>
          <a:p>
            <a:pPr marL="0" lvl="0" indent="0" algn="l" rtl="0">
              <a:lnSpc>
                <a:spcPct val="100000"/>
              </a:lnSpc>
              <a:spcBef>
                <a:spcPts val="0"/>
              </a:spcBef>
              <a:spcAft>
                <a:spcPts val="0"/>
              </a:spcAft>
              <a:buSzPts val="2800"/>
              <a:buNone/>
            </a:pPr>
            <a:r>
              <a:rPr lang="en-US" sz="2200">
                <a:solidFill>
                  <a:schemeClr val="dk1"/>
                </a:solidFill>
              </a:rPr>
              <a:t>     motivated to quit due to COVID-19 based on data </a:t>
            </a:r>
            <a:endParaRPr sz="2200">
              <a:solidFill>
                <a:schemeClr val="dk1"/>
              </a:solidFill>
            </a:endParaRPr>
          </a:p>
          <a:p>
            <a:pPr marL="0" lvl="0" indent="0" algn="l" rtl="0">
              <a:lnSpc>
                <a:spcPct val="100000"/>
              </a:lnSpc>
              <a:spcBef>
                <a:spcPts val="0"/>
              </a:spcBef>
              <a:spcAft>
                <a:spcPts val="0"/>
              </a:spcAft>
              <a:buSzPts val="2800"/>
              <a:buNone/>
            </a:pPr>
            <a:r>
              <a:rPr lang="en-US" sz="2200">
                <a:solidFill>
                  <a:schemeClr val="dk1"/>
                </a:solidFill>
              </a:rPr>
              <a:t>     collected during the Quitline intake process. </a:t>
            </a:r>
            <a:endParaRPr sz="2200">
              <a:solidFill>
                <a:schemeClr val="dk1"/>
              </a:solidFill>
            </a:endParaRPr>
          </a:p>
          <a:p>
            <a:pPr marL="285750" lvl="0" indent="-196850" algn="l" rtl="0">
              <a:lnSpc>
                <a:spcPct val="100000"/>
              </a:lnSpc>
              <a:spcBef>
                <a:spcPts val="0"/>
              </a:spcBef>
              <a:spcAft>
                <a:spcPts val="0"/>
              </a:spcAft>
              <a:buClr>
                <a:schemeClr val="dk1"/>
              </a:buClr>
              <a:buSzPts val="1400"/>
              <a:buFont typeface="Arial"/>
              <a:buNone/>
            </a:pPr>
            <a:endParaRPr sz="2200">
              <a:solidFill>
                <a:schemeClr val="dk1"/>
              </a:solidFill>
            </a:endParaRPr>
          </a:p>
          <a:p>
            <a:pPr marL="285750" lvl="0" indent="-285750" algn="l" rtl="0">
              <a:lnSpc>
                <a:spcPct val="100000"/>
              </a:lnSpc>
              <a:spcBef>
                <a:spcPts val="0"/>
              </a:spcBef>
              <a:spcAft>
                <a:spcPts val="0"/>
              </a:spcAft>
              <a:buClr>
                <a:schemeClr val="dk1"/>
              </a:buClr>
              <a:buSzPts val="2200"/>
              <a:buFont typeface="Calibri"/>
              <a:buChar char="•"/>
            </a:pPr>
            <a:r>
              <a:rPr lang="en-US" sz="2200">
                <a:solidFill>
                  <a:schemeClr val="dk1"/>
                </a:solidFill>
              </a:rPr>
              <a:t>1,424 participants enrolled into the Behavioral Health</a:t>
            </a:r>
            <a:endParaRPr sz="2200">
              <a:solidFill>
                <a:schemeClr val="dk1"/>
              </a:solidFill>
            </a:endParaRPr>
          </a:p>
          <a:p>
            <a:pPr marL="0" lvl="0" indent="0" algn="l" rtl="0">
              <a:lnSpc>
                <a:spcPct val="100000"/>
              </a:lnSpc>
              <a:spcBef>
                <a:spcPts val="0"/>
              </a:spcBef>
              <a:spcAft>
                <a:spcPts val="0"/>
              </a:spcAft>
              <a:buSzPts val="2800"/>
              <a:buNone/>
            </a:pPr>
            <a:r>
              <a:rPr lang="en-US" sz="2200">
                <a:solidFill>
                  <a:schemeClr val="dk1"/>
                </a:solidFill>
              </a:rPr>
              <a:t>     program, which provides additional support for adults</a:t>
            </a:r>
            <a:endParaRPr sz="2200">
              <a:solidFill>
                <a:schemeClr val="dk1"/>
              </a:solidFill>
            </a:endParaRPr>
          </a:p>
          <a:p>
            <a:pPr marL="0" lvl="0" indent="0" algn="l" rtl="0">
              <a:lnSpc>
                <a:spcPct val="100000"/>
              </a:lnSpc>
              <a:spcBef>
                <a:spcPts val="0"/>
              </a:spcBef>
              <a:spcAft>
                <a:spcPts val="0"/>
              </a:spcAft>
              <a:buSzPts val="2800"/>
              <a:buNone/>
            </a:pPr>
            <a:r>
              <a:rPr lang="en-US" sz="2200">
                <a:solidFill>
                  <a:schemeClr val="dk1"/>
                </a:solidFill>
              </a:rPr>
              <a:t>     with mental health conditions.</a:t>
            </a:r>
            <a:endParaRPr sz="2200">
              <a:solidFill>
                <a:schemeClr val="dk1"/>
              </a:solidFill>
            </a:endParaRPr>
          </a:p>
          <a:p>
            <a:pPr marL="0" lvl="0" indent="0" algn="l" rtl="0">
              <a:lnSpc>
                <a:spcPct val="90000"/>
              </a:lnSpc>
              <a:spcBef>
                <a:spcPts val="1000"/>
              </a:spcBef>
              <a:spcAft>
                <a:spcPts val="0"/>
              </a:spcAft>
              <a:buSzPts val="2800"/>
              <a:buNone/>
            </a:pPr>
            <a:endParaRPr/>
          </a:p>
        </p:txBody>
      </p:sp>
      <p:sp>
        <p:nvSpPr>
          <p:cNvPr id="343" name="Google Shape;343;g1da1159f4aa_0_16"/>
          <p:cNvSpPr txBox="1">
            <a:spLocks noGrp="1"/>
          </p:cNvSpPr>
          <p:nvPr>
            <p:ph type="sldNum" idx="12"/>
          </p:nvPr>
        </p:nvSpPr>
        <p:spPr>
          <a:xfrm>
            <a:off x="537186" y="6253165"/>
            <a:ext cx="543300" cy="365100"/>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SzPts val="1800"/>
              <a:buNone/>
            </a:pPr>
            <a:fld id="{00000000-1234-1234-1234-123412341234}" type="slidenum">
              <a:rPr lang="en-US"/>
              <a:t>31</a:t>
            </a:fld>
            <a:endParaRPr/>
          </a:p>
        </p:txBody>
      </p:sp>
      <p:pic>
        <p:nvPicPr>
          <p:cNvPr id="344" name="Google Shape;344;g1da1159f4aa_0_16"/>
          <p:cNvPicPr preferRelativeResize="0"/>
          <p:nvPr/>
        </p:nvPicPr>
        <p:blipFill rotWithShape="1">
          <a:blip r:embed="rId3">
            <a:alphaModFix/>
          </a:blip>
          <a:srcRect/>
          <a:stretch/>
        </p:blipFill>
        <p:spPr>
          <a:xfrm>
            <a:off x="6840425" y="2008625"/>
            <a:ext cx="5113374" cy="3933701"/>
          </a:xfrm>
          <a:prstGeom prst="rect">
            <a:avLst/>
          </a:prstGeom>
          <a:noFill/>
          <a:ln>
            <a:noFill/>
          </a:ln>
        </p:spPr>
      </p:pic>
      <p:pic>
        <p:nvPicPr>
          <p:cNvPr id="345" name="Google Shape;345;g1da1159f4aa_0_16"/>
          <p:cNvPicPr preferRelativeResize="0"/>
          <p:nvPr/>
        </p:nvPicPr>
        <p:blipFill rotWithShape="1">
          <a:blip r:embed="rId4">
            <a:alphaModFix/>
          </a:blip>
          <a:srcRect/>
          <a:stretch/>
        </p:blipFill>
        <p:spPr>
          <a:xfrm>
            <a:off x="1523450" y="5343475"/>
            <a:ext cx="4510275" cy="981125"/>
          </a:xfrm>
          <a:prstGeom prst="rect">
            <a:avLst/>
          </a:prstGeom>
          <a:noFill/>
          <a:ln>
            <a:noFill/>
          </a:ln>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350"/>
        <p:cNvGrpSpPr/>
        <p:nvPr/>
      </p:nvGrpSpPr>
      <p:grpSpPr>
        <a:xfrm>
          <a:off x="0" y="0"/>
          <a:ext cx="0" cy="0"/>
          <a:chOff x="0" y="0"/>
          <a:chExt cx="0" cy="0"/>
        </a:xfrm>
      </p:grpSpPr>
      <p:sp>
        <p:nvSpPr>
          <p:cNvPr id="351" name="Google Shape;351;g1da1159f4aa_0_25"/>
          <p:cNvSpPr txBox="1">
            <a:spLocks noGrp="1"/>
          </p:cNvSpPr>
          <p:nvPr>
            <p:ph type="title"/>
          </p:nvPr>
        </p:nvSpPr>
        <p:spPr>
          <a:xfrm>
            <a:off x="300950" y="0"/>
            <a:ext cx="11052900" cy="1591200"/>
          </a:xfrm>
          <a:prstGeom prst="rect">
            <a:avLst/>
          </a:prstGeom>
          <a:noFill/>
          <a:ln>
            <a:noFill/>
          </a:ln>
        </p:spPr>
        <p:txBody>
          <a:bodyPr spcFirstLastPara="1" wrap="square" lIns="91425" tIns="45700" rIns="91425" bIns="45700" anchor="ctr" anchorCtr="0">
            <a:normAutofit fontScale="90000"/>
          </a:bodyPr>
          <a:lstStyle/>
          <a:p>
            <a:pPr marL="0" lvl="0" indent="0" algn="l" rtl="0">
              <a:lnSpc>
                <a:spcPct val="90000"/>
              </a:lnSpc>
              <a:spcBef>
                <a:spcPts val="0"/>
              </a:spcBef>
              <a:spcAft>
                <a:spcPts val="0"/>
              </a:spcAft>
              <a:buSzPct val="124304"/>
              <a:buNone/>
            </a:pPr>
            <a:endParaRPr sz="3933">
              <a:solidFill>
                <a:srgbClr val="0B1107"/>
              </a:solidFill>
            </a:endParaRPr>
          </a:p>
          <a:p>
            <a:pPr marL="0" lvl="0" indent="457200" algn="l" rtl="0">
              <a:lnSpc>
                <a:spcPct val="90000"/>
              </a:lnSpc>
              <a:spcBef>
                <a:spcPts val="0"/>
              </a:spcBef>
              <a:spcAft>
                <a:spcPts val="0"/>
              </a:spcAft>
              <a:buClr>
                <a:srgbClr val="0B1107"/>
              </a:buClr>
              <a:buSzPct val="71190"/>
              <a:buFont typeface="Arial"/>
              <a:buNone/>
            </a:pPr>
            <a:r>
              <a:rPr lang="en-US" sz="3933">
                <a:solidFill>
                  <a:srgbClr val="0B1107"/>
                </a:solidFill>
              </a:rPr>
              <a:t>Maryland Tobacco Quitline Evaluation,</a:t>
            </a:r>
            <a:br>
              <a:rPr lang="en-US" sz="3933">
                <a:solidFill>
                  <a:srgbClr val="0B1107"/>
                </a:solidFill>
              </a:rPr>
            </a:br>
            <a:r>
              <a:rPr lang="en-US" sz="3933">
                <a:solidFill>
                  <a:srgbClr val="0B1107"/>
                </a:solidFill>
              </a:rPr>
              <a:t>	Year 14</a:t>
            </a:r>
            <a:endParaRPr sz="4600"/>
          </a:p>
          <a:p>
            <a:pPr marL="0" lvl="0" indent="0" algn="l" rtl="0">
              <a:lnSpc>
                <a:spcPct val="90000"/>
              </a:lnSpc>
              <a:spcBef>
                <a:spcPts val="0"/>
              </a:spcBef>
              <a:spcAft>
                <a:spcPts val="0"/>
              </a:spcAft>
              <a:buSzPct val="111111"/>
              <a:buNone/>
            </a:pPr>
            <a:endParaRPr/>
          </a:p>
        </p:txBody>
      </p:sp>
      <p:sp>
        <p:nvSpPr>
          <p:cNvPr id="352" name="Google Shape;352;g1da1159f4aa_0_25"/>
          <p:cNvSpPr txBox="1">
            <a:spLocks noGrp="1"/>
          </p:cNvSpPr>
          <p:nvPr>
            <p:ph type="body" idx="1"/>
          </p:nvPr>
        </p:nvSpPr>
        <p:spPr>
          <a:xfrm>
            <a:off x="986025" y="1667400"/>
            <a:ext cx="10916700" cy="4851300"/>
          </a:xfrm>
          <a:prstGeom prst="rect">
            <a:avLst/>
          </a:prstGeom>
          <a:noFill/>
          <a:ln>
            <a:noFill/>
          </a:ln>
        </p:spPr>
        <p:txBody>
          <a:bodyPr spcFirstLastPara="1" wrap="square" lIns="91425" tIns="45700" rIns="91425" bIns="45700" anchor="t" anchorCtr="0">
            <a:noAutofit/>
          </a:bodyPr>
          <a:lstStyle/>
          <a:p>
            <a:pPr marL="342900" lvl="0" indent="-342900" algn="l" rtl="0">
              <a:lnSpc>
                <a:spcPct val="80000"/>
              </a:lnSpc>
              <a:spcBef>
                <a:spcPts val="0"/>
              </a:spcBef>
              <a:spcAft>
                <a:spcPts val="0"/>
              </a:spcAft>
              <a:buClr>
                <a:schemeClr val="dk1"/>
              </a:buClr>
              <a:buSzPts val="2300"/>
              <a:buFont typeface="Calibri"/>
              <a:buChar char="•"/>
            </a:pPr>
            <a:r>
              <a:rPr lang="en-US" sz="2300" b="1">
                <a:solidFill>
                  <a:schemeClr val="dk1"/>
                </a:solidFill>
              </a:rPr>
              <a:t>40% of participants remained tobacco-free after 7-months</a:t>
            </a:r>
            <a:r>
              <a:rPr lang="en-US" sz="2300">
                <a:solidFill>
                  <a:schemeClr val="dk1"/>
                </a:solidFill>
              </a:rPr>
              <a:t> after receiving multi-call phone treatment [national average is 30%]</a:t>
            </a:r>
            <a:endParaRPr sz="2300">
              <a:solidFill>
                <a:schemeClr val="dk1"/>
              </a:solidFill>
            </a:endParaRPr>
          </a:p>
          <a:p>
            <a:pPr marL="342900" lvl="0" indent="-254000" algn="l" rtl="0">
              <a:lnSpc>
                <a:spcPct val="80000"/>
              </a:lnSpc>
              <a:spcBef>
                <a:spcPts val="0"/>
              </a:spcBef>
              <a:spcAft>
                <a:spcPts val="0"/>
              </a:spcAft>
              <a:buClr>
                <a:schemeClr val="dk1"/>
              </a:buClr>
              <a:buSzPts val="1400"/>
              <a:buFont typeface="Arial"/>
              <a:buNone/>
            </a:pPr>
            <a:endParaRPr sz="2300">
              <a:solidFill>
                <a:schemeClr val="dk1"/>
              </a:solidFill>
            </a:endParaRPr>
          </a:p>
          <a:p>
            <a:pPr marL="342900" lvl="0" indent="-342900" algn="l" rtl="0">
              <a:lnSpc>
                <a:spcPct val="80000"/>
              </a:lnSpc>
              <a:spcBef>
                <a:spcPts val="0"/>
              </a:spcBef>
              <a:spcAft>
                <a:spcPts val="0"/>
              </a:spcAft>
              <a:buClr>
                <a:schemeClr val="dk1"/>
              </a:buClr>
              <a:buSzPts val="2300"/>
              <a:buFont typeface="Calibri"/>
              <a:buChar char="•"/>
            </a:pPr>
            <a:r>
              <a:rPr lang="en-US" sz="2300">
                <a:solidFill>
                  <a:schemeClr val="dk1"/>
                </a:solidFill>
              </a:rPr>
              <a:t>96% were satisfied with phone program, 94% were satisfied with Web-only program </a:t>
            </a:r>
            <a:endParaRPr sz="2300">
              <a:solidFill>
                <a:schemeClr val="dk1"/>
              </a:solidFill>
            </a:endParaRPr>
          </a:p>
          <a:p>
            <a:pPr marL="0" lvl="0" indent="0" algn="l" rtl="0">
              <a:lnSpc>
                <a:spcPct val="80000"/>
              </a:lnSpc>
              <a:spcBef>
                <a:spcPts val="0"/>
              </a:spcBef>
              <a:spcAft>
                <a:spcPts val="0"/>
              </a:spcAft>
              <a:buSzPts val="2800"/>
              <a:buNone/>
            </a:pPr>
            <a:endParaRPr sz="2300">
              <a:solidFill>
                <a:schemeClr val="dk1"/>
              </a:solidFill>
            </a:endParaRPr>
          </a:p>
          <a:p>
            <a:pPr marL="342900" lvl="0" indent="-342900" algn="l" rtl="0">
              <a:lnSpc>
                <a:spcPct val="80000"/>
              </a:lnSpc>
              <a:spcBef>
                <a:spcPts val="0"/>
              </a:spcBef>
              <a:spcAft>
                <a:spcPts val="0"/>
              </a:spcAft>
              <a:buClr>
                <a:schemeClr val="dk1"/>
              </a:buClr>
              <a:buSzPts val="2300"/>
              <a:buFont typeface="Calibri"/>
              <a:buChar char="•"/>
            </a:pPr>
            <a:r>
              <a:rPr lang="en-US" sz="2300">
                <a:solidFill>
                  <a:schemeClr val="dk1"/>
                </a:solidFill>
              </a:rPr>
              <a:t>25% quit after 7-month web-only treatment (28% of those who responded to the ENDs use question were quit from both tobacco and ENDS at 7-month follow-up)</a:t>
            </a:r>
            <a:endParaRPr sz="2300">
              <a:solidFill>
                <a:schemeClr val="dk1"/>
              </a:solidFill>
            </a:endParaRPr>
          </a:p>
          <a:p>
            <a:pPr marL="342900" lvl="0" indent="-254000" algn="l" rtl="0">
              <a:lnSpc>
                <a:spcPct val="80000"/>
              </a:lnSpc>
              <a:spcBef>
                <a:spcPts val="0"/>
              </a:spcBef>
              <a:spcAft>
                <a:spcPts val="0"/>
              </a:spcAft>
              <a:buClr>
                <a:schemeClr val="dk1"/>
              </a:buClr>
              <a:buSzPts val="1400"/>
              <a:buFont typeface="Arial"/>
              <a:buNone/>
            </a:pPr>
            <a:endParaRPr sz="2300">
              <a:solidFill>
                <a:schemeClr val="dk1"/>
              </a:solidFill>
            </a:endParaRPr>
          </a:p>
          <a:p>
            <a:pPr marL="342900" lvl="0" indent="-342900" algn="l" rtl="0">
              <a:lnSpc>
                <a:spcPct val="80000"/>
              </a:lnSpc>
              <a:spcBef>
                <a:spcPts val="0"/>
              </a:spcBef>
              <a:spcAft>
                <a:spcPts val="0"/>
              </a:spcAft>
              <a:buClr>
                <a:schemeClr val="dk1"/>
              </a:buClr>
              <a:buSzPts val="2300"/>
              <a:buFont typeface="Calibri"/>
              <a:buChar char="•"/>
            </a:pPr>
            <a:r>
              <a:rPr lang="en-US" sz="2300">
                <a:solidFill>
                  <a:schemeClr val="dk1"/>
                </a:solidFill>
              </a:rPr>
              <a:t>1,891 individuals participated in individual/group smoking cessation, including 607 racial/ethnic minorities, 25 pregnant women, and 400 behavioral health clients</a:t>
            </a:r>
            <a:endParaRPr sz="2300">
              <a:solidFill>
                <a:schemeClr val="dk1"/>
              </a:solidFill>
            </a:endParaRPr>
          </a:p>
          <a:p>
            <a:pPr marL="457200" lvl="0" indent="0" algn="l" rtl="0">
              <a:lnSpc>
                <a:spcPct val="80000"/>
              </a:lnSpc>
              <a:spcBef>
                <a:spcPts val="0"/>
              </a:spcBef>
              <a:spcAft>
                <a:spcPts val="0"/>
              </a:spcAft>
              <a:buClr>
                <a:schemeClr val="dk1"/>
              </a:buClr>
              <a:buSzPts val="1900"/>
              <a:buFont typeface="Arial"/>
              <a:buNone/>
            </a:pPr>
            <a:endParaRPr sz="2300">
              <a:solidFill>
                <a:schemeClr val="dk1"/>
              </a:solidFill>
            </a:endParaRPr>
          </a:p>
          <a:p>
            <a:pPr marL="342900" lvl="0" indent="-342900" algn="l" rtl="0">
              <a:lnSpc>
                <a:spcPct val="80000"/>
              </a:lnSpc>
              <a:spcBef>
                <a:spcPts val="0"/>
              </a:spcBef>
              <a:spcAft>
                <a:spcPts val="0"/>
              </a:spcAft>
              <a:buClr>
                <a:schemeClr val="dk1"/>
              </a:buClr>
              <a:buSzPts val="2300"/>
              <a:buFont typeface="Calibri"/>
              <a:buChar char="•"/>
            </a:pPr>
            <a:r>
              <a:rPr lang="en-US" sz="2300">
                <a:solidFill>
                  <a:schemeClr val="dk1"/>
                </a:solidFill>
              </a:rPr>
              <a:t>50% of respondents who used menthol cigarettes in the past 30 days at follow-up indicated they would stop using tobacco if tobacco companies stopped making menthol cigarettes.</a:t>
            </a:r>
            <a:endParaRPr sz="2300">
              <a:solidFill>
                <a:schemeClr val="dk1"/>
              </a:solidFill>
            </a:endParaRPr>
          </a:p>
          <a:p>
            <a:pPr marL="457200" lvl="0" indent="0" algn="l" rtl="0">
              <a:lnSpc>
                <a:spcPct val="80000"/>
              </a:lnSpc>
              <a:spcBef>
                <a:spcPts val="0"/>
              </a:spcBef>
              <a:spcAft>
                <a:spcPts val="0"/>
              </a:spcAft>
              <a:buClr>
                <a:schemeClr val="dk1"/>
              </a:buClr>
              <a:buSzPts val="1900"/>
              <a:buFont typeface="Arial"/>
              <a:buNone/>
            </a:pPr>
            <a:endParaRPr sz="2300">
              <a:solidFill>
                <a:schemeClr val="dk1"/>
              </a:solidFill>
            </a:endParaRPr>
          </a:p>
          <a:p>
            <a:pPr marL="342900" lvl="0" indent="-342900" algn="l" rtl="0">
              <a:lnSpc>
                <a:spcPct val="80000"/>
              </a:lnSpc>
              <a:spcBef>
                <a:spcPts val="0"/>
              </a:spcBef>
              <a:spcAft>
                <a:spcPts val="0"/>
              </a:spcAft>
              <a:buClr>
                <a:schemeClr val="dk1"/>
              </a:buClr>
              <a:buSzPts val="2300"/>
              <a:buFont typeface="Calibri"/>
              <a:buChar char="•"/>
            </a:pPr>
            <a:r>
              <a:rPr lang="en-US" sz="2300" b="1">
                <a:solidFill>
                  <a:schemeClr val="dk1"/>
                </a:solidFill>
              </a:rPr>
              <a:t>Estimated $1.91 saved as a return on investment (ROI)</a:t>
            </a:r>
            <a:endParaRPr sz="2300" b="1">
              <a:solidFill>
                <a:schemeClr val="dk1"/>
              </a:solidFill>
            </a:endParaRPr>
          </a:p>
          <a:p>
            <a:pPr marL="0" lvl="0" indent="0" algn="l" rtl="0">
              <a:lnSpc>
                <a:spcPct val="70000"/>
              </a:lnSpc>
              <a:spcBef>
                <a:spcPts val="1000"/>
              </a:spcBef>
              <a:spcAft>
                <a:spcPts val="0"/>
              </a:spcAft>
              <a:buSzPts val="2800"/>
              <a:buNone/>
            </a:pPr>
            <a:endParaRPr sz="3200"/>
          </a:p>
        </p:txBody>
      </p:sp>
      <p:sp>
        <p:nvSpPr>
          <p:cNvPr id="353" name="Google Shape;353;g1da1159f4aa_0_25"/>
          <p:cNvSpPr txBox="1">
            <a:spLocks noGrp="1"/>
          </p:cNvSpPr>
          <p:nvPr>
            <p:ph type="sldNum" idx="12"/>
          </p:nvPr>
        </p:nvSpPr>
        <p:spPr>
          <a:xfrm>
            <a:off x="537186" y="6253165"/>
            <a:ext cx="543300" cy="365100"/>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rgbClr val="000000"/>
              </a:buClr>
              <a:buSzPts val="1800"/>
              <a:buFont typeface="Arial"/>
              <a:buNone/>
            </a:pPr>
            <a:fld id="{00000000-1234-1234-1234-123412341234}" type="slidenum">
              <a:rPr lang="en-US"/>
              <a:t>32</a:t>
            </a:fld>
            <a:endParaRPr/>
          </a:p>
        </p:txBody>
      </p:sp>
      <p:pic>
        <p:nvPicPr>
          <p:cNvPr id="354" name="Google Shape;354;g1da1159f4aa_0_25"/>
          <p:cNvPicPr preferRelativeResize="0"/>
          <p:nvPr/>
        </p:nvPicPr>
        <p:blipFill rotWithShape="1">
          <a:blip r:embed="rId3">
            <a:alphaModFix/>
          </a:blip>
          <a:srcRect/>
          <a:stretch/>
        </p:blipFill>
        <p:spPr>
          <a:xfrm>
            <a:off x="8738875" y="389013"/>
            <a:ext cx="3013500" cy="813181"/>
          </a:xfrm>
          <a:prstGeom prst="rect">
            <a:avLst/>
          </a:prstGeom>
          <a:noFill/>
          <a:ln>
            <a:noFill/>
          </a:ln>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359"/>
        <p:cNvGrpSpPr/>
        <p:nvPr/>
      </p:nvGrpSpPr>
      <p:grpSpPr>
        <a:xfrm>
          <a:off x="0" y="0"/>
          <a:ext cx="0" cy="0"/>
          <a:chOff x="0" y="0"/>
          <a:chExt cx="0" cy="0"/>
        </a:xfrm>
      </p:grpSpPr>
      <p:sp>
        <p:nvSpPr>
          <p:cNvPr id="360" name="Google Shape;360;g1da1159f4aa_0_33"/>
          <p:cNvSpPr txBox="1"/>
          <p:nvPr/>
        </p:nvSpPr>
        <p:spPr>
          <a:xfrm>
            <a:off x="870935" y="621003"/>
            <a:ext cx="7163100" cy="7695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400"/>
              <a:buFont typeface="Arial"/>
              <a:buNone/>
            </a:pPr>
            <a:r>
              <a:rPr lang="en-US" sz="4400" b="1" i="0" u="none" strike="noStrike" cap="none">
                <a:solidFill>
                  <a:srgbClr val="000000"/>
                </a:solidFill>
                <a:latin typeface="Calibri"/>
                <a:ea typeface="Calibri"/>
                <a:cs typeface="Calibri"/>
                <a:sym typeface="Calibri"/>
              </a:rPr>
              <a:t>“Live Vape Free” for Youth</a:t>
            </a:r>
            <a:endParaRPr sz="4400" b="0" i="0" u="none" strike="noStrike" cap="none">
              <a:solidFill>
                <a:srgbClr val="000000"/>
              </a:solidFill>
              <a:latin typeface="Calibri"/>
              <a:ea typeface="Calibri"/>
              <a:cs typeface="Calibri"/>
              <a:sym typeface="Calibri"/>
            </a:endParaRPr>
          </a:p>
        </p:txBody>
      </p:sp>
      <p:pic>
        <p:nvPicPr>
          <p:cNvPr id="361" name="Google Shape;361;g1da1159f4aa_0_33"/>
          <p:cNvPicPr preferRelativeResize="0"/>
          <p:nvPr/>
        </p:nvPicPr>
        <p:blipFill rotWithShape="1">
          <a:blip r:embed="rId3">
            <a:alphaModFix/>
          </a:blip>
          <a:srcRect/>
          <a:stretch/>
        </p:blipFill>
        <p:spPr>
          <a:xfrm>
            <a:off x="5965225" y="1974800"/>
            <a:ext cx="6133099" cy="3843575"/>
          </a:xfrm>
          <a:prstGeom prst="rect">
            <a:avLst/>
          </a:prstGeom>
          <a:noFill/>
          <a:ln>
            <a:noFill/>
          </a:ln>
        </p:spPr>
      </p:pic>
      <p:pic>
        <p:nvPicPr>
          <p:cNvPr id="362" name="Google Shape;362;g1da1159f4aa_0_33"/>
          <p:cNvPicPr preferRelativeResize="0"/>
          <p:nvPr/>
        </p:nvPicPr>
        <p:blipFill rotWithShape="1">
          <a:blip r:embed="rId4">
            <a:alphaModFix/>
          </a:blip>
          <a:srcRect/>
          <a:stretch/>
        </p:blipFill>
        <p:spPr>
          <a:xfrm>
            <a:off x="893474" y="2506586"/>
            <a:ext cx="627942" cy="749873"/>
          </a:xfrm>
          <a:prstGeom prst="rect">
            <a:avLst/>
          </a:prstGeom>
          <a:noFill/>
          <a:ln>
            <a:noFill/>
          </a:ln>
        </p:spPr>
      </p:pic>
      <p:pic>
        <p:nvPicPr>
          <p:cNvPr id="363" name="Google Shape;363;g1da1159f4aa_0_33"/>
          <p:cNvPicPr preferRelativeResize="0"/>
          <p:nvPr/>
        </p:nvPicPr>
        <p:blipFill rotWithShape="1">
          <a:blip r:embed="rId5">
            <a:alphaModFix/>
          </a:blip>
          <a:srcRect/>
          <a:stretch/>
        </p:blipFill>
        <p:spPr>
          <a:xfrm>
            <a:off x="893476" y="3717422"/>
            <a:ext cx="627942" cy="749873"/>
          </a:xfrm>
          <a:prstGeom prst="rect">
            <a:avLst/>
          </a:prstGeom>
          <a:noFill/>
          <a:ln>
            <a:noFill/>
          </a:ln>
        </p:spPr>
      </p:pic>
      <p:pic>
        <p:nvPicPr>
          <p:cNvPr id="364" name="Google Shape;364;g1da1159f4aa_0_33"/>
          <p:cNvPicPr preferRelativeResize="0"/>
          <p:nvPr/>
        </p:nvPicPr>
        <p:blipFill rotWithShape="1">
          <a:blip r:embed="rId6">
            <a:alphaModFix/>
          </a:blip>
          <a:srcRect/>
          <a:stretch/>
        </p:blipFill>
        <p:spPr>
          <a:xfrm>
            <a:off x="870913" y="5062394"/>
            <a:ext cx="627942" cy="755970"/>
          </a:xfrm>
          <a:prstGeom prst="rect">
            <a:avLst/>
          </a:prstGeom>
          <a:noFill/>
          <a:ln>
            <a:noFill/>
          </a:ln>
        </p:spPr>
      </p:pic>
      <p:sp>
        <p:nvSpPr>
          <p:cNvPr id="365" name="Google Shape;365;g1da1159f4aa_0_33"/>
          <p:cNvSpPr txBox="1"/>
          <p:nvPr/>
        </p:nvSpPr>
        <p:spPr>
          <a:xfrm>
            <a:off x="813044" y="1564081"/>
            <a:ext cx="10209600" cy="7695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n-US" sz="2200" b="1" i="0" u="none" strike="noStrike" cap="none">
                <a:solidFill>
                  <a:srgbClr val="000000"/>
                </a:solidFill>
                <a:latin typeface="Calibri"/>
                <a:ea typeface="Calibri"/>
                <a:cs typeface="Calibri"/>
                <a:sym typeface="Calibri"/>
              </a:rPr>
              <a:t>Teens can text “VAPEFREE” to 873-373 and immediately receives a few brief questions for enrollment </a:t>
            </a:r>
            <a:endParaRPr sz="2200" b="1" i="0" u="none" strike="noStrike" cap="none">
              <a:solidFill>
                <a:srgbClr val="000000"/>
              </a:solidFill>
              <a:latin typeface="Calibri"/>
              <a:ea typeface="Calibri"/>
              <a:cs typeface="Calibri"/>
              <a:sym typeface="Calibri"/>
            </a:endParaRPr>
          </a:p>
        </p:txBody>
      </p:sp>
      <p:sp>
        <p:nvSpPr>
          <p:cNvPr id="366" name="Google Shape;366;g1da1159f4aa_0_33"/>
          <p:cNvSpPr txBox="1"/>
          <p:nvPr/>
        </p:nvSpPr>
        <p:spPr>
          <a:xfrm>
            <a:off x="1568775" y="2445638"/>
            <a:ext cx="4349100" cy="4377600"/>
          </a:xfrm>
          <a:prstGeom prst="rect">
            <a:avLst/>
          </a:prstGeom>
          <a:noFill/>
          <a:ln>
            <a:noFill/>
          </a:ln>
        </p:spPr>
        <p:txBody>
          <a:bodyPr spcFirstLastPara="1" wrap="square" lIns="91425" tIns="91425" rIns="91425" bIns="91425" anchor="t" anchorCtr="0">
            <a:spAutoFit/>
          </a:bodyPr>
          <a:lstStyle/>
          <a:p>
            <a:pPr marL="0" marR="0" lvl="0" indent="0" algn="l" rtl="0">
              <a:lnSpc>
                <a:spcPct val="115000"/>
              </a:lnSpc>
              <a:spcBef>
                <a:spcPts val="0"/>
              </a:spcBef>
              <a:spcAft>
                <a:spcPts val="0"/>
              </a:spcAft>
              <a:buClr>
                <a:srgbClr val="000000"/>
              </a:buClr>
              <a:buSzPts val="2400"/>
              <a:buFont typeface="Arial"/>
              <a:buNone/>
            </a:pPr>
            <a:r>
              <a:rPr lang="en-US" sz="2400" b="0" i="0" u="none" strike="noStrike" cap="none">
                <a:solidFill>
                  <a:schemeClr val="dk1"/>
                </a:solidFill>
                <a:latin typeface="Calibri"/>
                <a:ea typeface="Calibri"/>
                <a:cs typeface="Calibri"/>
                <a:sym typeface="Calibri"/>
              </a:rPr>
              <a:t>User receives a text message with a link to an online lesson</a:t>
            </a:r>
            <a:endParaRPr sz="2400" b="0" i="0" u="none" strike="noStrike" cap="none">
              <a:solidFill>
                <a:schemeClr val="dk1"/>
              </a:solidFill>
              <a:latin typeface="Calibri"/>
              <a:ea typeface="Calibri"/>
              <a:cs typeface="Calibri"/>
              <a:sym typeface="Calibri"/>
            </a:endParaRPr>
          </a:p>
          <a:p>
            <a:pPr marL="0" marR="0" lvl="0" indent="0" algn="l" rtl="0">
              <a:lnSpc>
                <a:spcPct val="115000"/>
              </a:lnSpc>
              <a:spcBef>
                <a:spcPts val="0"/>
              </a:spcBef>
              <a:spcAft>
                <a:spcPts val="0"/>
              </a:spcAft>
              <a:buClr>
                <a:schemeClr val="dk1"/>
              </a:buClr>
              <a:buSzPts val="1100"/>
              <a:buFont typeface="Arial"/>
              <a:buNone/>
            </a:pPr>
            <a:endParaRPr sz="2400" b="0" i="0" u="none" strike="noStrike" cap="none">
              <a:solidFill>
                <a:schemeClr val="dk1"/>
              </a:solidFill>
              <a:latin typeface="Calibri"/>
              <a:ea typeface="Calibri"/>
              <a:cs typeface="Calibri"/>
              <a:sym typeface="Calibri"/>
            </a:endParaRPr>
          </a:p>
          <a:p>
            <a:pPr marL="0" marR="0" lvl="0" indent="0" algn="l" rtl="0">
              <a:lnSpc>
                <a:spcPct val="115000"/>
              </a:lnSpc>
              <a:spcBef>
                <a:spcPts val="0"/>
              </a:spcBef>
              <a:spcAft>
                <a:spcPts val="0"/>
              </a:spcAft>
              <a:buClr>
                <a:srgbClr val="000000"/>
              </a:buClr>
              <a:buSzPts val="2400"/>
              <a:buFont typeface="Arial"/>
              <a:buNone/>
            </a:pPr>
            <a:r>
              <a:rPr lang="en-US" sz="2400" b="0" i="0" u="none" strike="noStrike" cap="none">
                <a:solidFill>
                  <a:schemeClr val="dk1"/>
                </a:solidFill>
                <a:latin typeface="Calibri"/>
                <a:ea typeface="Calibri"/>
                <a:cs typeface="Calibri"/>
                <a:sym typeface="Calibri"/>
              </a:rPr>
              <a:t>User clicks the link and completes the lesson</a:t>
            </a:r>
            <a:endParaRPr sz="2400" b="0" i="0" u="none" strike="noStrike" cap="none">
              <a:solidFill>
                <a:schemeClr val="dk1"/>
              </a:solidFill>
              <a:latin typeface="Calibri"/>
              <a:ea typeface="Calibri"/>
              <a:cs typeface="Calibri"/>
              <a:sym typeface="Calibri"/>
            </a:endParaRPr>
          </a:p>
          <a:p>
            <a:pPr marL="0" marR="0" lvl="0" indent="0" algn="l" rtl="0">
              <a:lnSpc>
                <a:spcPct val="115000"/>
              </a:lnSpc>
              <a:spcBef>
                <a:spcPts val="0"/>
              </a:spcBef>
              <a:spcAft>
                <a:spcPts val="0"/>
              </a:spcAft>
              <a:buClr>
                <a:schemeClr val="dk1"/>
              </a:buClr>
              <a:buSzPts val="1100"/>
              <a:buFont typeface="Arial"/>
              <a:buNone/>
            </a:pPr>
            <a:endParaRPr sz="2400" b="0" i="0" u="none" strike="noStrike" cap="none">
              <a:solidFill>
                <a:schemeClr val="dk1"/>
              </a:solidFill>
              <a:latin typeface="Calibri"/>
              <a:ea typeface="Calibri"/>
              <a:cs typeface="Calibri"/>
              <a:sym typeface="Calibri"/>
            </a:endParaRPr>
          </a:p>
          <a:p>
            <a:pPr marL="0" marR="0" lvl="0" indent="0" algn="l" rtl="0">
              <a:lnSpc>
                <a:spcPct val="115000"/>
              </a:lnSpc>
              <a:spcBef>
                <a:spcPts val="0"/>
              </a:spcBef>
              <a:spcAft>
                <a:spcPts val="0"/>
              </a:spcAft>
              <a:buClr>
                <a:schemeClr val="dk1"/>
              </a:buClr>
              <a:buSzPts val="1100"/>
              <a:buFont typeface="Arial"/>
              <a:buNone/>
            </a:pPr>
            <a:r>
              <a:rPr lang="en-US" sz="2400" b="0" i="0" u="none" strike="noStrike" cap="none">
                <a:solidFill>
                  <a:schemeClr val="dk1"/>
                </a:solidFill>
                <a:latin typeface="Calibri"/>
                <a:ea typeface="Calibri"/>
                <a:cs typeface="Calibri"/>
                <a:sym typeface="Calibri"/>
              </a:rPr>
              <a:t>User is then encouraged to  explore additional lessons and resources</a:t>
            </a:r>
            <a:endParaRPr sz="24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2400" b="0" i="0" u="none" strike="noStrike" cap="none">
              <a:solidFill>
                <a:schemeClr val="dk1"/>
              </a:solidFill>
              <a:latin typeface="Calibri"/>
              <a:ea typeface="Calibri"/>
              <a:cs typeface="Calibri"/>
              <a:sym typeface="Calibri"/>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371"/>
        <p:cNvGrpSpPr/>
        <p:nvPr/>
      </p:nvGrpSpPr>
      <p:grpSpPr>
        <a:xfrm>
          <a:off x="0" y="0"/>
          <a:ext cx="0" cy="0"/>
          <a:chOff x="0" y="0"/>
          <a:chExt cx="0" cy="0"/>
        </a:xfrm>
      </p:grpSpPr>
      <p:sp>
        <p:nvSpPr>
          <p:cNvPr id="372" name="Google Shape;372;g1da1159f4aa_0_44"/>
          <p:cNvSpPr txBox="1">
            <a:spLocks noGrp="1"/>
          </p:cNvSpPr>
          <p:nvPr>
            <p:ph type="title"/>
          </p:nvPr>
        </p:nvSpPr>
        <p:spPr>
          <a:xfrm>
            <a:off x="673707" y="406885"/>
            <a:ext cx="10515600" cy="9948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dk1"/>
              </a:buClr>
              <a:buSzPts val="4800"/>
              <a:buFont typeface="Calibri"/>
              <a:buNone/>
            </a:pPr>
            <a:r>
              <a:rPr lang="en-US">
                <a:latin typeface="Calibri"/>
                <a:ea typeface="Calibri"/>
                <a:cs typeface="Calibri"/>
                <a:sym typeface="Calibri"/>
              </a:rPr>
              <a:t>Health System Initiatives</a:t>
            </a:r>
            <a:endParaRPr>
              <a:latin typeface="Calibri"/>
              <a:ea typeface="Calibri"/>
              <a:cs typeface="Calibri"/>
              <a:sym typeface="Calibri"/>
            </a:endParaRPr>
          </a:p>
        </p:txBody>
      </p:sp>
      <p:sp>
        <p:nvSpPr>
          <p:cNvPr id="373" name="Google Shape;373;g1da1159f4aa_0_44"/>
          <p:cNvSpPr txBox="1">
            <a:spLocks noGrp="1"/>
          </p:cNvSpPr>
          <p:nvPr>
            <p:ph type="body" idx="1"/>
          </p:nvPr>
        </p:nvSpPr>
        <p:spPr>
          <a:xfrm>
            <a:off x="445100" y="1572875"/>
            <a:ext cx="7107300" cy="47490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rgbClr val="262626"/>
              </a:buClr>
              <a:buSzPts val="2800"/>
              <a:buNone/>
            </a:pPr>
            <a:r>
              <a:rPr lang="en-US"/>
              <a:t>Using the</a:t>
            </a:r>
            <a:r>
              <a:rPr lang="en-US">
                <a:latin typeface="Calibri"/>
                <a:ea typeface="Calibri"/>
                <a:cs typeface="Calibri"/>
                <a:sym typeface="Calibri"/>
              </a:rPr>
              <a:t> CDC Million Hearts </a:t>
            </a:r>
            <a:r>
              <a:rPr lang="en-US"/>
              <a:t>Tobacco Cessation Change Package, Health Systems are:</a:t>
            </a:r>
            <a:endParaRPr/>
          </a:p>
          <a:p>
            <a:pPr marL="228600" lvl="0" indent="-228600" algn="l" rtl="0">
              <a:lnSpc>
                <a:spcPct val="90000"/>
              </a:lnSpc>
              <a:spcBef>
                <a:spcPts val="1000"/>
              </a:spcBef>
              <a:spcAft>
                <a:spcPts val="0"/>
              </a:spcAft>
              <a:buClr>
                <a:srgbClr val="262626"/>
              </a:buClr>
              <a:buSzPts val="2400"/>
              <a:buChar char="•"/>
            </a:pPr>
            <a:r>
              <a:rPr lang="en-US" sz="2400">
                <a:latin typeface="Calibri"/>
                <a:ea typeface="Calibri"/>
                <a:cs typeface="Calibri"/>
                <a:sym typeface="Calibri"/>
              </a:rPr>
              <a:t>Implementing tobacco user screening systems integrated into EMRs</a:t>
            </a:r>
            <a:endParaRPr/>
          </a:p>
          <a:p>
            <a:pPr marL="228600" lvl="0" indent="-228600" algn="l" rtl="0">
              <a:lnSpc>
                <a:spcPct val="90000"/>
              </a:lnSpc>
              <a:spcBef>
                <a:spcPts val="1000"/>
              </a:spcBef>
              <a:spcAft>
                <a:spcPts val="0"/>
              </a:spcAft>
              <a:buClr>
                <a:srgbClr val="262626"/>
              </a:buClr>
              <a:buSzPts val="2400"/>
              <a:buChar char="•"/>
            </a:pPr>
            <a:r>
              <a:rPr lang="en-US" sz="2400">
                <a:latin typeface="Calibri"/>
                <a:ea typeface="Calibri"/>
                <a:cs typeface="Calibri"/>
                <a:sym typeface="Calibri"/>
              </a:rPr>
              <a:t>Providing system level training, cessation resources/materials, and feedback to providers</a:t>
            </a:r>
            <a:endParaRPr/>
          </a:p>
          <a:p>
            <a:pPr marL="228600" lvl="0" indent="-228600" algn="l" rtl="0">
              <a:lnSpc>
                <a:spcPct val="90000"/>
              </a:lnSpc>
              <a:spcBef>
                <a:spcPts val="1000"/>
              </a:spcBef>
              <a:spcAft>
                <a:spcPts val="0"/>
              </a:spcAft>
              <a:buClr>
                <a:srgbClr val="262626"/>
              </a:buClr>
              <a:buSzPts val="2400"/>
              <a:buChar char="•"/>
            </a:pPr>
            <a:r>
              <a:rPr lang="en-US" sz="2400">
                <a:latin typeface="Calibri"/>
                <a:ea typeface="Calibri"/>
                <a:cs typeface="Calibri"/>
                <a:sym typeface="Calibri"/>
              </a:rPr>
              <a:t>Having a dedicated tobacco dependence treatment coordinator on site</a:t>
            </a:r>
            <a:endParaRPr/>
          </a:p>
          <a:p>
            <a:pPr marL="228600" lvl="0" indent="-228600" algn="l" rtl="0">
              <a:lnSpc>
                <a:spcPct val="90000"/>
              </a:lnSpc>
              <a:spcBef>
                <a:spcPts val="1000"/>
              </a:spcBef>
              <a:spcAft>
                <a:spcPts val="0"/>
              </a:spcAft>
              <a:buClr>
                <a:srgbClr val="262626"/>
              </a:buClr>
              <a:buSzPts val="2400"/>
              <a:buChar char="•"/>
            </a:pPr>
            <a:r>
              <a:rPr lang="en-US" sz="2400">
                <a:latin typeface="Calibri"/>
                <a:ea typeface="Calibri"/>
                <a:cs typeface="Calibri"/>
                <a:sym typeface="Calibri"/>
              </a:rPr>
              <a:t>Promoting hospital policies that support/provide inpatient tobacco dependence services</a:t>
            </a:r>
            <a:endParaRPr sz="2400">
              <a:latin typeface="Calibri"/>
              <a:ea typeface="Calibri"/>
              <a:cs typeface="Calibri"/>
              <a:sym typeface="Calibri"/>
            </a:endParaRPr>
          </a:p>
          <a:p>
            <a:pPr marL="228600" lvl="0" indent="0" algn="l" rtl="0">
              <a:lnSpc>
                <a:spcPct val="90000"/>
              </a:lnSpc>
              <a:spcBef>
                <a:spcPts val="1000"/>
              </a:spcBef>
              <a:spcAft>
                <a:spcPts val="0"/>
              </a:spcAft>
              <a:buSzPts val="2800"/>
              <a:buNone/>
            </a:pPr>
            <a:endParaRPr sz="2400"/>
          </a:p>
          <a:p>
            <a:pPr marL="0" lvl="0" indent="0" algn="l" rtl="0">
              <a:lnSpc>
                <a:spcPct val="100000"/>
              </a:lnSpc>
              <a:spcBef>
                <a:spcPts val="0"/>
              </a:spcBef>
              <a:spcAft>
                <a:spcPts val="0"/>
              </a:spcAft>
              <a:buSzPts val="2800"/>
              <a:buNone/>
            </a:pPr>
            <a:endParaRPr sz="2000" b="1">
              <a:solidFill>
                <a:srgbClr val="000000"/>
              </a:solidFill>
            </a:endParaRPr>
          </a:p>
          <a:p>
            <a:pPr marL="0" lvl="0" indent="0" algn="ctr" rtl="0">
              <a:lnSpc>
                <a:spcPct val="100000"/>
              </a:lnSpc>
              <a:spcBef>
                <a:spcPts val="0"/>
              </a:spcBef>
              <a:spcAft>
                <a:spcPts val="0"/>
              </a:spcAft>
              <a:buSzPts val="2800"/>
              <a:buNone/>
            </a:pPr>
            <a:endParaRPr sz="2000">
              <a:solidFill>
                <a:srgbClr val="000000"/>
              </a:solidFill>
            </a:endParaRPr>
          </a:p>
          <a:p>
            <a:pPr marL="228600" lvl="0" indent="-76200" algn="l" rtl="0">
              <a:lnSpc>
                <a:spcPct val="90000"/>
              </a:lnSpc>
              <a:spcBef>
                <a:spcPts val="1000"/>
              </a:spcBef>
              <a:spcAft>
                <a:spcPts val="0"/>
              </a:spcAft>
              <a:buClr>
                <a:srgbClr val="262626"/>
              </a:buClr>
              <a:buSzPts val="2400"/>
              <a:buNone/>
            </a:pPr>
            <a:endParaRPr sz="2400"/>
          </a:p>
        </p:txBody>
      </p:sp>
      <p:sp>
        <p:nvSpPr>
          <p:cNvPr id="374" name="Google Shape;374;g1da1159f4aa_0_44"/>
          <p:cNvSpPr txBox="1">
            <a:spLocks noGrp="1"/>
          </p:cNvSpPr>
          <p:nvPr>
            <p:ph type="sldNum" idx="12"/>
          </p:nvPr>
        </p:nvSpPr>
        <p:spPr>
          <a:xfrm>
            <a:off x="537186" y="6253165"/>
            <a:ext cx="543300" cy="365100"/>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SzPts val="1200"/>
              <a:buNone/>
            </a:pPr>
            <a:fld id="{00000000-1234-1234-1234-123412341234}" type="slidenum">
              <a:rPr lang="en-US" sz="1200"/>
              <a:t>34</a:t>
            </a:fld>
            <a:endParaRPr sz="1200"/>
          </a:p>
        </p:txBody>
      </p:sp>
      <p:grpSp>
        <p:nvGrpSpPr>
          <p:cNvPr id="375" name="Google Shape;375;g1da1159f4aa_0_44"/>
          <p:cNvGrpSpPr/>
          <p:nvPr/>
        </p:nvGrpSpPr>
        <p:grpSpPr>
          <a:xfrm>
            <a:off x="7611411" y="1401673"/>
            <a:ext cx="4179012" cy="4095335"/>
            <a:chOff x="-12" y="167034"/>
            <a:chExt cx="4179012" cy="4095335"/>
          </a:xfrm>
        </p:grpSpPr>
        <p:sp>
          <p:nvSpPr>
            <p:cNvPr id="376" name="Google Shape;376;g1da1159f4aa_0_44"/>
            <p:cNvSpPr/>
            <p:nvPr/>
          </p:nvSpPr>
          <p:spPr>
            <a:xfrm>
              <a:off x="53078" y="269509"/>
              <a:ext cx="3852600" cy="861300"/>
            </a:xfrm>
            <a:prstGeom prst="roundRect">
              <a:avLst>
                <a:gd name="adj" fmla="val 16667"/>
              </a:avLst>
            </a:prstGeom>
            <a:solidFill>
              <a:schemeClr val="dk2"/>
            </a:solidFill>
            <a:ln w="12700" cap="flat" cmpd="sng">
              <a:solidFill>
                <a:schemeClr val="lt2"/>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77" name="Google Shape;377;g1da1159f4aa_0_44"/>
            <p:cNvSpPr txBox="1"/>
            <p:nvPr/>
          </p:nvSpPr>
          <p:spPr>
            <a:xfrm>
              <a:off x="53076" y="167034"/>
              <a:ext cx="3755700" cy="742500"/>
            </a:xfrm>
            <a:prstGeom prst="rect">
              <a:avLst/>
            </a:prstGeom>
            <a:noFill/>
            <a:ln>
              <a:noFill/>
            </a:ln>
          </p:spPr>
          <p:txBody>
            <a:bodyPr spcFirstLastPara="1" wrap="square" lIns="106675" tIns="106675" rIns="106675" bIns="106675" anchor="ctr" anchorCtr="0">
              <a:noAutofit/>
            </a:bodyPr>
            <a:lstStyle/>
            <a:p>
              <a:pPr marL="0" marR="0" lvl="0" indent="0" algn="ctr" rtl="0">
                <a:lnSpc>
                  <a:spcPct val="90000"/>
                </a:lnSpc>
                <a:spcBef>
                  <a:spcPts val="0"/>
                </a:spcBef>
                <a:spcAft>
                  <a:spcPts val="0"/>
                </a:spcAft>
                <a:buClr>
                  <a:srgbClr val="000000"/>
                </a:buClr>
                <a:buSzPts val="2800"/>
                <a:buFont typeface="Arial"/>
                <a:buNone/>
              </a:pPr>
              <a:endParaRPr sz="2800" b="1">
                <a:solidFill>
                  <a:schemeClr val="lt1"/>
                </a:solidFill>
                <a:latin typeface="Calibri"/>
                <a:ea typeface="Calibri"/>
                <a:cs typeface="Calibri"/>
                <a:sym typeface="Calibri"/>
              </a:endParaRPr>
            </a:p>
            <a:p>
              <a:pPr marL="0" marR="0" lvl="0" indent="0" algn="ctr" rtl="0">
                <a:lnSpc>
                  <a:spcPct val="90000"/>
                </a:lnSpc>
                <a:spcBef>
                  <a:spcPts val="0"/>
                </a:spcBef>
                <a:spcAft>
                  <a:spcPts val="0"/>
                </a:spcAft>
                <a:buClr>
                  <a:srgbClr val="000000"/>
                </a:buClr>
                <a:buSzPts val="2800"/>
                <a:buFont typeface="Arial"/>
                <a:buNone/>
              </a:pPr>
              <a:r>
                <a:rPr lang="en-US" sz="2800" b="1" i="0" u="none" strike="noStrike" cap="none">
                  <a:solidFill>
                    <a:schemeClr val="lt1"/>
                  </a:solidFill>
                  <a:latin typeface="Calibri"/>
                  <a:ea typeface="Calibri"/>
                  <a:cs typeface="Calibri"/>
                  <a:sym typeface="Calibri"/>
                </a:rPr>
                <a:t>Current Partners</a:t>
              </a:r>
              <a:endParaRPr sz="2800" b="0" i="0" u="none" strike="noStrike" cap="none">
                <a:solidFill>
                  <a:schemeClr val="lt1"/>
                </a:solidFill>
                <a:latin typeface="Calibri"/>
                <a:ea typeface="Calibri"/>
                <a:cs typeface="Calibri"/>
                <a:sym typeface="Calibri"/>
              </a:endParaRPr>
            </a:p>
          </p:txBody>
        </p:sp>
        <p:sp>
          <p:nvSpPr>
            <p:cNvPr id="378" name="Google Shape;378;g1da1159f4aa_0_44"/>
            <p:cNvSpPr/>
            <p:nvPr/>
          </p:nvSpPr>
          <p:spPr>
            <a:xfrm>
              <a:off x="0" y="1090294"/>
              <a:ext cx="4179000" cy="3061500"/>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79" name="Google Shape;379;g1da1159f4aa_0_44"/>
            <p:cNvSpPr txBox="1"/>
            <p:nvPr/>
          </p:nvSpPr>
          <p:spPr>
            <a:xfrm>
              <a:off x="-12" y="1200869"/>
              <a:ext cx="4179000" cy="3061500"/>
            </a:xfrm>
            <a:prstGeom prst="rect">
              <a:avLst/>
            </a:prstGeom>
            <a:noFill/>
            <a:ln>
              <a:noFill/>
            </a:ln>
          </p:spPr>
          <p:txBody>
            <a:bodyPr spcFirstLastPara="1" wrap="square" lIns="132675" tIns="30475" rIns="170675" bIns="30475" anchor="t" anchorCtr="0">
              <a:noAutofit/>
            </a:bodyPr>
            <a:lstStyle/>
            <a:p>
              <a:pPr marL="914400" marR="0" lvl="0" indent="0" algn="l" rtl="0">
                <a:lnSpc>
                  <a:spcPct val="9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a:p>
              <a:pPr marL="228600" marR="0" lvl="1" indent="-228600" algn="l" rtl="0">
                <a:lnSpc>
                  <a:spcPct val="90000"/>
                </a:lnSpc>
                <a:spcBef>
                  <a:spcPts val="480"/>
                </a:spcBef>
                <a:spcAft>
                  <a:spcPts val="0"/>
                </a:spcAft>
                <a:buClr>
                  <a:schemeClr val="dk1"/>
                </a:buClr>
                <a:buSzPts val="2400"/>
                <a:buFont typeface="Calibri"/>
                <a:buChar char="•"/>
              </a:pPr>
              <a:r>
                <a:rPr lang="en-US" sz="2400" b="0" i="0" u="none" strike="noStrike" cap="none">
                  <a:solidFill>
                    <a:schemeClr val="dk1"/>
                  </a:solidFill>
                  <a:latin typeface="Calibri"/>
                  <a:ea typeface="Calibri"/>
                  <a:cs typeface="Calibri"/>
                  <a:sym typeface="Calibri"/>
                </a:rPr>
                <a:t>Johns Hopkins Health System</a:t>
              </a:r>
              <a:endParaRPr sz="1400" b="0" i="0" u="none" strike="noStrike" cap="none">
                <a:solidFill>
                  <a:srgbClr val="000000"/>
                </a:solidFill>
                <a:latin typeface="Arial"/>
                <a:ea typeface="Arial"/>
                <a:cs typeface="Arial"/>
                <a:sym typeface="Arial"/>
              </a:endParaRPr>
            </a:p>
            <a:p>
              <a:pPr marL="228600" marR="0" lvl="1" indent="-228600" algn="l" rtl="0">
                <a:lnSpc>
                  <a:spcPct val="90000"/>
                </a:lnSpc>
                <a:spcBef>
                  <a:spcPts val="480"/>
                </a:spcBef>
                <a:spcAft>
                  <a:spcPts val="0"/>
                </a:spcAft>
                <a:buClr>
                  <a:schemeClr val="dk1"/>
                </a:buClr>
                <a:buSzPts val="2400"/>
                <a:buFont typeface="Calibri"/>
                <a:buChar char="•"/>
              </a:pPr>
              <a:r>
                <a:rPr lang="en-US" sz="2400" b="0" i="0" u="none" strike="noStrike" cap="none">
                  <a:solidFill>
                    <a:schemeClr val="dk1"/>
                  </a:solidFill>
                  <a:latin typeface="Calibri"/>
                  <a:ea typeface="Calibri"/>
                  <a:cs typeface="Calibri"/>
                  <a:sym typeface="Calibri"/>
                </a:rPr>
                <a:t>Mosaic Community Services</a:t>
              </a:r>
              <a:endParaRPr sz="1400" b="0" i="0" u="none" strike="noStrike" cap="none">
                <a:solidFill>
                  <a:srgbClr val="000000"/>
                </a:solidFill>
                <a:latin typeface="Arial"/>
                <a:ea typeface="Arial"/>
                <a:cs typeface="Arial"/>
                <a:sym typeface="Arial"/>
              </a:endParaRPr>
            </a:p>
            <a:p>
              <a:pPr marL="228600" marR="0" lvl="1" indent="-228600" algn="l" rtl="0">
                <a:lnSpc>
                  <a:spcPct val="90000"/>
                </a:lnSpc>
                <a:spcBef>
                  <a:spcPts val="480"/>
                </a:spcBef>
                <a:spcAft>
                  <a:spcPts val="0"/>
                </a:spcAft>
                <a:buClr>
                  <a:schemeClr val="dk1"/>
                </a:buClr>
                <a:buSzPts val="2400"/>
                <a:buFont typeface="Calibri"/>
                <a:buChar char="•"/>
              </a:pPr>
              <a:r>
                <a:rPr lang="en-US" sz="2400" b="0" i="0" u="none" strike="noStrike" cap="none">
                  <a:solidFill>
                    <a:schemeClr val="dk1"/>
                  </a:solidFill>
                  <a:latin typeface="Calibri"/>
                  <a:ea typeface="Calibri"/>
                  <a:cs typeface="Calibri"/>
                  <a:sym typeface="Calibri"/>
                </a:rPr>
                <a:t>University of Maryland Tobacco Health Center</a:t>
              </a:r>
              <a:endParaRPr sz="1400" b="0" i="0" u="none" strike="noStrike" cap="none">
                <a:solidFill>
                  <a:srgbClr val="000000"/>
                </a:solidFill>
                <a:latin typeface="Arial"/>
                <a:ea typeface="Arial"/>
                <a:cs typeface="Arial"/>
                <a:sym typeface="Arial"/>
              </a:endParaRPr>
            </a:p>
            <a:p>
              <a:pPr marL="228600" marR="0" lvl="1" indent="-228600" algn="l" rtl="0">
                <a:lnSpc>
                  <a:spcPct val="90000"/>
                </a:lnSpc>
                <a:spcBef>
                  <a:spcPts val="480"/>
                </a:spcBef>
                <a:spcAft>
                  <a:spcPts val="0"/>
                </a:spcAft>
                <a:buClr>
                  <a:schemeClr val="dk1"/>
                </a:buClr>
                <a:buSzPts val="2400"/>
                <a:buFont typeface="Calibri"/>
                <a:buChar char="•"/>
              </a:pPr>
              <a:r>
                <a:rPr lang="en-US" sz="2400" b="0" i="0" u="none" strike="noStrike" cap="none">
                  <a:solidFill>
                    <a:schemeClr val="dk1"/>
                  </a:solidFill>
                  <a:latin typeface="Calibri"/>
                  <a:ea typeface="Calibri"/>
                  <a:cs typeface="Calibri"/>
                  <a:sym typeface="Calibri"/>
                </a:rPr>
                <a:t>University of Maryland School of Medicine</a:t>
              </a:r>
              <a:endParaRPr sz="1400" b="0" i="0" u="none" strike="noStrike" cap="none">
                <a:solidFill>
                  <a:srgbClr val="000000"/>
                </a:solidFill>
                <a:latin typeface="Arial"/>
                <a:ea typeface="Arial"/>
                <a:cs typeface="Arial"/>
                <a:sym typeface="Arial"/>
              </a:endParaRPr>
            </a:p>
          </p:txBody>
        </p:sp>
      </p:grpSp>
      <p:cxnSp>
        <p:nvCxnSpPr>
          <p:cNvPr id="380" name="Google Shape;380;g1da1159f4aa_0_44"/>
          <p:cNvCxnSpPr/>
          <p:nvPr/>
        </p:nvCxnSpPr>
        <p:spPr>
          <a:xfrm>
            <a:off x="7460469" y="1686714"/>
            <a:ext cx="0" cy="4368900"/>
          </a:xfrm>
          <a:prstGeom prst="straightConnector1">
            <a:avLst/>
          </a:prstGeom>
          <a:noFill/>
          <a:ln w="38100" cap="flat" cmpd="sng">
            <a:solidFill>
              <a:schemeClr val="dk1"/>
            </a:solidFill>
            <a:prstDash val="solid"/>
            <a:miter lim="800000"/>
            <a:headEnd type="none" w="sm" len="sm"/>
            <a:tailEnd type="none" w="sm" len="sm"/>
          </a:ln>
        </p:spPr>
      </p:cxnSp>
      <p:pic>
        <p:nvPicPr>
          <p:cNvPr id="381" name="Google Shape;381;g1da1159f4aa_0_44"/>
          <p:cNvPicPr preferRelativeResize="0"/>
          <p:nvPr/>
        </p:nvPicPr>
        <p:blipFill rotWithShape="1">
          <a:blip r:embed="rId3">
            <a:alphaModFix/>
          </a:blip>
          <a:srcRect/>
          <a:stretch/>
        </p:blipFill>
        <p:spPr>
          <a:xfrm>
            <a:off x="8652294" y="451692"/>
            <a:ext cx="3198320" cy="658651"/>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80"/>
                                        </p:tgtEl>
                                        <p:attrNameLst>
                                          <p:attrName>style.visibility</p:attrName>
                                        </p:attrNameLst>
                                      </p:cBhvr>
                                      <p:to>
                                        <p:strVal val="visible"/>
                                      </p:to>
                                    </p:set>
                                    <p:animEffect transition="in" filter="fade">
                                      <p:cBhvr>
                                        <p:cTn id="7" dur="500"/>
                                        <p:tgtEl>
                                          <p:spTgt spid="3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386"/>
        <p:cNvGrpSpPr/>
        <p:nvPr/>
      </p:nvGrpSpPr>
      <p:grpSpPr>
        <a:xfrm>
          <a:off x="0" y="0"/>
          <a:ext cx="0" cy="0"/>
          <a:chOff x="0" y="0"/>
          <a:chExt cx="0" cy="0"/>
        </a:xfrm>
      </p:grpSpPr>
      <p:sp>
        <p:nvSpPr>
          <p:cNvPr id="387" name="Google Shape;387;g2395b4d76b9_0_0"/>
          <p:cNvSpPr txBox="1">
            <a:spLocks noGrp="1"/>
          </p:cNvSpPr>
          <p:nvPr>
            <p:ph type="body" idx="2"/>
          </p:nvPr>
        </p:nvSpPr>
        <p:spPr>
          <a:xfrm>
            <a:off x="1456247" y="4237261"/>
            <a:ext cx="10581900" cy="1446000"/>
          </a:xfrm>
          <a:prstGeom prst="rect">
            <a:avLst/>
          </a:prstGeom>
          <a:noFill/>
          <a:ln>
            <a:noFill/>
          </a:ln>
        </p:spPr>
        <p:txBody>
          <a:bodyPr spcFirstLastPara="1" wrap="square" lIns="91425" tIns="45700" rIns="91425" bIns="45700" anchor="t" anchorCtr="0">
            <a:noAutofit/>
          </a:bodyPr>
          <a:lstStyle/>
          <a:p>
            <a:pPr marL="457200" lvl="0" indent="-215900" algn="l" rtl="0">
              <a:lnSpc>
                <a:spcPct val="90000"/>
              </a:lnSpc>
              <a:spcBef>
                <a:spcPts val="1100"/>
              </a:spcBef>
              <a:spcAft>
                <a:spcPts val="0"/>
              </a:spcAft>
              <a:buClr>
                <a:schemeClr val="dk1"/>
              </a:buClr>
              <a:buSzPts val="5500"/>
              <a:buNone/>
            </a:pPr>
            <a:r>
              <a:rPr lang="en-US" sz="4800"/>
              <a:t>Program Updates: </a:t>
            </a:r>
            <a:br>
              <a:rPr lang="en-US" sz="4800"/>
            </a:br>
            <a:r>
              <a:rPr lang="en-US" sz="4800"/>
              <a:t>Local Health Department Grants</a:t>
            </a:r>
            <a:endParaRPr/>
          </a:p>
        </p:txBody>
      </p:sp>
      <p:sp>
        <p:nvSpPr>
          <p:cNvPr id="388" name="Google Shape;388;g2395b4d76b9_0_0"/>
          <p:cNvSpPr txBox="1">
            <a:spLocks noGrp="1"/>
          </p:cNvSpPr>
          <p:nvPr>
            <p:ph type="body" idx="1"/>
          </p:nvPr>
        </p:nvSpPr>
        <p:spPr>
          <a:xfrm>
            <a:off x="1456247" y="3506625"/>
            <a:ext cx="10581900" cy="570000"/>
          </a:xfrm>
          <a:prstGeom prst="rect">
            <a:avLst/>
          </a:prstGeom>
          <a:noFill/>
          <a:ln>
            <a:noFill/>
          </a:ln>
        </p:spPr>
        <p:txBody>
          <a:bodyPr spcFirstLastPara="1" wrap="square" lIns="91425" tIns="45700" rIns="91425" bIns="45700" anchor="t" anchorCtr="0">
            <a:noAutofit/>
          </a:bodyPr>
          <a:lstStyle/>
          <a:p>
            <a:pPr marL="457200" lvl="0" indent="-215900" algn="l" rtl="0">
              <a:lnSpc>
                <a:spcPct val="90000"/>
              </a:lnSpc>
              <a:spcBef>
                <a:spcPts val="1100"/>
              </a:spcBef>
              <a:spcAft>
                <a:spcPts val="0"/>
              </a:spcAft>
              <a:buClr>
                <a:schemeClr val="dk1"/>
              </a:buClr>
              <a:buSzPts val="4000"/>
              <a:buNone/>
            </a:pPr>
            <a:r>
              <a:rPr lang="en-US"/>
              <a:t>Maryland Tobacco Control Program</a:t>
            </a:r>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392"/>
        <p:cNvGrpSpPr/>
        <p:nvPr/>
      </p:nvGrpSpPr>
      <p:grpSpPr>
        <a:xfrm>
          <a:off x="0" y="0"/>
          <a:ext cx="0" cy="0"/>
          <a:chOff x="0" y="0"/>
          <a:chExt cx="0" cy="0"/>
        </a:xfrm>
      </p:grpSpPr>
      <p:sp>
        <p:nvSpPr>
          <p:cNvPr id="393" name="Google Shape;393;g2395b4d76b9_0_19"/>
          <p:cNvSpPr txBox="1">
            <a:spLocks noGrp="1"/>
          </p:cNvSpPr>
          <p:nvPr>
            <p:ph type="title"/>
          </p:nvPr>
        </p:nvSpPr>
        <p:spPr>
          <a:xfrm>
            <a:off x="874500" y="306949"/>
            <a:ext cx="11317500" cy="10941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dk1"/>
              </a:buClr>
              <a:buSzPts val="4400"/>
              <a:buFont typeface="Calibri"/>
              <a:buNone/>
            </a:pPr>
            <a:r>
              <a:rPr lang="en-US" sz="4000"/>
              <a:t>CRF Core (FT02N/FT06N) and CRF Enforcement (F673N) Grants</a:t>
            </a:r>
            <a:endParaRPr/>
          </a:p>
        </p:txBody>
      </p:sp>
      <p:sp>
        <p:nvSpPr>
          <p:cNvPr id="394" name="Google Shape;394;g2395b4d76b9_0_19"/>
          <p:cNvSpPr txBox="1"/>
          <p:nvPr/>
        </p:nvSpPr>
        <p:spPr>
          <a:xfrm>
            <a:off x="874500" y="1545467"/>
            <a:ext cx="10877100" cy="4587000"/>
          </a:xfrm>
          <a:prstGeom prst="rect">
            <a:avLst/>
          </a:prstGeom>
          <a:noFill/>
          <a:ln>
            <a:noFill/>
          </a:ln>
        </p:spPr>
        <p:txBody>
          <a:bodyPr spcFirstLastPara="1" wrap="square" lIns="91425" tIns="45700" rIns="91425" bIns="45700" anchor="t" anchorCtr="0">
            <a:spAutoFit/>
          </a:bodyPr>
          <a:lstStyle/>
          <a:p>
            <a:pPr marL="342900" marR="0" lvl="0" indent="-438150" algn="l" rtl="0">
              <a:lnSpc>
                <a:spcPct val="100000"/>
              </a:lnSpc>
              <a:spcBef>
                <a:spcPts val="0"/>
              </a:spcBef>
              <a:spcAft>
                <a:spcPts val="0"/>
              </a:spcAft>
              <a:buClr>
                <a:srgbClr val="000000"/>
              </a:buClr>
              <a:buSzPts val="3700"/>
              <a:buChar char="•"/>
            </a:pPr>
            <a:r>
              <a:rPr lang="en-US" sz="3000">
                <a:latin typeface="Calibri"/>
                <a:ea typeface="Calibri"/>
                <a:cs typeface="Calibri"/>
                <a:sym typeface="Calibri"/>
              </a:rPr>
              <a:t>Applications under final review, release soon</a:t>
            </a:r>
            <a:endParaRPr sz="3000">
              <a:latin typeface="Calibri"/>
              <a:ea typeface="Calibri"/>
              <a:cs typeface="Calibri"/>
              <a:sym typeface="Calibri"/>
            </a:endParaRPr>
          </a:p>
          <a:p>
            <a:pPr marL="914400" marR="0" lvl="1" indent="-381000" algn="l" rtl="0">
              <a:lnSpc>
                <a:spcPct val="100000"/>
              </a:lnSpc>
              <a:spcBef>
                <a:spcPts val="0"/>
              </a:spcBef>
              <a:spcAft>
                <a:spcPts val="0"/>
              </a:spcAft>
              <a:buClr>
                <a:srgbClr val="000000"/>
              </a:buClr>
              <a:buSzPts val="2600"/>
              <a:buChar char="○"/>
            </a:pPr>
            <a:r>
              <a:rPr lang="en-US" sz="3000">
                <a:latin typeface="Calibri"/>
                <a:ea typeface="Calibri"/>
                <a:cs typeface="Calibri"/>
                <a:sym typeface="Calibri"/>
              </a:rPr>
              <a:t>Data Sheets will also be provided</a:t>
            </a:r>
            <a:br>
              <a:rPr lang="en-US" sz="3000">
                <a:latin typeface="Calibri"/>
                <a:ea typeface="Calibri"/>
                <a:cs typeface="Calibri"/>
                <a:sym typeface="Calibri"/>
              </a:rPr>
            </a:br>
            <a:endParaRPr sz="3000">
              <a:latin typeface="Calibri"/>
              <a:ea typeface="Calibri"/>
              <a:cs typeface="Calibri"/>
              <a:sym typeface="Calibri"/>
            </a:endParaRPr>
          </a:p>
          <a:p>
            <a:pPr marL="342900" marR="0" lvl="0" indent="-393700" algn="l" rtl="0">
              <a:lnSpc>
                <a:spcPct val="100000"/>
              </a:lnSpc>
              <a:spcBef>
                <a:spcPts val="0"/>
              </a:spcBef>
              <a:spcAft>
                <a:spcPts val="0"/>
              </a:spcAft>
              <a:buSzPts val="3000"/>
              <a:buFont typeface="Calibri"/>
              <a:buChar char="•"/>
            </a:pPr>
            <a:r>
              <a:rPr lang="en-US" sz="3000">
                <a:latin typeface="Calibri"/>
                <a:ea typeface="Calibri"/>
                <a:cs typeface="Calibri"/>
                <a:sym typeface="Calibri"/>
              </a:rPr>
              <a:t>Similar to FY23 applications</a:t>
            </a:r>
            <a:br>
              <a:rPr lang="en-US" sz="3000">
                <a:latin typeface="Calibri"/>
                <a:ea typeface="Calibri"/>
                <a:cs typeface="Calibri"/>
                <a:sym typeface="Calibri"/>
              </a:rPr>
            </a:br>
            <a:endParaRPr sz="3000">
              <a:latin typeface="Calibri"/>
              <a:ea typeface="Calibri"/>
              <a:cs typeface="Calibri"/>
              <a:sym typeface="Calibri"/>
            </a:endParaRPr>
          </a:p>
          <a:p>
            <a:pPr marL="342900" marR="0" lvl="0" indent="-393700" algn="l" rtl="0">
              <a:lnSpc>
                <a:spcPct val="100000"/>
              </a:lnSpc>
              <a:spcBef>
                <a:spcPts val="0"/>
              </a:spcBef>
              <a:spcAft>
                <a:spcPts val="0"/>
              </a:spcAft>
              <a:buSzPts val="3000"/>
              <a:buFont typeface="Calibri"/>
              <a:buChar char="•"/>
            </a:pPr>
            <a:r>
              <a:rPr lang="en-US" sz="3000">
                <a:latin typeface="Calibri"/>
                <a:ea typeface="Calibri"/>
                <a:cs typeface="Calibri"/>
                <a:sym typeface="Calibri"/>
              </a:rPr>
              <a:t>Think through enhancements with the TDC grant</a:t>
            </a:r>
            <a:br>
              <a:rPr lang="en-US" sz="3000">
                <a:latin typeface="Calibri"/>
                <a:ea typeface="Calibri"/>
                <a:cs typeface="Calibri"/>
                <a:sym typeface="Calibri"/>
              </a:rPr>
            </a:br>
            <a:endParaRPr sz="3000">
              <a:latin typeface="Calibri"/>
              <a:ea typeface="Calibri"/>
              <a:cs typeface="Calibri"/>
              <a:sym typeface="Calibri"/>
            </a:endParaRPr>
          </a:p>
          <a:p>
            <a:pPr marL="342900" marR="0" lvl="0" indent="-393700" algn="l" rtl="0">
              <a:lnSpc>
                <a:spcPct val="100000"/>
              </a:lnSpc>
              <a:spcBef>
                <a:spcPts val="0"/>
              </a:spcBef>
              <a:spcAft>
                <a:spcPts val="0"/>
              </a:spcAft>
              <a:buSzPts val="3000"/>
              <a:buFont typeface="Calibri"/>
              <a:buChar char="•"/>
            </a:pPr>
            <a:r>
              <a:rPr lang="en-US" sz="3000">
                <a:latin typeface="Calibri"/>
                <a:ea typeface="Calibri"/>
                <a:cs typeface="Calibri"/>
                <a:sym typeface="Calibri"/>
              </a:rPr>
              <a:t>Resources at the end of application document – to assist with planning programs</a:t>
            </a:r>
            <a:endParaRPr sz="3000">
              <a:latin typeface="Calibri"/>
              <a:ea typeface="Calibri"/>
              <a:cs typeface="Calibri"/>
              <a:sym typeface="Calibri"/>
            </a:endParaRPr>
          </a:p>
          <a:p>
            <a:pPr marL="0" marR="0" lvl="0" indent="0" algn="l" rtl="0">
              <a:lnSpc>
                <a:spcPct val="100000"/>
              </a:lnSpc>
              <a:spcBef>
                <a:spcPts val="0"/>
              </a:spcBef>
              <a:spcAft>
                <a:spcPts val="0"/>
              </a:spcAft>
              <a:buNone/>
            </a:pPr>
            <a:endParaRPr sz="1500" b="0" i="0" u="none" strike="noStrike" cap="none">
              <a:solidFill>
                <a:srgbClr val="000000"/>
              </a:solidFill>
              <a:latin typeface="Arial"/>
              <a:ea typeface="Arial"/>
              <a:cs typeface="Arial"/>
              <a:sym typeface="Arial"/>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398"/>
        <p:cNvGrpSpPr/>
        <p:nvPr/>
      </p:nvGrpSpPr>
      <p:grpSpPr>
        <a:xfrm>
          <a:off x="0" y="0"/>
          <a:ext cx="0" cy="0"/>
          <a:chOff x="0" y="0"/>
          <a:chExt cx="0" cy="0"/>
        </a:xfrm>
      </p:grpSpPr>
      <p:sp>
        <p:nvSpPr>
          <p:cNvPr id="399" name="Google Shape;399;g2330cc82ecf_6_94"/>
          <p:cNvSpPr txBox="1">
            <a:spLocks noGrp="1"/>
          </p:cNvSpPr>
          <p:nvPr>
            <p:ph type="title"/>
          </p:nvPr>
        </p:nvSpPr>
        <p:spPr>
          <a:xfrm>
            <a:off x="874500" y="306949"/>
            <a:ext cx="11317500" cy="10941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dk1"/>
              </a:buClr>
              <a:buSzPts val="4400"/>
              <a:buFont typeface="Calibri"/>
              <a:buNone/>
            </a:pPr>
            <a:r>
              <a:rPr lang="en-US" sz="400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3"/>
                  </a:ext>
                </a:extLst>
              </a:rPr>
              <a:t>Tobacco, Diabetes and Chronic Disease Prevention and Management Initiatives</a:t>
            </a:r>
            <a:r>
              <a:rPr lang="en-US" sz="4000"/>
              <a:t> (F931N)</a:t>
            </a:r>
            <a:endParaRPr/>
          </a:p>
        </p:txBody>
      </p:sp>
      <p:sp>
        <p:nvSpPr>
          <p:cNvPr id="400" name="Google Shape;400;g2330cc82ecf_6_94"/>
          <p:cNvSpPr txBox="1"/>
          <p:nvPr/>
        </p:nvSpPr>
        <p:spPr>
          <a:xfrm>
            <a:off x="874500" y="1621667"/>
            <a:ext cx="10877100" cy="4663800"/>
          </a:xfrm>
          <a:prstGeom prst="rect">
            <a:avLst/>
          </a:prstGeom>
          <a:noFill/>
          <a:ln>
            <a:noFill/>
          </a:ln>
        </p:spPr>
        <p:txBody>
          <a:bodyPr spcFirstLastPara="1" wrap="square" lIns="91425" tIns="45700" rIns="91425" bIns="45700" anchor="t" anchorCtr="0">
            <a:spAutoFit/>
          </a:bodyPr>
          <a:lstStyle/>
          <a:p>
            <a:pPr marL="342900" marR="0" lvl="0" indent="-374650" algn="l" rtl="0">
              <a:lnSpc>
                <a:spcPct val="100000"/>
              </a:lnSpc>
              <a:spcBef>
                <a:spcPts val="0"/>
              </a:spcBef>
              <a:spcAft>
                <a:spcPts val="0"/>
              </a:spcAft>
              <a:buClr>
                <a:srgbClr val="000000"/>
              </a:buClr>
              <a:buSzPts val="2700"/>
              <a:buFont typeface="Arial"/>
              <a:buChar char="•"/>
            </a:pPr>
            <a:r>
              <a:rPr lang="en-US" sz="2700" b="1">
                <a:latin typeface="Calibri"/>
                <a:ea typeface="Calibri"/>
                <a:cs typeface="Calibri"/>
                <a:sym typeface="Calibri"/>
              </a:rPr>
              <a:t>TDC grant </a:t>
            </a:r>
            <a:r>
              <a:rPr lang="en-US" sz="2700">
                <a:latin typeface="Calibri"/>
                <a:ea typeface="Calibri"/>
                <a:cs typeface="Calibri"/>
                <a:sym typeface="Calibri"/>
              </a:rPr>
              <a:t>- continue into F</a:t>
            </a:r>
            <a:r>
              <a:rPr lang="en-US" sz="2700" i="0" u="none" strike="noStrike" cap="none">
                <a:solidFill>
                  <a:srgbClr val="000000"/>
                </a:solidFill>
                <a:latin typeface="Calibri"/>
                <a:ea typeface="Calibri"/>
                <a:cs typeface="Calibri"/>
                <a:sym typeface="Calibri"/>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4"/>
                  </a:ext>
                </a:extLst>
              </a:rPr>
              <a:t>Y2</a:t>
            </a:r>
            <a:r>
              <a:rPr lang="en-US" sz="2700">
                <a:latin typeface="Calibri"/>
                <a:ea typeface="Calibri"/>
                <a:cs typeface="Calibri"/>
                <a:sym typeface="Calibri"/>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5"/>
                  </a:ext>
                </a:extLst>
              </a:rPr>
              <a:t>4</a:t>
            </a:r>
            <a:r>
              <a:rPr lang="en-US" sz="2700" i="0" u="none" strike="noStrike" cap="none">
                <a:solidFill>
                  <a:srgbClr val="000000"/>
                </a:solidFill>
                <a:latin typeface="Calibri"/>
                <a:ea typeface="Calibri"/>
                <a:cs typeface="Calibri"/>
                <a:sym typeface="Calibri"/>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6"/>
                  </a:ext>
                </a:extLst>
              </a:rPr>
              <a:t>: addressing tobacco control through community engagement and reducing risk factors for type-2 diabetes</a:t>
            </a:r>
            <a:endParaRPr sz="2700" i="0" u="none" strike="noStrike" cap="none">
              <a:solidFill>
                <a:srgbClr val="000000"/>
              </a:solidFill>
              <a:latin typeface="Calibri"/>
              <a:ea typeface="Calibri"/>
              <a:cs typeface="Calibri"/>
              <a:sym typeface="Calibri"/>
            </a:endParaRPr>
          </a:p>
          <a:p>
            <a:pPr marL="914400" marR="0" lvl="1" indent="-387350" algn="l" rtl="0">
              <a:lnSpc>
                <a:spcPct val="100000"/>
              </a:lnSpc>
              <a:spcBef>
                <a:spcPts val="0"/>
              </a:spcBef>
              <a:spcAft>
                <a:spcPts val="0"/>
              </a:spcAft>
              <a:buSzPts val="2700"/>
              <a:buFont typeface="Calibri"/>
              <a:buChar char="○"/>
            </a:pPr>
            <a:r>
              <a:rPr lang="en-US" sz="2700" u="sng">
                <a:latin typeface="Calibri"/>
                <a:ea typeface="Calibri"/>
                <a:cs typeface="Calibri"/>
                <a:sym typeface="Calibri"/>
              </a:rPr>
              <a:t>Can</a:t>
            </a:r>
            <a:r>
              <a:rPr lang="en-US" sz="2700">
                <a:latin typeface="Calibri"/>
                <a:ea typeface="Calibri"/>
                <a:cs typeface="Calibri"/>
                <a:sym typeface="Calibri"/>
              </a:rPr>
              <a:t> use TDC funding to enhance or expand CRF funded projects - MUST be tracked separately </a:t>
            </a:r>
            <a:endParaRPr sz="2700">
              <a:latin typeface="Calibri"/>
              <a:ea typeface="Calibri"/>
              <a:cs typeface="Calibri"/>
              <a:sym typeface="Calibri"/>
            </a:endParaRPr>
          </a:p>
          <a:p>
            <a:pPr marL="914400" marR="0" lvl="1" indent="-387350" algn="l" rtl="0">
              <a:lnSpc>
                <a:spcPct val="100000"/>
              </a:lnSpc>
              <a:spcBef>
                <a:spcPts val="0"/>
              </a:spcBef>
              <a:spcAft>
                <a:spcPts val="0"/>
              </a:spcAft>
              <a:buSzPts val="2700"/>
              <a:buFont typeface="Calibri"/>
              <a:buChar char="○"/>
            </a:pPr>
            <a:r>
              <a:rPr lang="en-US" sz="2700">
                <a:latin typeface="Calibri"/>
                <a:ea typeface="Calibri"/>
                <a:cs typeface="Calibri"/>
                <a:sym typeface="Calibri"/>
              </a:rPr>
              <a:t>Can</a:t>
            </a:r>
            <a:r>
              <a:rPr lang="en-US" sz="2700" u="sng">
                <a:latin typeface="Calibri"/>
                <a:ea typeface="Calibri"/>
                <a:cs typeface="Calibri"/>
                <a:sym typeface="Calibri"/>
              </a:rPr>
              <a:t>not</a:t>
            </a:r>
            <a:r>
              <a:rPr lang="en-US" sz="2700">
                <a:latin typeface="Calibri"/>
                <a:ea typeface="Calibri"/>
                <a:cs typeface="Calibri"/>
                <a:sym typeface="Calibri"/>
              </a:rPr>
              <a:t> use TDC funding to support cessation </a:t>
            </a:r>
            <a:r>
              <a:rPr lang="en-US" sz="2700" i="1">
                <a:latin typeface="Calibri"/>
                <a:ea typeface="Calibri"/>
                <a:cs typeface="Calibri"/>
                <a:sym typeface="Calibri"/>
              </a:rPr>
              <a:t>services</a:t>
            </a:r>
            <a:endParaRPr sz="2700" i="1">
              <a:latin typeface="Calibri"/>
              <a:ea typeface="Calibri"/>
              <a:cs typeface="Calibri"/>
              <a:sym typeface="Calibri"/>
            </a:endParaRPr>
          </a:p>
          <a:p>
            <a:pPr marL="342900" marR="0" lvl="0" indent="-374650" algn="l" rtl="0">
              <a:lnSpc>
                <a:spcPct val="100000"/>
              </a:lnSpc>
              <a:spcBef>
                <a:spcPts val="0"/>
              </a:spcBef>
              <a:spcAft>
                <a:spcPts val="0"/>
              </a:spcAft>
              <a:buClr>
                <a:srgbClr val="000000"/>
              </a:buClr>
              <a:buSzPts val="2700"/>
              <a:buFont typeface="Arial"/>
              <a:buChar char="•"/>
            </a:pPr>
            <a:r>
              <a:rPr lang="en-US" sz="2700" b="1">
                <a:latin typeface="Calibri"/>
                <a:ea typeface="Calibri"/>
                <a:cs typeface="Calibri"/>
                <a:sym typeface="Calibri"/>
              </a:rPr>
              <a:t>Survey - </a:t>
            </a:r>
            <a:r>
              <a:rPr lang="en-US" sz="2700">
                <a:solidFill>
                  <a:schemeClr val="dk1"/>
                </a:solidFill>
                <a:latin typeface="Calibri"/>
                <a:ea typeface="Calibri"/>
                <a:cs typeface="Calibri"/>
                <a:sym typeface="Calibri"/>
              </a:rPr>
              <a:t>have reviewed the results - thank you! </a:t>
            </a:r>
            <a:endParaRPr sz="2700">
              <a:latin typeface="Calibri"/>
              <a:ea typeface="Calibri"/>
              <a:cs typeface="Calibri"/>
              <a:sym typeface="Calibri"/>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7"/>
                </a:ext>
              </a:extLst>
            </a:endParaRPr>
          </a:p>
          <a:p>
            <a:pPr marL="342900" marR="0" lvl="0" indent="-374650" algn="l" rtl="0">
              <a:lnSpc>
                <a:spcPct val="100000"/>
              </a:lnSpc>
              <a:spcBef>
                <a:spcPts val="0"/>
              </a:spcBef>
              <a:spcAft>
                <a:spcPts val="0"/>
              </a:spcAft>
              <a:buClr>
                <a:srgbClr val="000000"/>
              </a:buClr>
              <a:buSzPts val="2700"/>
              <a:buFont typeface="Arial"/>
              <a:buChar char="•"/>
            </a:pPr>
            <a:r>
              <a:rPr lang="en-US" sz="2700" b="1">
                <a:latin typeface="Calibri"/>
                <a:ea typeface="Calibri"/>
                <a:cs typeface="Calibri"/>
                <a:sym typeface="Calibri"/>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8"/>
                  </a:ext>
                </a:extLst>
              </a:rPr>
              <a:t>New Grant Monitor</a:t>
            </a:r>
            <a:r>
              <a:rPr lang="en-US" sz="2700" b="1" i="0" u="none" strike="noStrike" cap="none">
                <a:solidFill>
                  <a:srgbClr val="000000"/>
                </a:solidFill>
                <a:latin typeface="Calibri"/>
                <a:ea typeface="Calibri"/>
                <a:cs typeface="Calibri"/>
                <a:sym typeface="Calibri"/>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9"/>
                  </a:ext>
                </a:extLst>
              </a:rPr>
              <a:t>: </a:t>
            </a:r>
            <a:r>
              <a:rPr lang="en-US" sz="2700" i="0" u="none" strike="noStrike" cap="none">
                <a:solidFill>
                  <a:srgbClr val="000000"/>
                </a:solidFill>
                <a:latin typeface="Calibri"/>
                <a:ea typeface="Calibri"/>
                <a:cs typeface="Calibri"/>
                <a:sym typeface="Calibri"/>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0"/>
                  </a:ext>
                </a:extLst>
              </a:rPr>
              <a:t>M</a:t>
            </a:r>
            <a:r>
              <a:rPr lang="en-US" sz="2700">
                <a:latin typeface="Calibri"/>
                <a:ea typeface="Calibri"/>
                <a:cs typeface="Calibri"/>
                <a:sym typeface="Calibri"/>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1"/>
                  </a:ext>
                </a:extLst>
              </a:rPr>
              <a:t>ichelle George</a:t>
            </a:r>
            <a:endParaRPr sz="2700">
              <a:latin typeface="Calibri"/>
              <a:ea typeface="Calibri"/>
              <a:cs typeface="Calibri"/>
              <a:sym typeface="Calibri"/>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2"/>
                </a:ext>
              </a:extLst>
            </a:endParaRPr>
          </a:p>
          <a:p>
            <a:pPr marL="914400" marR="0" lvl="1" indent="-387350" algn="l" rtl="0">
              <a:lnSpc>
                <a:spcPct val="100000"/>
              </a:lnSpc>
              <a:spcBef>
                <a:spcPts val="0"/>
              </a:spcBef>
              <a:spcAft>
                <a:spcPts val="0"/>
              </a:spcAft>
              <a:buClr>
                <a:srgbClr val="000000"/>
              </a:buClr>
              <a:buSzPts val="2700"/>
              <a:buFont typeface="Arial"/>
              <a:buChar char="○"/>
            </a:pPr>
            <a:r>
              <a:rPr lang="en-US" sz="2700">
                <a:latin typeface="Calibri"/>
                <a:ea typeface="Calibri"/>
                <a:cs typeface="Calibri"/>
                <a:sym typeface="Calibri"/>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3"/>
                  </a:ext>
                </a:extLst>
              </a:rPr>
              <a:t>One contact person</a:t>
            </a:r>
            <a:r>
              <a:rPr lang="en-US" sz="2700" b="1">
                <a:latin typeface="Calibri"/>
                <a:ea typeface="Calibri"/>
                <a:cs typeface="Calibri"/>
                <a:sym typeface="Calibri"/>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4"/>
                  </a:ext>
                </a:extLst>
              </a:rPr>
              <a:t> </a:t>
            </a:r>
            <a:r>
              <a:rPr lang="en-US" sz="2700">
                <a:latin typeface="Calibri"/>
                <a:ea typeface="Calibri"/>
                <a:cs typeface="Calibri"/>
                <a:sym typeface="Calibri"/>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5"/>
                  </a:ext>
                </a:extLst>
              </a:rPr>
              <a:t>for entire grant</a:t>
            </a:r>
            <a:endParaRPr sz="2700">
              <a:latin typeface="Calibri"/>
              <a:ea typeface="Calibri"/>
              <a:cs typeface="Calibri"/>
              <a:sym typeface="Calibri"/>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6"/>
                </a:ext>
              </a:extLst>
            </a:endParaRPr>
          </a:p>
          <a:p>
            <a:pPr marL="914400" marR="0" lvl="1" indent="-387350" algn="l" rtl="0">
              <a:lnSpc>
                <a:spcPct val="100000"/>
              </a:lnSpc>
              <a:spcBef>
                <a:spcPts val="0"/>
              </a:spcBef>
              <a:spcAft>
                <a:spcPts val="0"/>
              </a:spcAft>
              <a:buSzPts val="2700"/>
              <a:buFont typeface="Calibri"/>
              <a:buChar char="○"/>
            </a:pPr>
            <a:r>
              <a:rPr lang="en-US" sz="2700">
                <a:latin typeface="Calibri"/>
                <a:ea typeface="Calibri"/>
                <a:cs typeface="Calibri"/>
                <a:sym typeface="Calibri"/>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7"/>
                  </a:ext>
                </a:extLst>
              </a:rPr>
              <a:t>Working to streamline the application and grant reporting  </a:t>
            </a:r>
            <a:endParaRPr sz="2700">
              <a:latin typeface="Calibri"/>
              <a:ea typeface="Calibri"/>
              <a:cs typeface="Calibri"/>
              <a:sym typeface="Calibri"/>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8"/>
                </a:ext>
              </a:extLst>
            </a:endParaRPr>
          </a:p>
          <a:p>
            <a:pPr marL="914400" marR="0" lvl="1" indent="-387350" algn="l" rtl="0">
              <a:lnSpc>
                <a:spcPct val="100000"/>
              </a:lnSpc>
              <a:spcBef>
                <a:spcPts val="0"/>
              </a:spcBef>
              <a:spcAft>
                <a:spcPts val="0"/>
              </a:spcAft>
              <a:buSzPts val="2700"/>
              <a:buFont typeface="Calibri"/>
              <a:buChar char="○"/>
            </a:pPr>
            <a:r>
              <a:rPr lang="en-US" sz="2700">
                <a:latin typeface="Calibri"/>
                <a:ea typeface="Calibri"/>
                <a:cs typeface="Calibri"/>
                <a:sym typeface="Calibri"/>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9"/>
                  </a:ext>
                </a:extLst>
              </a:rPr>
              <a:t>Expect to have the application out in the next couple of weeks</a:t>
            </a:r>
            <a:endParaRPr sz="2700">
              <a:latin typeface="Calibri"/>
              <a:ea typeface="Calibri"/>
              <a:cs typeface="Calibri"/>
              <a:sym typeface="Calibri"/>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0"/>
                </a:ext>
              </a:extLst>
            </a:endParaRPr>
          </a:p>
          <a:p>
            <a:pPr marL="914400" marR="0" lvl="1" indent="-387350" algn="l" rtl="0">
              <a:lnSpc>
                <a:spcPct val="100000"/>
              </a:lnSpc>
              <a:spcBef>
                <a:spcPts val="0"/>
              </a:spcBef>
              <a:spcAft>
                <a:spcPts val="0"/>
              </a:spcAft>
              <a:buSzPts val="2700"/>
              <a:buFont typeface="Calibri"/>
              <a:buChar char="○"/>
            </a:pPr>
            <a:r>
              <a:rPr lang="en-US" sz="2700">
                <a:latin typeface="Calibri"/>
                <a:ea typeface="Calibri"/>
                <a:cs typeface="Calibri"/>
                <a:sym typeface="Calibri"/>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1"/>
                  </a:ext>
                </a:extLst>
              </a:rPr>
              <a:t>Award by July 1st – </a:t>
            </a:r>
            <a:r>
              <a:rPr lang="en-US" sz="2700">
                <a:latin typeface="Calibri"/>
                <a:ea typeface="Calibri"/>
                <a:cs typeface="Calibri"/>
                <a:sym typeface="Calibri"/>
              </a:rPr>
              <a:t>ask for quick turnarounds</a:t>
            </a:r>
            <a:endParaRPr sz="2700" i="0" u="none" strike="noStrike" cap="none">
              <a:solidFill>
                <a:srgbClr val="000000"/>
              </a:solidFill>
              <a:latin typeface="Calibri"/>
              <a:ea typeface="Calibri"/>
              <a:cs typeface="Calibri"/>
              <a:sym typeface="Calibri"/>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405"/>
        <p:cNvGrpSpPr/>
        <p:nvPr/>
      </p:nvGrpSpPr>
      <p:grpSpPr>
        <a:xfrm>
          <a:off x="0" y="0"/>
          <a:ext cx="0" cy="0"/>
          <a:chOff x="0" y="0"/>
          <a:chExt cx="0" cy="0"/>
        </a:xfrm>
      </p:grpSpPr>
      <p:sp>
        <p:nvSpPr>
          <p:cNvPr id="406" name="Google Shape;406;g1fdd64fdc63_0_373"/>
          <p:cNvSpPr txBox="1">
            <a:spLocks noGrp="1"/>
          </p:cNvSpPr>
          <p:nvPr>
            <p:ph type="body" idx="1"/>
          </p:nvPr>
        </p:nvSpPr>
        <p:spPr>
          <a:xfrm>
            <a:off x="1610139" y="3575637"/>
            <a:ext cx="10581900" cy="5700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1000"/>
              </a:spcBef>
              <a:spcAft>
                <a:spcPts val="0"/>
              </a:spcAft>
              <a:buSzPts val="4000"/>
              <a:buNone/>
            </a:pPr>
            <a:r>
              <a:rPr lang="en-US"/>
              <a:t>Moving Forward… </a:t>
            </a:r>
            <a:endParaRPr/>
          </a:p>
        </p:txBody>
      </p:sp>
      <p:sp>
        <p:nvSpPr>
          <p:cNvPr id="407" name="Google Shape;407;g1fdd64fdc63_0_373"/>
          <p:cNvSpPr txBox="1">
            <a:spLocks noGrp="1"/>
          </p:cNvSpPr>
          <p:nvPr>
            <p:ph type="body" idx="2"/>
          </p:nvPr>
        </p:nvSpPr>
        <p:spPr>
          <a:xfrm>
            <a:off x="1610138" y="4162495"/>
            <a:ext cx="10581900" cy="764100"/>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1000"/>
              </a:spcBef>
              <a:spcAft>
                <a:spcPts val="0"/>
              </a:spcAft>
              <a:buSzPts val="5500"/>
              <a:buNone/>
            </a:pPr>
            <a:r>
              <a:rPr lang="en-US"/>
              <a:t>On the Horizon</a:t>
            </a:r>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411"/>
        <p:cNvGrpSpPr/>
        <p:nvPr/>
      </p:nvGrpSpPr>
      <p:grpSpPr>
        <a:xfrm>
          <a:off x="0" y="0"/>
          <a:ext cx="0" cy="0"/>
          <a:chOff x="0" y="0"/>
          <a:chExt cx="0" cy="0"/>
        </a:xfrm>
      </p:grpSpPr>
      <p:sp>
        <p:nvSpPr>
          <p:cNvPr id="412" name="Google Shape;412;g1fdd64fdc63_0_235"/>
          <p:cNvSpPr txBox="1">
            <a:spLocks noGrp="1"/>
          </p:cNvSpPr>
          <p:nvPr>
            <p:ph type="title"/>
          </p:nvPr>
        </p:nvSpPr>
        <p:spPr>
          <a:xfrm>
            <a:off x="838200" y="494749"/>
            <a:ext cx="10515600" cy="9948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a:t>Program Integration</a:t>
            </a:r>
            <a:endParaRPr/>
          </a:p>
        </p:txBody>
      </p:sp>
      <p:sp>
        <p:nvSpPr>
          <p:cNvPr id="413" name="Google Shape;413;g1fdd64fdc63_0_235"/>
          <p:cNvSpPr txBox="1">
            <a:spLocks noGrp="1"/>
          </p:cNvSpPr>
          <p:nvPr>
            <p:ph type="body" idx="1"/>
          </p:nvPr>
        </p:nvSpPr>
        <p:spPr>
          <a:xfrm>
            <a:off x="586333" y="1514933"/>
            <a:ext cx="11304000" cy="5469900"/>
          </a:xfrm>
          <a:prstGeom prst="rect">
            <a:avLst/>
          </a:prstGeom>
          <a:noFill/>
          <a:ln>
            <a:noFill/>
          </a:ln>
        </p:spPr>
        <p:txBody>
          <a:bodyPr spcFirstLastPara="1" wrap="square" lIns="91425" tIns="45700" rIns="91425" bIns="45700" anchor="t" anchorCtr="0">
            <a:normAutofit/>
          </a:bodyPr>
          <a:lstStyle/>
          <a:p>
            <a:pPr marL="609600" lvl="0" indent="-488950" algn="l" rtl="0">
              <a:lnSpc>
                <a:spcPct val="90000"/>
              </a:lnSpc>
              <a:spcBef>
                <a:spcPts val="1000"/>
              </a:spcBef>
              <a:spcAft>
                <a:spcPts val="0"/>
              </a:spcAft>
              <a:buSzPts val="2900"/>
              <a:buChar char="•"/>
            </a:pPr>
            <a:r>
              <a:rPr lang="en-US" sz="2900">
                <a:solidFill>
                  <a:srgbClr val="1F1F1F"/>
                </a:solidFill>
                <a:highlight>
                  <a:srgbClr val="FFFFFF"/>
                </a:highlight>
              </a:rPr>
              <a:t>New Governor, Lt. Governor and Secretary</a:t>
            </a:r>
            <a:endParaRPr sz="2900">
              <a:solidFill>
                <a:srgbClr val="1F1F1F"/>
              </a:solidFill>
              <a:highlight>
                <a:srgbClr val="FFFFFF"/>
              </a:highlight>
            </a:endParaRPr>
          </a:p>
          <a:p>
            <a:pPr marL="609600" lvl="0" indent="-488950" algn="l" rtl="0">
              <a:lnSpc>
                <a:spcPct val="90000"/>
              </a:lnSpc>
              <a:spcBef>
                <a:spcPts val="0"/>
              </a:spcBef>
              <a:spcAft>
                <a:spcPts val="0"/>
              </a:spcAft>
              <a:buSzPts val="2900"/>
              <a:buChar char="•"/>
            </a:pPr>
            <a:r>
              <a:rPr lang="en-US" sz="2900">
                <a:solidFill>
                  <a:srgbClr val="1F1F1F"/>
                </a:solidFill>
                <a:highlight>
                  <a:srgbClr val="FFFFFF"/>
                </a:highlight>
              </a:rPr>
              <a:t>Strengthening initiatives to integrate and achieve health equity</a:t>
            </a:r>
            <a:endParaRPr sz="2900"/>
          </a:p>
          <a:p>
            <a:pPr marL="609600" lvl="0" indent="-488950" algn="l" rtl="0">
              <a:lnSpc>
                <a:spcPct val="90000"/>
              </a:lnSpc>
              <a:spcBef>
                <a:spcPts val="0"/>
              </a:spcBef>
              <a:spcAft>
                <a:spcPts val="0"/>
              </a:spcAft>
              <a:buSzPts val="2900"/>
              <a:buChar char="•"/>
            </a:pPr>
            <a:r>
              <a:rPr lang="en-US" sz="2900"/>
              <a:t>New statewide media contract - late summer/early fall</a:t>
            </a:r>
            <a:endParaRPr sz="2900"/>
          </a:p>
          <a:p>
            <a:pPr marL="609600" lvl="0" indent="-488950" algn="l" rtl="0">
              <a:lnSpc>
                <a:spcPct val="90000"/>
              </a:lnSpc>
              <a:spcBef>
                <a:spcPts val="0"/>
              </a:spcBef>
              <a:spcAft>
                <a:spcPts val="0"/>
              </a:spcAft>
              <a:buSzPts val="2900"/>
              <a:buChar char="•"/>
            </a:pPr>
            <a:r>
              <a:rPr lang="en-US" sz="2900"/>
              <a:t>New Quitline contract - August 2023</a:t>
            </a:r>
            <a:endParaRPr sz="2900"/>
          </a:p>
          <a:p>
            <a:pPr marL="609600" lvl="0" indent="-488950" algn="l" rtl="0">
              <a:lnSpc>
                <a:spcPct val="90000"/>
              </a:lnSpc>
              <a:spcBef>
                <a:spcPts val="0"/>
              </a:spcBef>
              <a:spcAft>
                <a:spcPts val="0"/>
              </a:spcAft>
              <a:buSzPts val="2900"/>
              <a:buChar char="•"/>
            </a:pPr>
            <a:r>
              <a:rPr lang="en-US" sz="2900"/>
              <a:t>New TCRC contract </a:t>
            </a:r>
            <a:endParaRPr sz="2900"/>
          </a:p>
          <a:p>
            <a:pPr marL="609600" lvl="0" indent="-488950" algn="l" rtl="0">
              <a:lnSpc>
                <a:spcPct val="90000"/>
              </a:lnSpc>
              <a:spcBef>
                <a:spcPts val="0"/>
              </a:spcBef>
              <a:spcAft>
                <a:spcPts val="0"/>
              </a:spcAft>
              <a:buSzPts val="2900"/>
              <a:buChar char="•"/>
            </a:pPr>
            <a:r>
              <a:rPr lang="en-US" sz="2900"/>
              <a:t>Community/clinical linkages and outreach for cancer and tobacco screening</a:t>
            </a:r>
            <a:endParaRPr sz="2900"/>
          </a:p>
          <a:p>
            <a:pPr marL="609600" lvl="0" indent="-488950" algn="l" rtl="0">
              <a:lnSpc>
                <a:spcPct val="90000"/>
              </a:lnSpc>
              <a:spcBef>
                <a:spcPts val="0"/>
              </a:spcBef>
              <a:spcAft>
                <a:spcPts val="0"/>
              </a:spcAft>
              <a:buSzPts val="2900"/>
              <a:buChar char="•"/>
            </a:pPr>
            <a:r>
              <a:rPr lang="en-US" sz="2900"/>
              <a:t>Increasing Referrals to</a:t>
            </a:r>
            <a:r>
              <a:rPr lang="en-US" sz="2900">
                <a:solidFill>
                  <a:srgbClr val="1F1F1F"/>
                </a:solidFill>
                <a:highlight>
                  <a:srgbClr val="FFFFFF"/>
                </a:highlight>
              </a:rPr>
              <a:t> Tobacco Treatment and Lung Cancer Screenings</a:t>
            </a:r>
            <a:endParaRPr sz="2900">
              <a:solidFill>
                <a:srgbClr val="1F1F1F"/>
              </a:solidFill>
              <a:highlight>
                <a:srgbClr val="FFFFFF"/>
              </a:highlight>
            </a:endParaRPr>
          </a:p>
          <a:p>
            <a:pPr marL="609600" lvl="0" indent="-488950" algn="l" rtl="0">
              <a:lnSpc>
                <a:spcPct val="90000"/>
              </a:lnSpc>
              <a:spcBef>
                <a:spcPts val="0"/>
              </a:spcBef>
              <a:spcAft>
                <a:spcPts val="0"/>
              </a:spcAft>
              <a:buClr>
                <a:srgbClr val="1F1F1F"/>
              </a:buClr>
              <a:buSzPts val="2900"/>
              <a:buChar char="•"/>
            </a:pPr>
            <a:r>
              <a:rPr lang="en-US" sz="2900">
                <a:solidFill>
                  <a:srgbClr val="1F1F1F"/>
                </a:solidFill>
                <a:highlight>
                  <a:srgbClr val="FFFFFF"/>
                </a:highlight>
              </a:rPr>
              <a:t>Tobacco-Free Behavioral Health Facilities programs</a:t>
            </a:r>
            <a:endParaRPr sz="2900">
              <a:solidFill>
                <a:srgbClr val="1F1F1F"/>
              </a:solidFill>
              <a:highlight>
                <a:srgbClr val="FFFFFF"/>
              </a:highlight>
            </a:endParaRPr>
          </a:p>
          <a:p>
            <a:pPr marL="609600" lvl="0" indent="-488950" algn="l" rtl="0">
              <a:lnSpc>
                <a:spcPct val="90000"/>
              </a:lnSpc>
              <a:spcBef>
                <a:spcPts val="0"/>
              </a:spcBef>
              <a:spcAft>
                <a:spcPts val="0"/>
              </a:spcAft>
              <a:buClr>
                <a:srgbClr val="1F1F1F"/>
              </a:buClr>
              <a:buSzPts val="2900"/>
              <a:buChar char="•"/>
            </a:pPr>
            <a:r>
              <a:rPr lang="en-US" sz="2900">
                <a:solidFill>
                  <a:srgbClr val="1F1F1F"/>
                </a:solidFill>
                <a:highlight>
                  <a:srgbClr val="FFFFFF"/>
                </a:highlight>
              </a:rPr>
              <a:t>Evaluation Contract</a:t>
            </a:r>
            <a:endParaRPr sz="2900">
              <a:solidFill>
                <a:srgbClr val="1F1F1F"/>
              </a:solidFill>
              <a:highlight>
                <a:srgbClr val="FFFFFF"/>
              </a:highlight>
            </a:endParaRPr>
          </a:p>
          <a:p>
            <a:pPr marL="609600" lvl="0" indent="-488950" algn="l" rtl="0">
              <a:lnSpc>
                <a:spcPct val="90000"/>
              </a:lnSpc>
              <a:spcBef>
                <a:spcPts val="0"/>
              </a:spcBef>
              <a:spcAft>
                <a:spcPts val="0"/>
              </a:spcAft>
              <a:buClr>
                <a:srgbClr val="1F1F1F"/>
              </a:buClr>
              <a:buSzPts val="2900"/>
              <a:buChar char="•"/>
            </a:pPr>
            <a:r>
              <a:rPr lang="en-US" sz="2900">
                <a:solidFill>
                  <a:srgbClr val="1F1F1F"/>
                </a:solidFill>
                <a:highlight>
                  <a:srgbClr val="FFFFFF"/>
                </a:highlight>
              </a:rPr>
              <a:t>More communication with LHDs</a:t>
            </a:r>
            <a:endParaRPr sz="2900">
              <a:solidFill>
                <a:srgbClr val="1F1F1F"/>
              </a:solidFill>
              <a:highlight>
                <a:srgbClr val="FFFFFF"/>
              </a:highlight>
            </a:endParaRPr>
          </a:p>
          <a:p>
            <a:pPr marL="609600" lvl="0" indent="-488950" algn="l" rtl="0">
              <a:lnSpc>
                <a:spcPct val="90000"/>
              </a:lnSpc>
              <a:spcBef>
                <a:spcPts val="0"/>
              </a:spcBef>
              <a:spcAft>
                <a:spcPts val="0"/>
              </a:spcAft>
              <a:buClr>
                <a:srgbClr val="1F1F1F"/>
              </a:buClr>
              <a:buSzPts val="2900"/>
              <a:buChar char="•"/>
            </a:pPr>
            <a:r>
              <a:rPr lang="en-US" sz="2900">
                <a:solidFill>
                  <a:srgbClr val="1F1F1F"/>
                </a:solidFill>
                <a:highlight>
                  <a:srgbClr val="FFFFFF"/>
                </a:highlight>
              </a:rPr>
              <a:t>Cannabis… </a:t>
            </a:r>
            <a:endParaRPr sz="2900">
              <a:solidFill>
                <a:srgbClr val="1F1F1F"/>
              </a:solidFill>
              <a:highlight>
                <a:srgbClr val="FFFFFF"/>
              </a:highlight>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762F7A-E1D3-9620-4D9D-21EDD5E0BAE4}"/>
              </a:ext>
            </a:extLst>
          </p:cNvPr>
          <p:cNvSpPr>
            <a:spLocks noGrp="1"/>
          </p:cNvSpPr>
          <p:nvPr>
            <p:ph type="title"/>
          </p:nvPr>
        </p:nvSpPr>
        <p:spPr/>
        <p:txBody>
          <a:bodyPr/>
          <a:lstStyle/>
          <a:p>
            <a:r>
              <a:rPr lang="en-US" b="1" dirty="0">
                <a:solidFill>
                  <a:srgbClr val="FF0000"/>
                </a:solidFill>
              </a:rPr>
              <a:t>Legislative Updates</a:t>
            </a:r>
          </a:p>
        </p:txBody>
      </p:sp>
      <p:sp>
        <p:nvSpPr>
          <p:cNvPr id="3" name="Content Placeholder 2">
            <a:extLst>
              <a:ext uri="{FF2B5EF4-FFF2-40B4-BE49-F238E27FC236}">
                <a16:creationId xmlns:a16="http://schemas.microsoft.com/office/drawing/2014/main" id="{FB2D45B3-4A05-605C-36B5-6F61FDED5B26}"/>
              </a:ext>
            </a:extLst>
          </p:cNvPr>
          <p:cNvSpPr>
            <a:spLocks noGrp="1"/>
          </p:cNvSpPr>
          <p:nvPr>
            <p:ph idx="1"/>
          </p:nvPr>
        </p:nvSpPr>
        <p:spPr/>
        <p:txBody>
          <a:bodyPr>
            <a:normAutofit/>
          </a:bodyPr>
          <a:lstStyle/>
          <a:p>
            <a:r>
              <a:rPr lang="en-US" b="1" dirty="0"/>
              <a:t>HB315/SB817</a:t>
            </a:r>
            <a:r>
              <a:rPr lang="en-US" dirty="0"/>
              <a:t>: </a:t>
            </a:r>
            <a:r>
              <a:rPr lang="en-US" i="0" dirty="0">
                <a:effectLst/>
              </a:rPr>
              <a:t>Multifamily Dwellings - Smoking Policies</a:t>
            </a:r>
          </a:p>
          <a:p>
            <a:r>
              <a:rPr lang="en-US" b="1" dirty="0"/>
              <a:t>HB777/SB541</a:t>
            </a:r>
            <a:r>
              <a:rPr lang="en-US" dirty="0"/>
              <a:t>: </a:t>
            </a:r>
            <a:r>
              <a:rPr lang="en-US" i="0" dirty="0">
                <a:effectLst/>
              </a:rPr>
              <a:t>Cigarettes - Wholesalers - Disclosure of Information</a:t>
            </a:r>
          </a:p>
          <a:p>
            <a:r>
              <a:rPr lang="en-US" b="1" dirty="0"/>
              <a:t>HB1000</a:t>
            </a:r>
            <a:r>
              <a:rPr lang="en-US" dirty="0"/>
              <a:t>: </a:t>
            </a:r>
            <a:r>
              <a:rPr lang="en-US" i="0" dirty="0">
                <a:effectLst/>
              </a:rPr>
              <a:t>Alcohol and Tobacco Commission – Updates</a:t>
            </a:r>
            <a:r>
              <a:rPr lang="en-US" dirty="0"/>
              <a:t> </a:t>
            </a:r>
          </a:p>
          <a:p>
            <a:r>
              <a:rPr lang="en-US" b="1" dirty="0"/>
              <a:t>HB321: </a:t>
            </a:r>
            <a:r>
              <a:rPr lang="en-US" i="0" dirty="0">
                <a:effectLst/>
              </a:rPr>
              <a:t>Cigarette Restitution Fund - Payments for Sale and Marketing of Electronic Smoking Devices – Use</a:t>
            </a:r>
            <a:endParaRPr lang="en-US" dirty="0"/>
          </a:p>
          <a:p>
            <a:r>
              <a:rPr lang="en-US" b="1" dirty="0"/>
              <a:t>SB259: </a:t>
            </a:r>
            <a:r>
              <a:rPr lang="en-US" i="0" dirty="0">
                <a:effectLst/>
              </a:rPr>
              <a:t>Business Regulation - Flavored Tobacco Products - Prohibition </a:t>
            </a:r>
          </a:p>
          <a:p>
            <a:r>
              <a:rPr lang="en-US" b="1" dirty="0"/>
              <a:t>SB795: </a:t>
            </a:r>
            <a:r>
              <a:rPr lang="en-US" i="0" dirty="0">
                <a:effectLst/>
              </a:rPr>
              <a:t>Wicomico County - Alcoholic Beverages - Cigar Lounge License</a:t>
            </a:r>
            <a:endParaRPr lang="en-US" dirty="0"/>
          </a:p>
        </p:txBody>
      </p:sp>
    </p:spTree>
    <p:extLst>
      <p:ext uri="{BB962C8B-B14F-4D97-AF65-F5344CB8AC3E}">
        <p14:creationId xmlns:p14="http://schemas.microsoft.com/office/powerpoint/2010/main" val="229993741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417"/>
        <p:cNvGrpSpPr/>
        <p:nvPr/>
      </p:nvGrpSpPr>
      <p:grpSpPr>
        <a:xfrm>
          <a:off x="0" y="0"/>
          <a:ext cx="0" cy="0"/>
          <a:chOff x="0" y="0"/>
          <a:chExt cx="0" cy="0"/>
        </a:xfrm>
      </p:grpSpPr>
      <p:sp>
        <p:nvSpPr>
          <p:cNvPr id="418" name="Google Shape;418;g232bb913848_0_0"/>
          <p:cNvSpPr txBox="1">
            <a:spLocks noGrp="1"/>
          </p:cNvSpPr>
          <p:nvPr>
            <p:ph type="title"/>
          </p:nvPr>
        </p:nvSpPr>
        <p:spPr>
          <a:xfrm>
            <a:off x="838200" y="494749"/>
            <a:ext cx="10515600" cy="9948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4400"/>
              <a:buNone/>
            </a:pPr>
            <a:r>
              <a:rPr lang="en-US">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2"/>
                  </a:ext>
                </a:extLst>
              </a:rPr>
              <a:t>Cannabis</a:t>
            </a:r>
            <a:endParaRPr/>
          </a:p>
        </p:txBody>
      </p:sp>
      <p:sp>
        <p:nvSpPr>
          <p:cNvPr id="419" name="Google Shape;419;g232bb913848_0_0"/>
          <p:cNvSpPr txBox="1">
            <a:spLocks noGrp="1"/>
          </p:cNvSpPr>
          <p:nvPr>
            <p:ph type="body" idx="1"/>
          </p:nvPr>
        </p:nvSpPr>
        <p:spPr>
          <a:xfrm>
            <a:off x="586325" y="1362525"/>
            <a:ext cx="11304000" cy="5170200"/>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None/>
            </a:pPr>
            <a:endParaRPr sz="2900">
              <a:solidFill>
                <a:srgbClr val="1F1F1F"/>
              </a:solidFill>
              <a:highlight>
                <a:srgbClr val="FFFFFF"/>
              </a:highlight>
            </a:endParaRPr>
          </a:p>
          <a:p>
            <a:pPr marL="609600" lvl="0" indent="-488950" algn="l" rtl="0">
              <a:lnSpc>
                <a:spcPct val="90000"/>
              </a:lnSpc>
              <a:spcBef>
                <a:spcPts val="0"/>
              </a:spcBef>
              <a:spcAft>
                <a:spcPts val="0"/>
              </a:spcAft>
              <a:buClr>
                <a:srgbClr val="1F1F1F"/>
              </a:buClr>
              <a:buSzPts val="2900"/>
              <a:buChar char="●"/>
            </a:pPr>
            <a:r>
              <a:rPr lang="en-US" sz="2900">
                <a:solidFill>
                  <a:srgbClr val="1F1F1F"/>
                </a:solidFill>
                <a:highlight>
                  <a:srgbClr val="FFFFFF"/>
                </a:highlight>
              </a:rPr>
              <a:t>SB516/HB 556</a:t>
            </a:r>
            <a:endParaRPr sz="2900">
              <a:solidFill>
                <a:srgbClr val="1F1F1F"/>
              </a:solidFill>
              <a:highlight>
                <a:srgbClr val="FFFFFF"/>
              </a:highlight>
            </a:endParaRPr>
          </a:p>
          <a:p>
            <a:pPr marL="609600" lvl="0" indent="-488950" algn="l" rtl="0">
              <a:lnSpc>
                <a:spcPct val="90000"/>
              </a:lnSpc>
              <a:spcBef>
                <a:spcPts val="1000"/>
              </a:spcBef>
              <a:spcAft>
                <a:spcPts val="0"/>
              </a:spcAft>
              <a:buClr>
                <a:srgbClr val="1F1F1F"/>
              </a:buClr>
              <a:buSzPts val="2900"/>
              <a:buChar char="●"/>
            </a:pPr>
            <a:r>
              <a:rPr lang="en-US" sz="2900">
                <a:solidFill>
                  <a:srgbClr val="1F1F1F"/>
                </a:solidFill>
                <a:highlight>
                  <a:srgbClr val="FFFFFF"/>
                </a:highlight>
              </a:rPr>
              <a:t>On-site consumption lounges</a:t>
            </a:r>
            <a:endParaRPr sz="2900">
              <a:solidFill>
                <a:srgbClr val="1F1F1F"/>
              </a:solidFill>
              <a:highlight>
                <a:srgbClr val="FFFFFF"/>
              </a:highlight>
            </a:endParaRPr>
          </a:p>
          <a:p>
            <a:pPr marL="914400" lvl="1" indent="-412750" algn="l" rtl="0">
              <a:lnSpc>
                <a:spcPct val="90000"/>
              </a:lnSpc>
              <a:spcBef>
                <a:spcPts val="1000"/>
              </a:spcBef>
              <a:spcAft>
                <a:spcPts val="0"/>
              </a:spcAft>
              <a:buClr>
                <a:srgbClr val="1F1F1F"/>
              </a:buClr>
              <a:buSzPts val="2900"/>
              <a:buChar char="○"/>
            </a:pPr>
            <a:r>
              <a:rPr lang="en-US" sz="2900">
                <a:solidFill>
                  <a:srgbClr val="1F1F1F"/>
                </a:solidFill>
                <a:highlight>
                  <a:srgbClr val="FFFFFF"/>
                </a:highlight>
              </a:rPr>
              <a:t>Prohibited from smoking cannabis indoors</a:t>
            </a:r>
            <a:endParaRPr sz="2900">
              <a:solidFill>
                <a:srgbClr val="1F1F1F"/>
              </a:solidFill>
              <a:highlight>
                <a:srgbClr val="FFFFFF"/>
              </a:highlight>
            </a:endParaRPr>
          </a:p>
          <a:p>
            <a:pPr marL="914400" lvl="1" indent="-412750" algn="l" rtl="0">
              <a:lnSpc>
                <a:spcPct val="90000"/>
              </a:lnSpc>
              <a:spcBef>
                <a:spcPts val="1000"/>
              </a:spcBef>
              <a:spcAft>
                <a:spcPts val="0"/>
              </a:spcAft>
              <a:buClr>
                <a:srgbClr val="1F1F1F"/>
              </a:buClr>
              <a:buSzPts val="2900"/>
              <a:buChar char="○"/>
            </a:pPr>
            <a:r>
              <a:rPr lang="en-US" sz="2900">
                <a:solidFill>
                  <a:srgbClr val="1F1F1F"/>
                </a:solidFill>
                <a:highlight>
                  <a:srgbClr val="FFFFFF"/>
                </a:highlight>
              </a:rPr>
              <a:t>Local jurisdictions have the authority to pass stricter regulations </a:t>
            </a:r>
            <a:endParaRPr sz="2900">
              <a:solidFill>
                <a:srgbClr val="1F1F1F"/>
              </a:solidFill>
              <a:highlight>
                <a:srgbClr val="FFFFFF"/>
              </a:highlight>
            </a:endParaRPr>
          </a:p>
          <a:p>
            <a:pPr marL="457200" lvl="0" indent="-412750" algn="l" rtl="0">
              <a:lnSpc>
                <a:spcPct val="100000"/>
              </a:lnSpc>
              <a:spcBef>
                <a:spcPts val="1000"/>
              </a:spcBef>
              <a:spcAft>
                <a:spcPts val="0"/>
              </a:spcAft>
              <a:buClr>
                <a:srgbClr val="1F1F1F"/>
              </a:buClr>
              <a:buSzPts val="2900"/>
              <a:buChar char="●"/>
            </a:pPr>
            <a:r>
              <a:rPr lang="en-US" sz="2900">
                <a:solidFill>
                  <a:srgbClr val="1F1F1F"/>
                </a:solidFill>
                <a:highlight>
                  <a:srgbClr val="FFFFFF"/>
                </a:highlight>
              </a:rPr>
              <a:t>Advisory Council </a:t>
            </a:r>
            <a:endParaRPr sz="2900">
              <a:solidFill>
                <a:srgbClr val="1F1F1F"/>
              </a:solidFill>
              <a:highlight>
                <a:srgbClr val="FFFFFF"/>
              </a:highlight>
            </a:endParaRPr>
          </a:p>
          <a:p>
            <a:pPr marL="457200" lvl="0" indent="-412750" algn="l" rtl="0">
              <a:lnSpc>
                <a:spcPct val="100000"/>
              </a:lnSpc>
              <a:spcBef>
                <a:spcPts val="0"/>
              </a:spcBef>
              <a:spcAft>
                <a:spcPts val="0"/>
              </a:spcAft>
              <a:buClr>
                <a:srgbClr val="1F1F1F"/>
              </a:buClr>
              <a:buSzPts val="2900"/>
              <a:buChar char="●"/>
            </a:pPr>
            <a:r>
              <a:rPr lang="en-US" sz="2900">
                <a:solidFill>
                  <a:srgbClr val="1F1F1F"/>
                </a:solidFill>
                <a:highlight>
                  <a:srgbClr val="FFFFFF"/>
                </a:highlight>
              </a:rPr>
              <a:t>Maryland Cannabis Administration </a:t>
            </a:r>
            <a:endParaRPr sz="2900">
              <a:solidFill>
                <a:srgbClr val="1F1F1F"/>
              </a:solidFill>
              <a:highlight>
                <a:srgbClr val="FFFFFF"/>
              </a:highlight>
            </a:endParaRPr>
          </a:p>
          <a:p>
            <a:pPr marL="457200" lvl="0" indent="-412750" algn="l" rtl="0">
              <a:lnSpc>
                <a:spcPct val="100000"/>
              </a:lnSpc>
              <a:spcBef>
                <a:spcPts val="0"/>
              </a:spcBef>
              <a:spcAft>
                <a:spcPts val="0"/>
              </a:spcAft>
              <a:buClr>
                <a:srgbClr val="1F1F1F"/>
              </a:buClr>
              <a:buSzPts val="2900"/>
              <a:buChar char="●"/>
            </a:pPr>
            <a:r>
              <a:rPr lang="en-US" sz="2900">
                <a:solidFill>
                  <a:srgbClr val="1F1F1F"/>
                </a:solidFill>
                <a:highlight>
                  <a:srgbClr val="FFFFFF"/>
                </a:highlight>
              </a:rPr>
              <a:t>Cannabis Public Health Fund</a:t>
            </a:r>
            <a:endParaRPr sz="2900">
              <a:solidFill>
                <a:srgbClr val="1F1F1F"/>
              </a:solidFill>
              <a:highlight>
                <a:srgbClr val="FFFFFF"/>
              </a:highlight>
            </a:endParaRPr>
          </a:p>
          <a:p>
            <a:pPr marL="914400" lvl="1" indent="-412750" algn="l" rtl="0">
              <a:lnSpc>
                <a:spcPct val="100000"/>
              </a:lnSpc>
              <a:spcBef>
                <a:spcPts val="0"/>
              </a:spcBef>
              <a:spcAft>
                <a:spcPts val="0"/>
              </a:spcAft>
              <a:buClr>
                <a:srgbClr val="1F1F1F"/>
              </a:buClr>
              <a:buSzPts val="2900"/>
              <a:buChar char="○"/>
            </a:pPr>
            <a:r>
              <a:rPr lang="en-US" sz="2900">
                <a:solidFill>
                  <a:srgbClr val="1F1F1F"/>
                </a:solidFill>
                <a:highlight>
                  <a:srgbClr val="FFFFFF"/>
                </a:highlight>
              </a:rPr>
              <a:t>5% of cannabis tax revenue </a:t>
            </a:r>
            <a:endParaRPr sz="2900">
              <a:solidFill>
                <a:srgbClr val="1F1F1F"/>
              </a:solidFill>
              <a:highlight>
                <a:srgbClr val="FFFFFF"/>
              </a:highlight>
            </a:endParaRPr>
          </a:p>
          <a:p>
            <a:pPr marL="914400" lvl="1" indent="-412750" algn="l" rtl="0">
              <a:lnSpc>
                <a:spcPct val="100000"/>
              </a:lnSpc>
              <a:spcBef>
                <a:spcPts val="0"/>
              </a:spcBef>
              <a:spcAft>
                <a:spcPts val="0"/>
              </a:spcAft>
              <a:buClr>
                <a:srgbClr val="1F1F1F"/>
              </a:buClr>
              <a:buSzPts val="2900"/>
              <a:buChar char="○"/>
            </a:pPr>
            <a:r>
              <a:rPr lang="en-US" sz="2900">
                <a:solidFill>
                  <a:srgbClr val="1F1F1F"/>
                </a:solidFill>
                <a:highlight>
                  <a:srgbClr val="FFFFFF"/>
                </a:highlight>
              </a:rPr>
              <a:t>More to come…</a:t>
            </a:r>
            <a:endParaRPr sz="2900">
              <a:solidFill>
                <a:srgbClr val="1F1F1F"/>
              </a:solidFill>
              <a:highlight>
                <a:srgbClr val="FFFFFF"/>
              </a:highlight>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423"/>
        <p:cNvGrpSpPr/>
        <p:nvPr/>
      </p:nvGrpSpPr>
      <p:grpSpPr>
        <a:xfrm>
          <a:off x="0" y="0"/>
          <a:ext cx="0" cy="0"/>
          <a:chOff x="0" y="0"/>
          <a:chExt cx="0" cy="0"/>
        </a:xfrm>
      </p:grpSpPr>
      <p:sp>
        <p:nvSpPr>
          <p:cNvPr id="424" name="Google Shape;424;g1fdd64fdc63_0_385"/>
          <p:cNvSpPr txBox="1">
            <a:spLocks noGrp="1"/>
          </p:cNvSpPr>
          <p:nvPr>
            <p:ph type="sldNum" idx="12"/>
          </p:nvPr>
        </p:nvSpPr>
        <p:spPr>
          <a:xfrm>
            <a:off x="738810" y="6231917"/>
            <a:ext cx="444000" cy="365100"/>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SzPts val="1400"/>
              <a:buNone/>
            </a:pPr>
            <a:fld id="{00000000-1234-1234-1234-123412341234}" type="slidenum">
              <a:rPr lang="en-US"/>
              <a:t>41</a:t>
            </a:fld>
            <a:endParaRPr/>
          </a:p>
        </p:txBody>
      </p:sp>
      <p:pic>
        <p:nvPicPr>
          <p:cNvPr id="425" name="Google Shape;425;g1fdd64fdc63_0_385"/>
          <p:cNvPicPr preferRelativeResize="0"/>
          <p:nvPr/>
        </p:nvPicPr>
        <p:blipFill rotWithShape="1">
          <a:blip r:embed="rId3">
            <a:alphaModFix/>
          </a:blip>
          <a:srcRect/>
          <a:stretch/>
        </p:blipFill>
        <p:spPr>
          <a:xfrm>
            <a:off x="960784" y="2328746"/>
            <a:ext cx="2977066" cy="2977066"/>
          </a:xfrm>
          <a:prstGeom prst="rect">
            <a:avLst/>
          </a:prstGeom>
          <a:noFill/>
          <a:ln>
            <a:noFill/>
          </a:ln>
        </p:spPr>
      </p:pic>
      <p:sp>
        <p:nvSpPr>
          <p:cNvPr id="426" name="Google Shape;426;g1fdd64fdc63_0_385"/>
          <p:cNvSpPr txBox="1"/>
          <p:nvPr/>
        </p:nvSpPr>
        <p:spPr>
          <a:xfrm>
            <a:off x="4193600" y="2780749"/>
            <a:ext cx="7582200" cy="1521900"/>
          </a:xfrm>
          <a:prstGeom prst="rect">
            <a:avLst/>
          </a:prstGeom>
          <a:solidFill>
            <a:schemeClr val="lt2"/>
          </a:solidFill>
          <a:ln>
            <a:noFill/>
          </a:ln>
        </p:spPr>
        <p:txBody>
          <a:bodyPr spcFirstLastPara="1" wrap="square" lIns="91425" tIns="45700" rIns="91425" bIns="45700" anchor="t" anchorCtr="0">
            <a:normAutofit/>
          </a:bodyPr>
          <a:lstStyle/>
          <a:p>
            <a:pPr marL="0" marR="0" lvl="0" indent="0" algn="l" rtl="0">
              <a:lnSpc>
                <a:spcPct val="90000"/>
              </a:lnSpc>
              <a:spcBef>
                <a:spcPts val="0"/>
              </a:spcBef>
              <a:spcAft>
                <a:spcPts val="0"/>
              </a:spcAft>
              <a:buClr>
                <a:schemeClr val="dk1"/>
              </a:buClr>
              <a:buSzPts val="2000"/>
              <a:buFont typeface="Arial"/>
              <a:buNone/>
            </a:pPr>
            <a:r>
              <a:rPr lang="en-US" sz="2000" b="0" i="0" u="none" strike="noStrike" cap="none">
                <a:solidFill>
                  <a:schemeClr val="dk1"/>
                </a:solidFill>
                <a:latin typeface="Calibri"/>
                <a:ea typeface="Calibri"/>
                <a:cs typeface="Calibri"/>
                <a:sym typeface="Calibri"/>
              </a:rPr>
              <a:t>CONTACT:</a:t>
            </a:r>
            <a:endParaRPr sz="1400" b="0" i="0" u="none" strike="noStrike" cap="none">
              <a:solidFill>
                <a:srgbClr val="000000"/>
              </a:solidFill>
              <a:latin typeface="Arial"/>
              <a:ea typeface="Arial"/>
              <a:cs typeface="Arial"/>
              <a:sym typeface="Arial"/>
            </a:endParaRPr>
          </a:p>
          <a:p>
            <a:pPr marL="0" marR="0" lvl="0" indent="0" algn="l" rtl="0">
              <a:lnSpc>
                <a:spcPct val="90000"/>
              </a:lnSpc>
              <a:spcBef>
                <a:spcPts val="1000"/>
              </a:spcBef>
              <a:spcAft>
                <a:spcPts val="0"/>
              </a:spcAft>
              <a:buClr>
                <a:schemeClr val="dk1"/>
              </a:buClr>
              <a:buSzPts val="2000"/>
              <a:buFont typeface="Arial"/>
              <a:buNone/>
            </a:pPr>
            <a:r>
              <a:rPr lang="en-US" sz="2000" b="0" i="1" u="none" strike="noStrike" cap="none">
                <a:solidFill>
                  <a:srgbClr val="0000FF"/>
                </a:solidFill>
                <a:latin typeface="Calibri"/>
                <a:ea typeface="Calibri"/>
                <a:cs typeface="Calibri"/>
                <a:sym typeface="Calibri"/>
              </a:rPr>
              <a:t>Dana</a:t>
            </a:r>
            <a:r>
              <a:rPr lang="en-US" sz="2000" b="0" i="1" u="none" strike="noStrike" cap="none">
                <a:solidFill>
                  <a:schemeClr val="dk1"/>
                </a:solidFill>
                <a:latin typeface="Calibri"/>
                <a:ea typeface="Calibri"/>
                <a:cs typeface="Calibri"/>
                <a:sym typeface="Calibri"/>
              </a:rPr>
              <a:t> </a:t>
            </a:r>
            <a:r>
              <a:rPr lang="en-US" sz="2000" b="0" i="1" u="none" strike="noStrike" cap="none">
                <a:solidFill>
                  <a:srgbClr val="0000FF"/>
                </a:solidFill>
                <a:latin typeface="Calibri"/>
                <a:ea typeface="Calibri"/>
                <a:cs typeface="Calibri"/>
                <a:sym typeface="Calibri"/>
              </a:rPr>
              <a:t>Moncrief,</a:t>
            </a:r>
            <a:r>
              <a:rPr lang="en-US" sz="2000" b="0" i="1" u="none" strike="noStrike" cap="none">
                <a:solidFill>
                  <a:schemeClr val="dk1"/>
                </a:solidFill>
                <a:latin typeface="Calibri"/>
                <a:ea typeface="Calibri"/>
                <a:cs typeface="Calibri"/>
                <a:sym typeface="Calibri"/>
              </a:rPr>
              <a:t> Director</a:t>
            </a:r>
            <a:br>
              <a:rPr lang="en-US" sz="2000" i="1">
                <a:solidFill>
                  <a:schemeClr val="dk1"/>
                </a:solidFill>
                <a:latin typeface="Calibri"/>
                <a:ea typeface="Calibri"/>
                <a:cs typeface="Calibri"/>
                <a:sym typeface="Calibri"/>
              </a:rPr>
            </a:br>
            <a:r>
              <a:rPr lang="en-US" sz="2000" b="0" i="1" u="none" strike="noStrike" cap="none">
                <a:solidFill>
                  <a:schemeClr val="dk1"/>
                </a:solidFill>
                <a:latin typeface="Calibri"/>
                <a:ea typeface="Calibri"/>
                <a:cs typeface="Calibri"/>
                <a:sym typeface="Calibri"/>
              </a:rPr>
              <a:t>Center for Tobacco Prevention and Control</a:t>
            </a:r>
            <a:br>
              <a:rPr lang="en-US" sz="2000" i="1">
                <a:solidFill>
                  <a:schemeClr val="dk1"/>
                </a:solidFill>
                <a:latin typeface="Calibri"/>
                <a:ea typeface="Calibri"/>
                <a:cs typeface="Calibri"/>
                <a:sym typeface="Calibri"/>
              </a:rPr>
            </a:br>
            <a:r>
              <a:rPr lang="en-US" sz="2000" b="0" i="1" u="none" strike="noStrike" cap="none">
                <a:solidFill>
                  <a:srgbClr val="0000FF"/>
                </a:solidFill>
                <a:latin typeface="Calibri"/>
                <a:ea typeface="Calibri"/>
                <a:cs typeface="Calibri"/>
                <a:sym typeface="Calibri"/>
              </a:rPr>
              <a:t>dana.moncrief@maryland.gov</a:t>
            </a:r>
            <a:endParaRPr sz="2000" b="0" i="0" u="none" strike="noStrike" cap="none">
              <a:solidFill>
                <a:srgbClr val="0000FF"/>
              </a:solidFill>
              <a:latin typeface="Calibri"/>
              <a:ea typeface="Calibri"/>
              <a:cs typeface="Calibri"/>
              <a:sym typeface="Calibri"/>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156"/>
        <p:cNvGrpSpPr/>
        <p:nvPr/>
      </p:nvGrpSpPr>
      <p:grpSpPr>
        <a:xfrm>
          <a:off x="0" y="0"/>
          <a:ext cx="0" cy="0"/>
          <a:chOff x="0" y="0"/>
          <a:chExt cx="0" cy="0"/>
        </a:xfrm>
      </p:grpSpPr>
      <p:sp>
        <p:nvSpPr>
          <p:cNvPr id="157" name="Google Shape;157;p1"/>
          <p:cNvSpPr txBox="1">
            <a:spLocks noGrp="1"/>
          </p:cNvSpPr>
          <p:nvPr>
            <p:ph type="ctrTitle"/>
          </p:nvPr>
        </p:nvSpPr>
        <p:spPr>
          <a:xfrm>
            <a:off x="1524000" y="3212447"/>
            <a:ext cx="9144000" cy="649500"/>
          </a:xfrm>
          <a:prstGeom prst="rect">
            <a:avLst/>
          </a:prstGeom>
          <a:noFill/>
          <a:ln>
            <a:noFill/>
          </a:ln>
        </p:spPr>
        <p:txBody>
          <a:bodyPr spcFirstLastPara="1" wrap="square" lIns="91425" tIns="45700" rIns="91425" bIns="45700" anchor="b" anchorCtr="0">
            <a:normAutofit/>
          </a:bodyPr>
          <a:lstStyle/>
          <a:p>
            <a:pPr marL="0" lvl="0" indent="0" algn="ctr" rtl="0">
              <a:lnSpc>
                <a:spcPct val="90000"/>
              </a:lnSpc>
              <a:spcBef>
                <a:spcPts val="0"/>
              </a:spcBef>
              <a:spcAft>
                <a:spcPts val="0"/>
              </a:spcAft>
              <a:buClr>
                <a:schemeClr val="dk1"/>
              </a:buClr>
              <a:buSzPts val="4000"/>
              <a:buFont typeface="Calibri"/>
              <a:buNone/>
            </a:pPr>
            <a:r>
              <a:rPr lang="en-US"/>
              <a:t>Menthol Tobacco Use in Maryland - 911</a:t>
            </a:r>
            <a:endParaRPr/>
          </a:p>
        </p:txBody>
      </p:sp>
      <p:sp>
        <p:nvSpPr>
          <p:cNvPr id="158" name="Google Shape;158;p1"/>
          <p:cNvSpPr txBox="1">
            <a:spLocks noGrp="1"/>
          </p:cNvSpPr>
          <p:nvPr>
            <p:ph type="subTitle" idx="1"/>
          </p:nvPr>
        </p:nvSpPr>
        <p:spPr>
          <a:xfrm>
            <a:off x="1524000" y="3861949"/>
            <a:ext cx="9144000" cy="567000"/>
          </a:xfrm>
          <a:prstGeom prst="rect">
            <a:avLst/>
          </a:prstGeom>
          <a:noFill/>
          <a:ln>
            <a:noFill/>
          </a:ln>
        </p:spPr>
        <p:txBody>
          <a:bodyPr spcFirstLastPara="1" wrap="square" lIns="91425" tIns="45700" rIns="91425" bIns="45700" anchor="t" anchorCtr="0">
            <a:normAutofit fontScale="92500" lnSpcReduction="20000"/>
          </a:bodyPr>
          <a:lstStyle/>
          <a:p>
            <a:pPr marL="0" lvl="0" indent="0" algn="ctr" rtl="0">
              <a:lnSpc>
                <a:spcPct val="90000"/>
              </a:lnSpc>
              <a:spcBef>
                <a:spcPts val="0"/>
              </a:spcBef>
              <a:spcAft>
                <a:spcPts val="0"/>
              </a:spcAft>
              <a:buClr>
                <a:srgbClr val="C40E3E"/>
              </a:buClr>
              <a:buSzPct val="100000"/>
              <a:buNone/>
            </a:pPr>
            <a:r>
              <a:rPr lang="en-US"/>
              <a:t>Denise Albright, M.A.</a:t>
            </a:r>
            <a:endParaRPr/>
          </a:p>
          <a:p>
            <a:pPr marL="0" lvl="0" indent="0" algn="ctr" rtl="0">
              <a:lnSpc>
                <a:spcPct val="90000"/>
              </a:lnSpc>
              <a:spcBef>
                <a:spcPts val="0"/>
              </a:spcBef>
              <a:spcAft>
                <a:spcPts val="0"/>
              </a:spcAft>
              <a:buClr>
                <a:srgbClr val="C40E3E"/>
              </a:buClr>
              <a:buSzPct val="100000"/>
              <a:buNone/>
            </a:pPr>
            <a:r>
              <a:rPr lang="en-US"/>
              <a:t>Program Manager of Public Health Initiatives and Integration</a:t>
            </a:r>
            <a:endParaRPr/>
          </a:p>
        </p:txBody>
      </p:sp>
      <p:sp>
        <p:nvSpPr>
          <p:cNvPr id="159" name="Google Shape;159;p1"/>
          <p:cNvSpPr txBox="1">
            <a:spLocks noGrp="1"/>
          </p:cNvSpPr>
          <p:nvPr>
            <p:ph type="body" idx="2"/>
          </p:nvPr>
        </p:nvSpPr>
        <p:spPr>
          <a:xfrm>
            <a:off x="1524000" y="4586800"/>
            <a:ext cx="9144000" cy="999600"/>
          </a:xfrm>
          <a:prstGeom prst="rect">
            <a:avLst/>
          </a:prstGeom>
          <a:noFill/>
          <a:ln>
            <a:noFill/>
          </a:ln>
        </p:spPr>
        <p:txBody>
          <a:bodyPr spcFirstLastPara="1" wrap="square" lIns="91425" tIns="45700" rIns="91425" bIns="45700" anchor="t" anchorCtr="0">
            <a:normAutofit lnSpcReduction="10000"/>
          </a:bodyPr>
          <a:lstStyle/>
          <a:p>
            <a:pPr marL="0" lvl="0" indent="0" algn="ctr" rtl="0">
              <a:lnSpc>
                <a:spcPct val="90000"/>
              </a:lnSpc>
              <a:spcBef>
                <a:spcPts val="0"/>
              </a:spcBef>
              <a:spcAft>
                <a:spcPts val="0"/>
              </a:spcAft>
              <a:buClr>
                <a:srgbClr val="C40E3E"/>
              </a:buClr>
              <a:buSzPct val="100000"/>
              <a:buNone/>
            </a:pPr>
            <a:r>
              <a:rPr lang="en-US"/>
              <a:t>Center for Tobacco Prevention and Control</a:t>
            </a:r>
            <a:endParaRPr/>
          </a:p>
          <a:p>
            <a:pPr marL="0" lvl="0" indent="0" algn="ctr" rtl="0">
              <a:lnSpc>
                <a:spcPct val="90000"/>
              </a:lnSpc>
              <a:spcBef>
                <a:spcPts val="0"/>
              </a:spcBef>
              <a:spcAft>
                <a:spcPts val="0"/>
              </a:spcAft>
              <a:buClr>
                <a:srgbClr val="C40E3E"/>
              </a:buClr>
              <a:buSzPct val="100000"/>
              <a:buNone/>
            </a:pPr>
            <a:r>
              <a:rPr lang="en-US"/>
              <a:t>Prevention and Health Promotion Administration</a:t>
            </a:r>
            <a:endParaRPr/>
          </a:p>
          <a:p>
            <a:pPr marL="0" lvl="0" indent="0" algn="ctr" rtl="0">
              <a:lnSpc>
                <a:spcPct val="90000"/>
              </a:lnSpc>
              <a:spcBef>
                <a:spcPts val="0"/>
              </a:spcBef>
              <a:spcAft>
                <a:spcPts val="0"/>
              </a:spcAft>
              <a:buClr>
                <a:srgbClr val="C40E3E"/>
              </a:buClr>
              <a:buSzPct val="100000"/>
              <a:buNone/>
            </a:pPr>
            <a:r>
              <a:rPr lang="en-US"/>
              <a:t>April 25, 2023</a:t>
            </a:r>
            <a:endParaRPr/>
          </a:p>
          <a:p>
            <a:pPr marL="0" lvl="0" indent="0" algn="ctr" rtl="0">
              <a:lnSpc>
                <a:spcPct val="90000"/>
              </a:lnSpc>
              <a:spcBef>
                <a:spcPts val="0"/>
              </a:spcBef>
              <a:spcAft>
                <a:spcPts val="0"/>
              </a:spcAft>
              <a:buClr>
                <a:srgbClr val="C40E3E"/>
              </a:buClr>
              <a:buSzPct val="100000"/>
              <a:buNone/>
            </a:pPr>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164"/>
        <p:cNvGrpSpPr/>
        <p:nvPr/>
      </p:nvGrpSpPr>
      <p:grpSpPr>
        <a:xfrm>
          <a:off x="0" y="0"/>
          <a:ext cx="0" cy="0"/>
          <a:chOff x="0" y="0"/>
          <a:chExt cx="0" cy="0"/>
        </a:xfrm>
      </p:grpSpPr>
      <p:sp>
        <p:nvSpPr>
          <p:cNvPr id="165" name="Google Shape;165;g22c9e4c7141_0_0"/>
          <p:cNvSpPr txBox="1">
            <a:spLocks noGrp="1"/>
          </p:cNvSpPr>
          <p:nvPr>
            <p:ph type="title"/>
          </p:nvPr>
        </p:nvSpPr>
        <p:spPr>
          <a:xfrm>
            <a:off x="628651" y="447261"/>
            <a:ext cx="7886700" cy="746100"/>
          </a:xfrm>
          <a:prstGeom prst="rect">
            <a:avLst/>
          </a:prstGeom>
          <a:noFill/>
          <a:ln>
            <a:noFill/>
          </a:ln>
        </p:spPr>
        <p:txBody>
          <a:bodyPr spcFirstLastPara="1" wrap="square" lIns="91425" tIns="45700" rIns="91425" bIns="45700" anchor="ctr" anchorCtr="0">
            <a:normAutofit fontScale="90000"/>
          </a:bodyPr>
          <a:lstStyle/>
          <a:p>
            <a:pPr marL="0" lvl="0" indent="0" algn="l" rtl="0">
              <a:lnSpc>
                <a:spcPct val="90000"/>
              </a:lnSpc>
              <a:spcBef>
                <a:spcPts val="0"/>
              </a:spcBef>
              <a:spcAft>
                <a:spcPts val="0"/>
              </a:spcAft>
              <a:buClr>
                <a:schemeClr val="dk1"/>
              </a:buClr>
              <a:buSzPct val="111363"/>
              <a:buFont typeface="Calibri"/>
              <a:buNone/>
            </a:pPr>
            <a:br>
              <a:rPr lang="en-US"/>
            </a:br>
            <a:r>
              <a:rPr lang="en-US"/>
              <a:t>Mission and Vision</a:t>
            </a:r>
            <a:endParaRPr/>
          </a:p>
        </p:txBody>
      </p:sp>
      <p:sp>
        <p:nvSpPr>
          <p:cNvPr id="166" name="Google Shape;166;g22c9e4c7141_0_0"/>
          <p:cNvSpPr txBox="1">
            <a:spLocks noGrp="1"/>
          </p:cNvSpPr>
          <p:nvPr>
            <p:ph type="body" idx="1"/>
          </p:nvPr>
        </p:nvSpPr>
        <p:spPr>
          <a:xfrm>
            <a:off x="782833" y="1595767"/>
            <a:ext cx="10686900" cy="4921200"/>
          </a:xfrm>
          <a:prstGeom prst="rect">
            <a:avLst/>
          </a:prstGeom>
          <a:noFill/>
          <a:ln>
            <a:noFill/>
          </a:ln>
        </p:spPr>
        <p:txBody>
          <a:bodyPr spcFirstLastPara="1" wrap="square" lIns="91425" tIns="45700" rIns="91425" bIns="45700" anchor="t" anchorCtr="0">
            <a:noAutofit/>
          </a:bodyPr>
          <a:lstStyle/>
          <a:p>
            <a:pPr marL="50800" lvl="0" indent="0" algn="l" rtl="0">
              <a:lnSpc>
                <a:spcPct val="90000"/>
              </a:lnSpc>
              <a:spcBef>
                <a:spcPts val="1100"/>
              </a:spcBef>
              <a:spcAft>
                <a:spcPts val="0"/>
              </a:spcAft>
              <a:buSzPts val="2800"/>
              <a:buNone/>
            </a:pPr>
            <a:r>
              <a:rPr lang="en-US" sz="2400" u="sng">
                <a:solidFill>
                  <a:srgbClr val="222222"/>
                </a:solidFill>
              </a:rPr>
              <a:t>MISSION</a:t>
            </a:r>
            <a:endParaRPr sz="2400">
              <a:solidFill>
                <a:srgbClr val="222222"/>
              </a:solidFill>
            </a:endParaRPr>
          </a:p>
          <a:p>
            <a:pPr marL="50800" lvl="0" indent="0" algn="l" rtl="0">
              <a:lnSpc>
                <a:spcPct val="90000"/>
              </a:lnSpc>
              <a:spcBef>
                <a:spcPts val="1100"/>
              </a:spcBef>
              <a:spcAft>
                <a:spcPts val="0"/>
              </a:spcAft>
              <a:buSzPts val="2800"/>
              <a:buNone/>
            </a:pPr>
            <a:r>
              <a:rPr lang="en-US" sz="2400">
                <a:solidFill>
                  <a:srgbClr val="222222"/>
                </a:solidFill>
              </a:rPr>
              <a:t>The mission of the Prevention and Health Promotion Administration is to </a:t>
            </a:r>
            <a:r>
              <a:rPr lang="en-US" sz="2400" b="1">
                <a:solidFill>
                  <a:srgbClr val="222222"/>
                </a:solidFill>
              </a:rPr>
              <a:t>protect</a:t>
            </a:r>
            <a:r>
              <a:rPr lang="en-US" sz="2400">
                <a:solidFill>
                  <a:srgbClr val="222222"/>
                </a:solidFill>
              </a:rPr>
              <a:t>, </a:t>
            </a:r>
            <a:r>
              <a:rPr lang="en-US" sz="2400" b="1">
                <a:solidFill>
                  <a:srgbClr val="222222"/>
                </a:solidFill>
              </a:rPr>
              <a:t>promote</a:t>
            </a:r>
            <a:r>
              <a:rPr lang="en-US" sz="2400">
                <a:solidFill>
                  <a:srgbClr val="222222"/>
                </a:solidFill>
              </a:rPr>
              <a:t> and </a:t>
            </a:r>
            <a:r>
              <a:rPr lang="en-US" sz="2400" b="1">
                <a:solidFill>
                  <a:srgbClr val="222222"/>
                </a:solidFill>
              </a:rPr>
              <a:t>improve the health and well-being of all Marylanders and their families </a:t>
            </a:r>
            <a:r>
              <a:rPr lang="en-US" sz="2400">
                <a:solidFill>
                  <a:srgbClr val="222222"/>
                </a:solidFill>
              </a:rPr>
              <a:t>through provision of public health leadership and through community-based public health efforts in partnership with local health departments, providers, community-based organizations, and public and private sector agencies, </a:t>
            </a:r>
            <a:r>
              <a:rPr lang="en-US" sz="2400" b="1">
                <a:solidFill>
                  <a:srgbClr val="222222"/>
                </a:solidFill>
              </a:rPr>
              <a:t>giving special attention to at-risk and vulnerable populations.</a:t>
            </a:r>
            <a:endParaRPr sz="2400" b="1">
              <a:solidFill>
                <a:srgbClr val="222222"/>
              </a:solidFill>
            </a:endParaRPr>
          </a:p>
          <a:p>
            <a:pPr marL="50800" lvl="0" indent="0" algn="l" rtl="0">
              <a:lnSpc>
                <a:spcPct val="90000"/>
              </a:lnSpc>
              <a:spcBef>
                <a:spcPts val="1100"/>
              </a:spcBef>
              <a:spcAft>
                <a:spcPts val="0"/>
              </a:spcAft>
              <a:buSzPts val="2800"/>
              <a:buNone/>
            </a:pPr>
            <a:r>
              <a:rPr lang="en-US" sz="2400" u="sng">
                <a:solidFill>
                  <a:srgbClr val="222222"/>
                </a:solidFill>
              </a:rPr>
              <a:t>VISION </a:t>
            </a:r>
            <a:endParaRPr sz="2400">
              <a:solidFill>
                <a:srgbClr val="222222"/>
              </a:solidFill>
            </a:endParaRPr>
          </a:p>
          <a:p>
            <a:pPr marL="50800" lvl="0" indent="0" algn="l" rtl="0">
              <a:lnSpc>
                <a:spcPct val="90000"/>
              </a:lnSpc>
              <a:spcBef>
                <a:spcPts val="1100"/>
              </a:spcBef>
              <a:spcAft>
                <a:spcPts val="0"/>
              </a:spcAft>
              <a:buSzPts val="2800"/>
              <a:buNone/>
            </a:pPr>
            <a:r>
              <a:rPr lang="en-US" sz="2400">
                <a:solidFill>
                  <a:srgbClr val="222222"/>
                </a:solidFill>
              </a:rPr>
              <a:t>The Prevention and Health Promotion Administration envisions a future in which all Marylanders and their families enjoy optimal health and well-being.</a:t>
            </a:r>
            <a:endParaRPr sz="2400">
              <a:solidFill>
                <a:srgbClr val="222222"/>
              </a:solidFill>
            </a:endParaRPr>
          </a:p>
        </p:txBody>
      </p:sp>
      <p:sp>
        <p:nvSpPr>
          <p:cNvPr id="167" name="Google Shape;167;g22c9e4c7141_0_0"/>
          <p:cNvSpPr txBox="1">
            <a:spLocks noGrp="1"/>
          </p:cNvSpPr>
          <p:nvPr>
            <p:ph type="sldNum" idx="12"/>
          </p:nvPr>
        </p:nvSpPr>
        <p:spPr>
          <a:xfrm>
            <a:off x="375223" y="6344440"/>
            <a:ext cx="407700" cy="273900"/>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Clr>
                <a:srgbClr val="000000"/>
              </a:buClr>
              <a:buSzPts val="1800"/>
              <a:buFont typeface="Arial"/>
              <a:buNone/>
            </a:pPr>
            <a:fld id="{00000000-1234-1234-1234-123412341234}" type="slidenum">
              <a:rPr lang="en-US"/>
              <a:t>43</a:t>
            </a:fld>
            <a:endParaRPr/>
          </a:p>
        </p:txBody>
      </p:sp>
      <p:sp>
        <p:nvSpPr>
          <p:cNvPr id="168" name="Google Shape;168;g22c9e4c7141_0_0"/>
          <p:cNvSpPr txBox="1">
            <a:spLocks noGrp="1"/>
          </p:cNvSpPr>
          <p:nvPr>
            <p:ph type="body" idx="2"/>
          </p:nvPr>
        </p:nvSpPr>
        <p:spPr>
          <a:xfrm>
            <a:off x="465344" y="142043"/>
            <a:ext cx="10856400" cy="626100"/>
          </a:xfrm>
          <a:prstGeom prst="rect">
            <a:avLst/>
          </a:prstGeom>
          <a:noFill/>
          <a:ln>
            <a:noFill/>
          </a:ln>
        </p:spPr>
        <p:txBody>
          <a:bodyPr spcFirstLastPara="1" wrap="square" lIns="91425" tIns="45700" rIns="91425" bIns="45700" anchor="t" anchorCtr="0">
            <a:noAutofit/>
          </a:bodyPr>
          <a:lstStyle/>
          <a:p>
            <a:pPr marL="457200" lvl="0" indent="-215900" algn="l" rtl="0">
              <a:lnSpc>
                <a:spcPct val="90000"/>
              </a:lnSpc>
              <a:spcBef>
                <a:spcPts val="1100"/>
              </a:spcBef>
              <a:spcAft>
                <a:spcPts val="0"/>
              </a:spcAft>
              <a:buClr>
                <a:srgbClr val="7F7F7F"/>
              </a:buClr>
              <a:buSzPts val="2300"/>
              <a:buNone/>
            </a:pPr>
            <a:r>
              <a:rPr lang="en-US"/>
              <a:t>Prevention and Health Promotion Administration </a:t>
            </a:r>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173"/>
        <p:cNvGrpSpPr/>
        <p:nvPr/>
      </p:nvGrpSpPr>
      <p:grpSpPr>
        <a:xfrm>
          <a:off x="0" y="0"/>
          <a:ext cx="0" cy="0"/>
          <a:chOff x="0" y="0"/>
          <a:chExt cx="0" cy="0"/>
        </a:xfrm>
      </p:grpSpPr>
      <p:sp>
        <p:nvSpPr>
          <p:cNvPr id="174" name="Google Shape;174;g238b7013009_0_1"/>
          <p:cNvSpPr txBox="1">
            <a:spLocks noGrp="1"/>
          </p:cNvSpPr>
          <p:nvPr>
            <p:ph type="title"/>
          </p:nvPr>
        </p:nvSpPr>
        <p:spPr>
          <a:xfrm>
            <a:off x="838200" y="596349"/>
            <a:ext cx="10515600" cy="994800"/>
          </a:xfrm>
          <a:prstGeom prst="rect">
            <a:avLst/>
          </a:prstGeom>
        </p:spPr>
        <p:txBody>
          <a:bodyPr spcFirstLastPara="1" wrap="square" lIns="91425" tIns="45700" rIns="91425" bIns="45700" anchor="ctr" anchorCtr="0">
            <a:normAutofit/>
          </a:bodyPr>
          <a:lstStyle/>
          <a:p>
            <a:pPr marL="0" lvl="0" indent="0" algn="ctr" rtl="0">
              <a:spcBef>
                <a:spcPts val="0"/>
              </a:spcBef>
              <a:spcAft>
                <a:spcPts val="0"/>
              </a:spcAft>
              <a:buNone/>
            </a:pPr>
            <a:r>
              <a:rPr lang="en-US"/>
              <a:t>Land Acknowledgement</a:t>
            </a:r>
            <a:endParaRPr/>
          </a:p>
        </p:txBody>
      </p:sp>
      <p:sp>
        <p:nvSpPr>
          <p:cNvPr id="175" name="Google Shape;175;g238b7013009_0_1"/>
          <p:cNvSpPr txBox="1">
            <a:spLocks noGrp="1"/>
          </p:cNvSpPr>
          <p:nvPr>
            <p:ph type="body" idx="1"/>
          </p:nvPr>
        </p:nvSpPr>
        <p:spPr>
          <a:xfrm>
            <a:off x="1282148" y="1825625"/>
            <a:ext cx="10071600" cy="4351200"/>
          </a:xfrm>
          <a:prstGeom prst="rect">
            <a:avLst/>
          </a:prstGeom>
        </p:spPr>
        <p:txBody>
          <a:bodyPr spcFirstLastPara="1" wrap="square" lIns="91425" tIns="45700" rIns="91425" bIns="45700" anchor="t" anchorCtr="0">
            <a:normAutofit/>
          </a:bodyPr>
          <a:lstStyle/>
          <a:p>
            <a:pPr marL="0" lvl="0" indent="0" algn="l" rtl="0">
              <a:spcBef>
                <a:spcPts val="1000"/>
              </a:spcBef>
              <a:spcAft>
                <a:spcPts val="0"/>
              </a:spcAft>
              <a:buNone/>
            </a:pPr>
            <a:r>
              <a:rPr lang="en-US"/>
              <a:t>I want to take a moment to name the tribes whose land we are on.  This is an attempt to honor those who came before us and to acknowledge the unjust ways their land was taken from them. </a:t>
            </a:r>
            <a:endParaRPr/>
          </a:p>
          <a:p>
            <a:pPr marL="0" lvl="0" indent="0" algn="l" rtl="0">
              <a:spcBef>
                <a:spcPts val="1000"/>
              </a:spcBef>
              <a:spcAft>
                <a:spcPts val="0"/>
              </a:spcAft>
              <a:buNone/>
            </a:pPr>
            <a:endParaRPr/>
          </a:p>
          <a:p>
            <a:pPr marL="0" lvl="0" indent="0" algn="l" rtl="0">
              <a:spcBef>
                <a:spcPts val="1000"/>
              </a:spcBef>
              <a:spcAft>
                <a:spcPts val="0"/>
              </a:spcAft>
              <a:buNone/>
            </a:pPr>
            <a:r>
              <a:rPr lang="en-US"/>
              <a:t>This meeting is taking place on the </a:t>
            </a:r>
            <a:r>
              <a:rPr lang="en-US" b="1">
                <a:solidFill>
                  <a:srgbClr val="980000"/>
                </a:solidFill>
              </a:rPr>
              <a:t>Susquehannock</a:t>
            </a:r>
            <a:r>
              <a:rPr lang="en-US"/>
              <a:t> and </a:t>
            </a:r>
            <a:r>
              <a:rPr lang="en-US" b="1">
                <a:solidFill>
                  <a:srgbClr val="980000"/>
                </a:solidFill>
              </a:rPr>
              <a:t>Piscataway</a:t>
            </a:r>
            <a:r>
              <a:rPr lang="en-US"/>
              <a:t> land. With this statement we honor and show gratitude by naming these tribes.</a:t>
            </a:r>
            <a:endParaRPr/>
          </a:p>
        </p:txBody>
      </p:sp>
      <p:sp>
        <p:nvSpPr>
          <p:cNvPr id="176" name="Google Shape;176;g238b7013009_0_1"/>
          <p:cNvSpPr txBox="1">
            <a:spLocks noGrp="1"/>
          </p:cNvSpPr>
          <p:nvPr>
            <p:ph type="sldNum" idx="12"/>
          </p:nvPr>
        </p:nvSpPr>
        <p:spPr>
          <a:xfrm>
            <a:off x="537186" y="6253165"/>
            <a:ext cx="543300" cy="365100"/>
          </a:xfrm>
          <a:prstGeom prst="rect">
            <a:avLst/>
          </a:prstGeom>
        </p:spPr>
        <p:txBody>
          <a:bodyPr spcFirstLastPara="1" wrap="square" lIns="91425" tIns="45700" rIns="91425" bIns="45700" anchor="ctr" anchorCtr="0">
            <a:noAutofit/>
          </a:bodyPr>
          <a:lstStyle/>
          <a:p>
            <a:pPr marL="0" lvl="0" indent="0" algn="l" rtl="0">
              <a:spcBef>
                <a:spcPts val="0"/>
              </a:spcBef>
              <a:spcAft>
                <a:spcPts val="0"/>
              </a:spcAft>
              <a:buClr>
                <a:srgbClr val="000000"/>
              </a:buClr>
              <a:buSzPts val="1800"/>
              <a:buFont typeface="Arial"/>
              <a:buNone/>
            </a:pPr>
            <a:fld id="{00000000-1234-1234-1234-123412341234}" type="slidenum">
              <a:rPr lang="en-US"/>
              <a:t>44</a:t>
            </a:fld>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180"/>
        <p:cNvGrpSpPr/>
        <p:nvPr/>
      </p:nvGrpSpPr>
      <p:grpSpPr>
        <a:xfrm>
          <a:off x="0" y="0"/>
          <a:ext cx="0" cy="0"/>
          <a:chOff x="0" y="0"/>
          <a:chExt cx="0" cy="0"/>
        </a:xfrm>
      </p:grpSpPr>
      <p:sp>
        <p:nvSpPr>
          <p:cNvPr id="181" name="Google Shape;181;p3"/>
          <p:cNvSpPr txBox="1">
            <a:spLocks noGrp="1"/>
          </p:cNvSpPr>
          <p:nvPr>
            <p:ph type="title"/>
          </p:nvPr>
        </p:nvSpPr>
        <p:spPr>
          <a:xfrm>
            <a:off x="1080525" y="512699"/>
            <a:ext cx="10515600" cy="994800"/>
          </a:xfrm>
          <a:prstGeom prst="rect">
            <a:avLst/>
          </a:prstGeom>
          <a:noFill/>
          <a:ln>
            <a:noFill/>
          </a:ln>
          <a:effectLst>
            <a:outerShdw blurRad="57150" dist="19050" dir="5400000" algn="bl" rotWithShape="0">
              <a:srgbClr val="000000">
                <a:alpha val="50000"/>
              </a:srgbClr>
            </a:outerShdw>
          </a:effectLst>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4400"/>
              <a:buFont typeface="Calibri"/>
              <a:buNone/>
            </a:pPr>
            <a:r>
              <a:rPr lang="en-US"/>
              <a:t>By the End of this Presentation You Will… </a:t>
            </a:r>
            <a:endParaRPr/>
          </a:p>
        </p:txBody>
      </p:sp>
      <p:sp>
        <p:nvSpPr>
          <p:cNvPr id="182" name="Google Shape;182;p3"/>
          <p:cNvSpPr txBox="1">
            <a:spLocks noGrp="1"/>
          </p:cNvSpPr>
          <p:nvPr>
            <p:ph type="body" idx="1"/>
          </p:nvPr>
        </p:nvSpPr>
        <p:spPr>
          <a:xfrm>
            <a:off x="1282150" y="1825625"/>
            <a:ext cx="10515600" cy="4351200"/>
          </a:xfrm>
          <a:prstGeom prst="rect">
            <a:avLst/>
          </a:prstGeom>
          <a:noFill/>
          <a:ln>
            <a:noFill/>
          </a:ln>
        </p:spPr>
        <p:txBody>
          <a:bodyPr spcFirstLastPara="1" wrap="square" lIns="91425" tIns="45700" rIns="91425" bIns="45700" anchor="t" anchorCtr="0">
            <a:normAutofit/>
          </a:bodyPr>
          <a:lstStyle/>
          <a:p>
            <a:pPr marL="457200" lvl="0" indent="-406400" algn="l" rtl="0">
              <a:lnSpc>
                <a:spcPct val="90000"/>
              </a:lnSpc>
              <a:spcBef>
                <a:spcPts val="0"/>
              </a:spcBef>
              <a:spcAft>
                <a:spcPts val="0"/>
              </a:spcAft>
              <a:buSzPts val="2800"/>
              <a:buChar char="●"/>
            </a:pPr>
            <a:r>
              <a:rPr lang="en-US"/>
              <a:t>Have an understanding of Menthol tobacco use and it’s disproportionate impact on specific populations here in Maryland. </a:t>
            </a:r>
            <a:endParaRPr/>
          </a:p>
          <a:p>
            <a:pPr marL="457200" lvl="0" indent="0" algn="l" rtl="0">
              <a:lnSpc>
                <a:spcPct val="90000"/>
              </a:lnSpc>
              <a:spcBef>
                <a:spcPts val="0"/>
              </a:spcBef>
              <a:spcAft>
                <a:spcPts val="0"/>
              </a:spcAft>
              <a:buNone/>
            </a:pPr>
            <a:endParaRPr/>
          </a:p>
          <a:p>
            <a:pPr marL="457200" lvl="0" indent="-406400" algn="l" rtl="0">
              <a:lnSpc>
                <a:spcPct val="90000"/>
              </a:lnSpc>
              <a:spcBef>
                <a:spcPts val="0"/>
              </a:spcBef>
              <a:spcAft>
                <a:spcPts val="0"/>
              </a:spcAft>
              <a:buSzPts val="2800"/>
              <a:buChar char="●"/>
            </a:pPr>
            <a:r>
              <a:rPr lang="en-US"/>
              <a:t>Have an understanding of what you can do to address the problem within your jurisdiction. </a:t>
            </a:r>
            <a:endParaRPr/>
          </a:p>
          <a:p>
            <a:pPr marL="457200" lvl="0" indent="0" algn="l" rtl="0">
              <a:lnSpc>
                <a:spcPct val="90000"/>
              </a:lnSpc>
              <a:spcBef>
                <a:spcPts val="0"/>
              </a:spcBef>
              <a:spcAft>
                <a:spcPts val="0"/>
              </a:spcAft>
              <a:buNone/>
            </a:pPr>
            <a:endParaRPr/>
          </a:p>
          <a:p>
            <a:pPr marL="457200" lvl="0" indent="-406400" algn="l" rtl="0">
              <a:lnSpc>
                <a:spcPct val="90000"/>
              </a:lnSpc>
              <a:spcBef>
                <a:spcPts val="0"/>
              </a:spcBef>
              <a:spcAft>
                <a:spcPts val="0"/>
              </a:spcAft>
              <a:buSzPts val="2800"/>
              <a:buChar char="●"/>
            </a:pPr>
            <a:r>
              <a:rPr lang="en-US"/>
              <a:t>Have an understanding of resources at your disposal to assist you in addressing Menthol within your jurisdiction.</a:t>
            </a:r>
            <a:endParaRPr/>
          </a:p>
        </p:txBody>
      </p:sp>
      <p:sp>
        <p:nvSpPr>
          <p:cNvPr id="183" name="Google Shape;183;p3"/>
          <p:cNvSpPr txBox="1">
            <a:spLocks noGrp="1"/>
          </p:cNvSpPr>
          <p:nvPr>
            <p:ph type="sldNum" idx="12"/>
          </p:nvPr>
        </p:nvSpPr>
        <p:spPr>
          <a:xfrm>
            <a:off x="537186" y="6253165"/>
            <a:ext cx="543338" cy="365125"/>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SzPts val="1800"/>
              <a:buNone/>
            </a:pPr>
            <a:fld id="{00000000-1234-1234-1234-123412341234}" type="slidenum">
              <a:rPr lang="en-US">
                <a:latin typeface="Calibri"/>
                <a:ea typeface="Calibri"/>
                <a:cs typeface="Calibri"/>
                <a:sym typeface="Calibri"/>
              </a:rPr>
              <a:t>45</a:t>
            </a:fld>
            <a:endParaRPr>
              <a:latin typeface="Calibri"/>
              <a:ea typeface="Calibri"/>
              <a:cs typeface="Calibri"/>
              <a:sym typeface="Calibri"/>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187"/>
        <p:cNvGrpSpPr/>
        <p:nvPr/>
      </p:nvGrpSpPr>
      <p:grpSpPr>
        <a:xfrm>
          <a:off x="0" y="0"/>
          <a:ext cx="0" cy="0"/>
          <a:chOff x="0" y="0"/>
          <a:chExt cx="0" cy="0"/>
        </a:xfrm>
      </p:grpSpPr>
      <p:sp>
        <p:nvSpPr>
          <p:cNvPr id="188" name="Google Shape;188;p2"/>
          <p:cNvSpPr txBox="1">
            <a:spLocks noGrp="1"/>
          </p:cNvSpPr>
          <p:nvPr>
            <p:ph type="body" idx="1"/>
          </p:nvPr>
        </p:nvSpPr>
        <p:spPr>
          <a:xfrm>
            <a:off x="2988300" y="647175"/>
            <a:ext cx="7061400" cy="570000"/>
          </a:xfrm>
          <a:prstGeom prst="rect">
            <a:avLst/>
          </a:prstGeom>
          <a:noFill/>
          <a:ln>
            <a:noFill/>
          </a:ln>
          <a:effectLst>
            <a:outerShdw blurRad="57150" dist="19050" dir="5400000" algn="bl" rotWithShape="0">
              <a:srgbClr val="000000">
                <a:alpha val="50000"/>
              </a:srgbClr>
            </a:outerShdw>
          </a:effectLst>
        </p:spPr>
        <p:txBody>
          <a:bodyPr spcFirstLastPara="1" wrap="square" lIns="91425" tIns="45700" rIns="91425" bIns="45700" anchor="t" anchorCtr="0">
            <a:noAutofit/>
          </a:bodyPr>
          <a:lstStyle/>
          <a:p>
            <a:pPr marL="228600" lvl="0" indent="-228600" algn="l" rtl="0">
              <a:lnSpc>
                <a:spcPct val="90000"/>
              </a:lnSpc>
              <a:spcBef>
                <a:spcPts val="0"/>
              </a:spcBef>
              <a:spcAft>
                <a:spcPts val="0"/>
              </a:spcAft>
              <a:buClr>
                <a:schemeClr val="dk1"/>
              </a:buClr>
              <a:buSzPts val="4000"/>
              <a:buNone/>
            </a:pPr>
            <a:r>
              <a:rPr lang="en-US"/>
              <a:t>911 What’s your emergency…..?</a:t>
            </a:r>
            <a:endParaRPr/>
          </a:p>
        </p:txBody>
      </p:sp>
      <p:pic>
        <p:nvPicPr>
          <p:cNvPr id="189" name="Google Shape;189;p2"/>
          <p:cNvPicPr preferRelativeResize="0"/>
          <p:nvPr/>
        </p:nvPicPr>
        <p:blipFill>
          <a:blip r:embed="rId3">
            <a:alphaModFix/>
          </a:blip>
          <a:stretch>
            <a:fillRect/>
          </a:stretch>
        </p:blipFill>
        <p:spPr>
          <a:xfrm>
            <a:off x="5011300" y="1590937"/>
            <a:ext cx="1808309" cy="1808309"/>
          </a:xfrm>
          <a:prstGeom prst="rect">
            <a:avLst/>
          </a:prstGeom>
          <a:noFill/>
          <a:ln>
            <a:noFill/>
          </a:ln>
        </p:spPr>
      </p:pic>
      <p:pic>
        <p:nvPicPr>
          <p:cNvPr id="190" name="Google Shape;190;p2"/>
          <p:cNvPicPr preferRelativeResize="0"/>
          <p:nvPr/>
        </p:nvPicPr>
        <p:blipFill>
          <a:blip r:embed="rId4">
            <a:alphaModFix/>
          </a:blip>
          <a:stretch>
            <a:fillRect/>
          </a:stretch>
        </p:blipFill>
        <p:spPr>
          <a:xfrm>
            <a:off x="3487300" y="4398862"/>
            <a:ext cx="5077615" cy="1626488"/>
          </a:xfrm>
          <a:prstGeom prst="rect">
            <a:avLst/>
          </a:prstGeom>
          <a:noFill/>
          <a:ln>
            <a:noFill/>
          </a:ln>
        </p:spPr>
      </p:pic>
      <p:sp>
        <p:nvSpPr>
          <p:cNvPr id="191" name="Google Shape;191;p2"/>
          <p:cNvSpPr txBox="1"/>
          <p:nvPr/>
        </p:nvSpPr>
        <p:spPr>
          <a:xfrm>
            <a:off x="3612250" y="3580775"/>
            <a:ext cx="60666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a:latin typeface="Calibri"/>
              <a:ea typeface="Calibri"/>
              <a:cs typeface="Calibri"/>
              <a:sym typeface="Calibri"/>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196"/>
        <p:cNvGrpSpPr/>
        <p:nvPr/>
      </p:nvGrpSpPr>
      <p:grpSpPr>
        <a:xfrm>
          <a:off x="0" y="0"/>
          <a:ext cx="0" cy="0"/>
          <a:chOff x="0" y="0"/>
          <a:chExt cx="0" cy="0"/>
        </a:xfrm>
      </p:grpSpPr>
      <p:sp>
        <p:nvSpPr>
          <p:cNvPr id="197" name="Google Shape;197;g22c9e4c7141_0_106"/>
          <p:cNvSpPr txBox="1">
            <a:spLocks noGrp="1"/>
          </p:cNvSpPr>
          <p:nvPr>
            <p:ph type="title"/>
          </p:nvPr>
        </p:nvSpPr>
        <p:spPr>
          <a:xfrm>
            <a:off x="838200" y="596349"/>
            <a:ext cx="10515600" cy="994800"/>
          </a:xfrm>
          <a:prstGeom prst="rect">
            <a:avLst/>
          </a:prstGeom>
        </p:spPr>
        <p:txBody>
          <a:bodyPr spcFirstLastPara="1" wrap="square" lIns="91425" tIns="45700" rIns="91425" bIns="45700" anchor="ctr" anchorCtr="0">
            <a:normAutofit/>
          </a:bodyPr>
          <a:lstStyle/>
          <a:p>
            <a:pPr marL="0" lvl="0" indent="0" algn="ctr" rtl="0">
              <a:spcBef>
                <a:spcPts val="0"/>
              </a:spcBef>
              <a:spcAft>
                <a:spcPts val="0"/>
              </a:spcAft>
              <a:buNone/>
            </a:pPr>
            <a:r>
              <a:rPr lang="en-US"/>
              <a:t>Situation Report (Scenario)</a:t>
            </a:r>
            <a:endParaRPr/>
          </a:p>
        </p:txBody>
      </p:sp>
      <p:sp>
        <p:nvSpPr>
          <p:cNvPr id="198" name="Google Shape;198;g22c9e4c7141_0_106"/>
          <p:cNvSpPr txBox="1">
            <a:spLocks noGrp="1"/>
          </p:cNvSpPr>
          <p:nvPr>
            <p:ph type="body" idx="1"/>
          </p:nvPr>
        </p:nvSpPr>
        <p:spPr>
          <a:xfrm>
            <a:off x="1282148" y="1825625"/>
            <a:ext cx="10071600" cy="4351200"/>
          </a:xfrm>
          <a:prstGeom prst="rect">
            <a:avLst/>
          </a:prstGeom>
        </p:spPr>
        <p:txBody>
          <a:bodyPr spcFirstLastPara="1" wrap="square" lIns="91425" tIns="45700" rIns="91425" bIns="45700" anchor="t" anchorCtr="0">
            <a:normAutofit/>
          </a:bodyPr>
          <a:lstStyle/>
          <a:p>
            <a:pPr marL="0" lvl="0" indent="0" algn="l" rtl="0">
              <a:spcBef>
                <a:spcPts val="1000"/>
              </a:spcBef>
              <a:spcAft>
                <a:spcPts val="0"/>
              </a:spcAft>
              <a:buNone/>
            </a:pPr>
            <a:r>
              <a:rPr lang="en-US"/>
              <a:t>911 has been called to report a cardiovascular event, vital signs and symptoms have been documented and the patient has been taken to the nearest emergency room for further intervention. </a:t>
            </a:r>
            <a:endParaRPr/>
          </a:p>
          <a:p>
            <a:pPr marL="0" lvl="0" indent="0" algn="l" rtl="0">
              <a:spcBef>
                <a:spcPts val="1000"/>
              </a:spcBef>
              <a:spcAft>
                <a:spcPts val="0"/>
              </a:spcAft>
              <a:buNone/>
            </a:pPr>
            <a:endParaRPr/>
          </a:p>
          <a:p>
            <a:pPr marL="457200" lvl="0" indent="0" algn="l" rtl="0">
              <a:spcBef>
                <a:spcPts val="1000"/>
              </a:spcBef>
              <a:spcAft>
                <a:spcPts val="0"/>
              </a:spcAft>
              <a:buNone/>
            </a:pPr>
            <a:endParaRPr/>
          </a:p>
          <a:p>
            <a:pPr marL="457200" lvl="0" indent="0" algn="l" rtl="0">
              <a:spcBef>
                <a:spcPts val="1000"/>
              </a:spcBef>
              <a:spcAft>
                <a:spcPts val="0"/>
              </a:spcAft>
              <a:buNone/>
            </a:pPr>
            <a:endParaRPr/>
          </a:p>
        </p:txBody>
      </p:sp>
      <p:sp>
        <p:nvSpPr>
          <p:cNvPr id="199" name="Google Shape;199;g22c9e4c7141_0_106"/>
          <p:cNvSpPr txBox="1">
            <a:spLocks noGrp="1"/>
          </p:cNvSpPr>
          <p:nvPr>
            <p:ph type="sldNum" idx="12"/>
          </p:nvPr>
        </p:nvSpPr>
        <p:spPr>
          <a:xfrm>
            <a:off x="537186" y="6253165"/>
            <a:ext cx="543300" cy="365100"/>
          </a:xfrm>
          <a:prstGeom prst="rect">
            <a:avLst/>
          </a:prstGeom>
        </p:spPr>
        <p:txBody>
          <a:bodyPr spcFirstLastPara="1" wrap="square" lIns="91425" tIns="45700" rIns="91425" bIns="45700" anchor="ctr" anchorCtr="0">
            <a:noAutofit/>
          </a:bodyPr>
          <a:lstStyle/>
          <a:p>
            <a:pPr marL="0" lvl="0" indent="0" algn="l" rtl="0">
              <a:spcBef>
                <a:spcPts val="0"/>
              </a:spcBef>
              <a:spcAft>
                <a:spcPts val="0"/>
              </a:spcAft>
              <a:buClr>
                <a:srgbClr val="000000"/>
              </a:buClr>
              <a:buSzPts val="1800"/>
              <a:buFont typeface="Arial"/>
              <a:buNone/>
            </a:pPr>
            <a:fld id="{00000000-1234-1234-1234-123412341234}" type="slidenum">
              <a:rPr lang="en-US"/>
              <a:t>47</a:t>
            </a:fld>
            <a:endParaRPr/>
          </a:p>
        </p:txBody>
      </p:sp>
      <p:pic>
        <p:nvPicPr>
          <p:cNvPr id="200" name="Google Shape;200;g22c9e4c7141_0_106"/>
          <p:cNvPicPr preferRelativeResize="0"/>
          <p:nvPr/>
        </p:nvPicPr>
        <p:blipFill>
          <a:blip r:embed="rId3">
            <a:alphaModFix/>
          </a:blip>
          <a:stretch>
            <a:fillRect/>
          </a:stretch>
        </p:blipFill>
        <p:spPr>
          <a:xfrm>
            <a:off x="6971825" y="3219837"/>
            <a:ext cx="3206900" cy="2681501"/>
          </a:xfrm>
          <a:prstGeom prst="rect">
            <a:avLst/>
          </a:prstGeom>
          <a:noFill/>
          <a:ln>
            <a:noFill/>
          </a:ln>
        </p:spPr>
      </p:pic>
      <p:pic>
        <p:nvPicPr>
          <p:cNvPr id="201" name="Google Shape;201;g22c9e4c7141_0_106"/>
          <p:cNvPicPr preferRelativeResize="0"/>
          <p:nvPr/>
        </p:nvPicPr>
        <p:blipFill>
          <a:blip r:embed="rId4">
            <a:alphaModFix/>
          </a:blip>
          <a:stretch>
            <a:fillRect/>
          </a:stretch>
        </p:blipFill>
        <p:spPr>
          <a:xfrm>
            <a:off x="1829400" y="3254538"/>
            <a:ext cx="3918125" cy="2612075"/>
          </a:xfrm>
          <a:prstGeom prst="rect">
            <a:avLst/>
          </a:prstGeom>
          <a:noFill/>
          <a:ln>
            <a:noFill/>
          </a:ln>
        </p:spPr>
      </p:pic>
      <p:sp>
        <p:nvSpPr>
          <p:cNvPr id="202" name="Google Shape;202;g22c9e4c7141_0_106"/>
          <p:cNvSpPr txBox="1"/>
          <p:nvPr/>
        </p:nvSpPr>
        <p:spPr>
          <a:xfrm>
            <a:off x="2787825" y="6253175"/>
            <a:ext cx="5378700" cy="5850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Clr>
                <a:schemeClr val="dk1"/>
              </a:buClr>
              <a:buSzPts val="1100"/>
              <a:buFont typeface="Arial"/>
              <a:buNone/>
            </a:pPr>
            <a:r>
              <a:rPr lang="en-US" sz="1200">
                <a:solidFill>
                  <a:schemeClr val="dk1"/>
                </a:solidFill>
                <a:latin typeface="Calibri"/>
                <a:ea typeface="Calibri"/>
                <a:cs typeface="Calibri"/>
                <a:sym typeface="Calibri"/>
              </a:rPr>
              <a:t>Please note, photos are for scenario purposes only and all photos are stock images. </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a:latin typeface="Calibri"/>
              <a:ea typeface="Calibri"/>
              <a:cs typeface="Calibri"/>
              <a:sym typeface="Calibri"/>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207"/>
        <p:cNvGrpSpPr/>
        <p:nvPr/>
      </p:nvGrpSpPr>
      <p:grpSpPr>
        <a:xfrm>
          <a:off x="0" y="0"/>
          <a:ext cx="0" cy="0"/>
          <a:chOff x="0" y="0"/>
          <a:chExt cx="0" cy="0"/>
        </a:xfrm>
      </p:grpSpPr>
      <p:sp>
        <p:nvSpPr>
          <p:cNvPr id="208" name="Google Shape;208;g22c9e4c7141_0_98"/>
          <p:cNvSpPr txBox="1">
            <a:spLocks noGrp="1"/>
          </p:cNvSpPr>
          <p:nvPr>
            <p:ph type="title"/>
          </p:nvPr>
        </p:nvSpPr>
        <p:spPr>
          <a:xfrm>
            <a:off x="615775" y="596349"/>
            <a:ext cx="10515600" cy="994800"/>
          </a:xfrm>
          <a:prstGeom prst="rect">
            <a:avLst/>
          </a:prstGeom>
        </p:spPr>
        <p:txBody>
          <a:bodyPr spcFirstLastPara="1" wrap="square" lIns="91425" tIns="45700" rIns="91425" bIns="45700" anchor="ctr" anchorCtr="0">
            <a:normAutofit/>
          </a:bodyPr>
          <a:lstStyle/>
          <a:p>
            <a:pPr marL="0" lvl="0" indent="0" algn="ctr" rtl="0">
              <a:spcBef>
                <a:spcPts val="0"/>
              </a:spcBef>
              <a:spcAft>
                <a:spcPts val="0"/>
              </a:spcAft>
              <a:buNone/>
            </a:pPr>
            <a:r>
              <a:rPr lang="en-US"/>
              <a:t>JAKE’S ASSESSMENT </a:t>
            </a:r>
            <a:endParaRPr/>
          </a:p>
        </p:txBody>
      </p:sp>
      <p:sp>
        <p:nvSpPr>
          <p:cNvPr id="209" name="Google Shape;209;g22c9e4c7141_0_98"/>
          <p:cNvSpPr txBox="1">
            <a:spLocks noGrp="1"/>
          </p:cNvSpPr>
          <p:nvPr>
            <p:ph type="body" idx="1"/>
          </p:nvPr>
        </p:nvSpPr>
        <p:spPr>
          <a:xfrm>
            <a:off x="863575" y="2057550"/>
            <a:ext cx="4678500" cy="4445100"/>
          </a:xfrm>
          <a:prstGeom prst="rect">
            <a:avLst/>
          </a:prstGeom>
        </p:spPr>
        <p:txBody>
          <a:bodyPr spcFirstLastPara="1" wrap="square" lIns="91425" tIns="45700" rIns="91425" bIns="45700" anchor="t" anchorCtr="0">
            <a:noAutofit/>
          </a:bodyPr>
          <a:lstStyle/>
          <a:p>
            <a:pPr marL="457200" lvl="0" indent="-393700" algn="l" rtl="0">
              <a:spcBef>
                <a:spcPts val="1000"/>
              </a:spcBef>
              <a:spcAft>
                <a:spcPts val="0"/>
              </a:spcAft>
              <a:buSzPts val="2600"/>
              <a:buChar char="●"/>
            </a:pPr>
            <a:r>
              <a:rPr lang="en-US" sz="2600"/>
              <a:t>African American Male</a:t>
            </a:r>
            <a:endParaRPr sz="2600"/>
          </a:p>
          <a:p>
            <a:pPr marL="457200" lvl="0" indent="-393700" algn="l" rtl="0">
              <a:spcBef>
                <a:spcPts val="0"/>
              </a:spcBef>
              <a:spcAft>
                <a:spcPts val="0"/>
              </a:spcAft>
              <a:buSzPts val="2600"/>
              <a:buChar char="●"/>
            </a:pPr>
            <a:r>
              <a:rPr lang="en-US" sz="2600"/>
              <a:t>59 years of age</a:t>
            </a:r>
            <a:endParaRPr sz="2600"/>
          </a:p>
          <a:p>
            <a:pPr marL="457200" lvl="0" indent="-393700" algn="l" rtl="0">
              <a:spcBef>
                <a:spcPts val="0"/>
              </a:spcBef>
              <a:spcAft>
                <a:spcPts val="0"/>
              </a:spcAft>
              <a:buSzPts val="2600"/>
              <a:buChar char="●"/>
            </a:pPr>
            <a:r>
              <a:rPr lang="en-US" sz="2600"/>
              <a:t>BP - 180/100</a:t>
            </a:r>
            <a:endParaRPr sz="2600"/>
          </a:p>
          <a:p>
            <a:pPr marL="457200" lvl="0" indent="-393700" algn="l" rtl="0">
              <a:spcBef>
                <a:spcPts val="0"/>
              </a:spcBef>
              <a:spcAft>
                <a:spcPts val="0"/>
              </a:spcAft>
              <a:buSzPts val="2600"/>
              <a:buChar char="●"/>
            </a:pPr>
            <a:r>
              <a:rPr lang="en-US" sz="2600"/>
              <a:t>5’ 10” &amp; Weighs 243 lbs</a:t>
            </a:r>
            <a:endParaRPr sz="2600"/>
          </a:p>
          <a:p>
            <a:pPr marL="457200" lvl="0" indent="-393700" algn="l" rtl="0">
              <a:spcBef>
                <a:spcPts val="0"/>
              </a:spcBef>
              <a:spcAft>
                <a:spcPts val="0"/>
              </a:spcAft>
              <a:buSzPts val="2600"/>
              <a:buChar char="●"/>
            </a:pPr>
            <a:r>
              <a:rPr lang="en-US" sz="2600"/>
              <a:t>BMI of 30</a:t>
            </a:r>
            <a:endParaRPr sz="2600"/>
          </a:p>
          <a:p>
            <a:pPr marL="457200" lvl="0" indent="-393700" algn="l" rtl="0">
              <a:spcBef>
                <a:spcPts val="0"/>
              </a:spcBef>
              <a:spcAft>
                <a:spcPts val="0"/>
              </a:spcAft>
              <a:buSzPts val="2600"/>
              <a:buChar char="●"/>
            </a:pPr>
            <a:r>
              <a:rPr lang="en-US" sz="2600"/>
              <a:t>Presents with chest pain &amp; numbness in left arm</a:t>
            </a:r>
            <a:endParaRPr sz="2600"/>
          </a:p>
          <a:p>
            <a:pPr marL="457200" lvl="0" indent="-393700" algn="l" rtl="0">
              <a:spcBef>
                <a:spcPts val="0"/>
              </a:spcBef>
              <a:spcAft>
                <a:spcPts val="0"/>
              </a:spcAft>
              <a:buSzPts val="2600"/>
              <a:buChar char="●"/>
            </a:pPr>
            <a:r>
              <a:rPr lang="en-US" sz="2600" b="1"/>
              <a:t>Smoker</a:t>
            </a:r>
            <a:r>
              <a:rPr lang="en-US" sz="2600"/>
              <a:t>: rate of ½ pack a day for 10+ years</a:t>
            </a:r>
            <a:endParaRPr sz="2600"/>
          </a:p>
          <a:p>
            <a:pPr marL="457200" lvl="0" indent="-393700" algn="l" rtl="0">
              <a:spcBef>
                <a:spcPts val="0"/>
              </a:spcBef>
              <a:spcAft>
                <a:spcPts val="0"/>
              </a:spcAft>
              <a:buSzPts val="2600"/>
              <a:buChar char="●"/>
            </a:pPr>
            <a:r>
              <a:rPr lang="en-US" sz="2600"/>
              <a:t>Has a cardiac stent</a:t>
            </a:r>
            <a:endParaRPr sz="2600"/>
          </a:p>
          <a:p>
            <a:pPr marL="457200" lvl="0" indent="-393700" algn="l" rtl="0">
              <a:spcBef>
                <a:spcPts val="0"/>
              </a:spcBef>
              <a:spcAft>
                <a:spcPts val="0"/>
              </a:spcAft>
              <a:buSzPts val="2600"/>
              <a:buChar char="●"/>
            </a:pPr>
            <a:r>
              <a:rPr lang="en-US" sz="2600"/>
              <a:t>Suffers from COPD</a:t>
            </a:r>
            <a:endParaRPr sz="2600"/>
          </a:p>
          <a:p>
            <a:pPr marL="457200" lvl="0" indent="-393700" algn="l" rtl="0">
              <a:spcBef>
                <a:spcPts val="0"/>
              </a:spcBef>
              <a:spcAft>
                <a:spcPts val="0"/>
              </a:spcAft>
              <a:buSzPts val="2600"/>
              <a:buChar char="●"/>
            </a:pPr>
            <a:r>
              <a:rPr lang="en-US" sz="2600"/>
              <a:t>Type 2 Diabetes</a:t>
            </a:r>
            <a:endParaRPr sz="2600"/>
          </a:p>
        </p:txBody>
      </p:sp>
      <p:sp>
        <p:nvSpPr>
          <p:cNvPr id="210" name="Google Shape;210;g22c9e4c7141_0_98"/>
          <p:cNvSpPr txBox="1">
            <a:spLocks noGrp="1"/>
          </p:cNvSpPr>
          <p:nvPr>
            <p:ph type="sldNum" idx="12"/>
          </p:nvPr>
        </p:nvSpPr>
        <p:spPr>
          <a:xfrm>
            <a:off x="537186" y="6253165"/>
            <a:ext cx="543300" cy="365100"/>
          </a:xfrm>
          <a:prstGeom prst="rect">
            <a:avLst/>
          </a:prstGeom>
        </p:spPr>
        <p:txBody>
          <a:bodyPr spcFirstLastPara="1" wrap="square" lIns="91425" tIns="45700" rIns="91425" bIns="45700" anchor="ctr" anchorCtr="0">
            <a:noAutofit/>
          </a:bodyPr>
          <a:lstStyle/>
          <a:p>
            <a:pPr marL="0" lvl="0" indent="0" algn="l" rtl="0">
              <a:spcBef>
                <a:spcPts val="0"/>
              </a:spcBef>
              <a:spcAft>
                <a:spcPts val="0"/>
              </a:spcAft>
              <a:buClr>
                <a:srgbClr val="000000"/>
              </a:buClr>
              <a:buSzPts val="1800"/>
              <a:buFont typeface="Arial"/>
              <a:buNone/>
            </a:pPr>
            <a:fld id="{00000000-1234-1234-1234-123412341234}" type="slidenum">
              <a:rPr lang="en-US"/>
              <a:t>48</a:t>
            </a:fld>
            <a:endParaRPr/>
          </a:p>
        </p:txBody>
      </p:sp>
      <p:pic>
        <p:nvPicPr>
          <p:cNvPr id="211" name="Google Shape;211;g22c9e4c7141_0_98"/>
          <p:cNvPicPr preferRelativeResize="0"/>
          <p:nvPr/>
        </p:nvPicPr>
        <p:blipFill rotWithShape="1">
          <a:blip r:embed="rId3">
            <a:alphaModFix/>
          </a:blip>
          <a:srcRect l="34245" t="1506"/>
          <a:stretch/>
        </p:blipFill>
        <p:spPr>
          <a:xfrm>
            <a:off x="10345300" y="0"/>
            <a:ext cx="1785851" cy="1472551"/>
          </a:xfrm>
          <a:prstGeom prst="rect">
            <a:avLst/>
          </a:prstGeom>
          <a:noFill/>
          <a:ln>
            <a:noFill/>
          </a:ln>
        </p:spPr>
      </p:pic>
      <p:sp>
        <p:nvSpPr>
          <p:cNvPr id="212" name="Google Shape;212;g22c9e4c7141_0_98"/>
          <p:cNvSpPr txBox="1"/>
          <p:nvPr/>
        </p:nvSpPr>
        <p:spPr>
          <a:xfrm>
            <a:off x="5542075" y="1548750"/>
            <a:ext cx="6649800" cy="41868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2600" b="1" u="sng">
                <a:solidFill>
                  <a:schemeClr val="dk1"/>
                </a:solidFill>
                <a:latin typeface="Calibri"/>
                <a:ea typeface="Calibri"/>
                <a:cs typeface="Calibri"/>
                <a:sym typeface="Calibri"/>
              </a:rPr>
              <a:t>Human Assessment</a:t>
            </a:r>
            <a:endParaRPr sz="2600" b="1" u="sng">
              <a:solidFill>
                <a:schemeClr val="dk1"/>
              </a:solidFill>
              <a:latin typeface="Calibri"/>
              <a:ea typeface="Calibri"/>
              <a:cs typeface="Calibri"/>
              <a:sym typeface="Calibri"/>
            </a:endParaRPr>
          </a:p>
          <a:p>
            <a:pPr marL="457200" lvl="0" indent="-393700" algn="l" rtl="0">
              <a:spcBef>
                <a:spcPts val="0"/>
              </a:spcBef>
              <a:spcAft>
                <a:spcPts val="0"/>
              </a:spcAft>
              <a:buSzPts val="2600"/>
              <a:buFont typeface="Calibri"/>
              <a:buChar char="●"/>
            </a:pPr>
            <a:r>
              <a:rPr lang="en-US" sz="2600">
                <a:latin typeface="Calibri"/>
                <a:ea typeface="Calibri"/>
                <a:cs typeface="Calibri"/>
                <a:sym typeface="Calibri"/>
              </a:rPr>
              <a:t>Husband of 35 years</a:t>
            </a:r>
            <a:endParaRPr sz="2600">
              <a:latin typeface="Calibri"/>
              <a:ea typeface="Calibri"/>
              <a:cs typeface="Calibri"/>
              <a:sym typeface="Calibri"/>
            </a:endParaRPr>
          </a:p>
          <a:p>
            <a:pPr marL="457200" lvl="0" indent="-393700" algn="l" rtl="0">
              <a:spcBef>
                <a:spcPts val="0"/>
              </a:spcBef>
              <a:spcAft>
                <a:spcPts val="0"/>
              </a:spcAft>
              <a:buClr>
                <a:schemeClr val="dk1"/>
              </a:buClr>
              <a:buSzPts val="2600"/>
              <a:buFont typeface="Calibri"/>
              <a:buChar char="●"/>
            </a:pPr>
            <a:r>
              <a:rPr lang="en-US" sz="2600">
                <a:solidFill>
                  <a:schemeClr val="dk1"/>
                </a:solidFill>
                <a:latin typeface="Calibri"/>
                <a:ea typeface="Calibri"/>
                <a:cs typeface="Calibri"/>
                <a:sym typeface="Calibri"/>
              </a:rPr>
              <a:t>Father of three children</a:t>
            </a:r>
            <a:endParaRPr sz="2600">
              <a:latin typeface="Calibri"/>
              <a:ea typeface="Calibri"/>
              <a:cs typeface="Calibri"/>
              <a:sym typeface="Calibri"/>
            </a:endParaRPr>
          </a:p>
          <a:p>
            <a:pPr marL="457200" lvl="0" indent="-393700" algn="l" rtl="0">
              <a:spcBef>
                <a:spcPts val="0"/>
              </a:spcBef>
              <a:spcAft>
                <a:spcPts val="0"/>
              </a:spcAft>
              <a:buSzPts val="2600"/>
              <a:buFont typeface="Calibri"/>
              <a:buChar char="●"/>
            </a:pPr>
            <a:r>
              <a:rPr lang="en-US" sz="2600">
                <a:latin typeface="Calibri"/>
                <a:ea typeface="Calibri"/>
                <a:cs typeface="Calibri"/>
                <a:sym typeface="Calibri"/>
              </a:rPr>
              <a:t>Four grandchildren that call him “Pop” </a:t>
            </a:r>
            <a:endParaRPr sz="2600">
              <a:latin typeface="Calibri"/>
              <a:ea typeface="Calibri"/>
              <a:cs typeface="Calibri"/>
              <a:sym typeface="Calibri"/>
            </a:endParaRPr>
          </a:p>
          <a:p>
            <a:pPr marL="457200" lvl="0" indent="-393700" algn="l" rtl="0">
              <a:spcBef>
                <a:spcPts val="0"/>
              </a:spcBef>
              <a:spcAft>
                <a:spcPts val="0"/>
              </a:spcAft>
              <a:buSzPts val="2600"/>
              <a:buFont typeface="Calibri"/>
              <a:buChar char="●"/>
            </a:pPr>
            <a:r>
              <a:rPr lang="en-US" sz="2600">
                <a:latin typeface="Calibri"/>
                <a:ea typeface="Calibri"/>
                <a:cs typeface="Calibri"/>
                <a:sym typeface="Calibri"/>
              </a:rPr>
              <a:t>Active member of his local Veteran Support Organization for past 7 years</a:t>
            </a:r>
            <a:endParaRPr sz="2600">
              <a:latin typeface="Calibri"/>
              <a:ea typeface="Calibri"/>
              <a:cs typeface="Calibri"/>
              <a:sym typeface="Calibri"/>
            </a:endParaRPr>
          </a:p>
          <a:p>
            <a:pPr marL="457200" lvl="0" indent="-393700" algn="l" rtl="0">
              <a:spcBef>
                <a:spcPts val="0"/>
              </a:spcBef>
              <a:spcAft>
                <a:spcPts val="0"/>
              </a:spcAft>
              <a:buSzPts val="2600"/>
              <a:buFont typeface="Calibri"/>
              <a:buChar char="●"/>
            </a:pPr>
            <a:r>
              <a:rPr lang="en-US" sz="2600">
                <a:latin typeface="Calibri"/>
                <a:ea typeface="Calibri"/>
                <a:cs typeface="Calibri"/>
                <a:sym typeface="Calibri"/>
              </a:rPr>
              <a:t>Mentor to young men in his church program</a:t>
            </a:r>
            <a:endParaRPr sz="2600">
              <a:latin typeface="Calibri"/>
              <a:ea typeface="Calibri"/>
              <a:cs typeface="Calibri"/>
              <a:sym typeface="Calibri"/>
            </a:endParaRPr>
          </a:p>
          <a:p>
            <a:pPr marL="457200" lvl="0" indent="-393700" algn="l" rtl="0">
              <a:spcBef>
                <a:spcPts val="0"/>
              </a:spcBef>
              <a:spcAft>
                <a:spcPts val="0"/>
              </a:spcAft>
              <a:buSzPts val="2600"/>
              <a:buFont typeface="Calibri"/>
              <a:buChar char="●"/>
            </a:pPr>
            <a:r>
              <a:rPr lang="en-US" sz="2600">
                <a:latin typeface="Calibri"/>
                <a:ea typeface="Calibri"/>
                <a:cs typeface="Calibri"/>
                <a:sym typeface="Calibri"/>
              </a:rPr>
              <a:t>Preparing for retirement from his job of 30 years</a:t>
            </a:r>
            <a:endParaRPr sz="2600">
              <a:latin typeface="Calibri"/>
              <a:ea typeface="Calibri"/>
              <a:cs typeface="Calibri"/>
              <a:sym typeface="Calibri"/>
            </a:endParaRPr>
          </a:p>
          <a:p>
            <a:pPr marL="457200" lvl="0" indent="-393700" algn="l" rtl="0">
              <a:spcBef>
                <a:spcPts val="0"/>
              </a:spcBef>
              <a:spcAft>
                <a:spcPts val="0"/>
              </a:spcAft>
              <a:buSzPts val="2600"/>
              <a:buFont typeface="Calibri"/>
              <a:buChar char="●"/>
            </a:pPr>
            <a:r>
              <a:rPr lang="en-US" sz="2600">
                <a:latin typeface="Calibri"/>
                <a:ea typeface="Calibri"/>
                <a:cs typeface="Calibri"/>
                <a:sym typeface="Calibri"/>
              </a:rPr>
              <a:t>Birthday in 6 days (60)</a:t>
            </a:r>
            <a:endParaRPr sz="2600">
              <a:latin typeface="Calibri"/>
              <a:ea typeface="Calibri"/>
              <a:cs typeface="Calibri"/>
              <a:sym typeface="Calibri"/>
            </a:endParaRPr>
          </a:p>
        </p:txBody>
      </p:sp>
      <p:sp>
        <p:nvSpPr>
          <p:cNvPr id="213" name="Google Shape;213;g22c9e4c7141_0_98"/>
          <p:cNvSpPr txBox="1"/>
          <p:nvPr/>
        </p:nvSpPr>
        <p:spPr>
          <a:xfrm>
            <a:off x="863575" y="1472550"/>
            <a:ext cx="3942600" cy="585000"/>
          </a:xfrm>
          <a:prstGeom prst="rect">
            <a:avLst/>
          </a:prstGeom>
          <a:noFill/>
          <a:ln>
            <a:noFill/>
          </a:ln>
          <a:effectLst>
            <a:outerShdw blurRad="57150" dist="19050" dir="5400000" algn="bl" rotWithShape="0">
              <a:srgbClr val="000000">
                <a:alpha val="50000"/>
              </a:srgbClr>
            </a:outerShdw>
          </a:effectLst>
        </p:spPr>
        <p:txBody>
          <a:bodyPr spcFirstLastPara="1" wrap="square" lIns="91425" tIns="91425" rIns="91425" bIns="91425" anchor="t" anchorCtr="0">
            <a:spAutoFit/>
          </a:bodyPr>
          <a:lstStyle/>
          <a:p>
            <a:pPr marL="0" lvl="0" indent="0" algn="l" rtl="0">
              <a:spcBef>
                <a:spcPts val="0"/>
              </a:spcBef>
              <a:spcAft>
                <a:spcPts val="0"/>
              </a:spcAft>
              <a:buNone/>
            </a:pPr>
            <a:r>
              <a:rPr lang="en-US" sz="2600" b="1" u="sng">
                <a:latin typeface="Calibri"/>
                <a:ea typeface="Calibri"/>
                <a:cs typeface="Calibri"/>
                <a:sym typeface="Calibri"/>
              </a:rPr>
              <a:t>Medical Assessment</a:t>
            </a:r>
            <a:endParaRPr sz="2600" b="1" u="sng">
              <a:latin typeface="Calibri"/>
              <a:ea typeface="Calibri"/>
              <a:cs typeface="Calibri"/>
              <a:sym typeface="Calibri"/>
            </a:endParaRPr>
          </a:p>
        </p:txBody>
      </p:sp>
      <p:pic>
        <p:nvPicPr>
          <p:cNvPr id="214" name="Google Shape;214;g22c9e4c7141_0_98"/>
          <p:cNvPicPr preferRelativeResize="0"/>
          <p:nvPr/>
        </p:nvPicPr>
        <p:blipFill>
          <a:blip r:embed="rId4">
            <a:alphaModFix/>
          </a:blip>
          <a:stretch>
            <a:fillRect/>
          </a:stretch>
        </p:blipFill>
        <p:spPr>
          <a:xfrm>
            <a:off x="193625" y="28375"/>
            <a:ext cx="2072024" cy="1379323"/>
          </a:xfrm>
          <a:prstGeom prst="rect">
            <a:avLst/>
          </a:prstGeom>
          <a:noFill/>
          <a:ln>
            <a:noFill/>
          </a:ln>
        </p:spPr>
      </p:pic>
      <p:sp>
        <p:nvSpPr>
          <p:cNvPr id="215" name="Google Shape;215;g22c9e4c7141_0_98"/>
          <p:cNvSpPr txBox="1"/>
          <p:nvPr/>
        </p:nvSpPr>
        <p:spPr>
          <a:xfrm>
            <a:off x="1835250" y="6422950"/>
            <a:ext cx="74967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i="1">
                <a:latin typeface="Calibri"/>
                <a:ea typeface="Calibri"/>
                <a:cs typeface="Calibri"/>
                <a:sym typeface="Calibri"/>
              </a:rPr>
              <a:t>Assessment is for scenario purposes only and does not represent any specific actual patient..</a:t>
            </a:r>
            <a:endParaRPr i="1">
              <a:latin typeface="Calibri"/>
              <a:ea typeface="Calibri"/>
              <a:cs typeface="Calibri"/>
              <a:sym typeface="Calibri"/>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12"/>
                                        </p:tgtEl>
                                        <p:attrNameLst>
                                          <p:attrName>style.visibility</p:attrName>
                                        </p:attrNameLst>
                                      </p:cBhvr>
                                      <p:to>
                                        <p:strVal val="visible"/>
                                      </p:to>
                                    </p:set>
                                    <p:animEffect transition="in" filter="fade">
                                      <p:cBhvr>
                                        <p:cTn id="7" dur="2200"/>
                                        <p:tgtEl>
                                          <p:spTgt spid="2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220"/>
        <p:cNvGrpSpPr/>
        <p:nvPr/>
      </p:nvGrpSpPr>
      <p:grpSpPr>
        <a:xfrm>
          <a:off x="0" y="0"/>
          <a:ext cx="0" cy="0"/>
          <a:chOff x="0" y="0"/>
          <a:chExt cx="0" cy="0"/>
        </a:xfrm>
      </p:grpSpPr>
      <p:sp>
        <p:nvSpPr>
          <p:cNvPr id="221" name="Google Shape;221;g22c9e4c7141_0_124"/>
          <p:cNvSpPr txBox="1">
            <a:spLocks noGrp="1"/>
          </p:cNvSpPr>
          <p:nvPr>
            <p:ph type="title"/>
          </p:nvPr>
        </p:nvSpPr>
        <p:spPr>
          <a:xfrm>
            <a:off x="838200" y="596349"/>
            <a:ext cx="10515600" cy="994800"/>
          </a:xfrm>
          <a:prstGeom prst="rect">
            <a:avLst/>
          </a:prstGeom>
        </p:spPr>
        <p:txBody>
          <a:bodyPr spcFirstLastPara="1" wrap="square" lIns="91425" tIns="45700" rIns="91425" bIns="45700" anchor="ctr" anchorCtr="0">
            <a:normAutofit/>
          </a:bodyPr>
          <a:lstStyle/>
          <a:p>
            <a:pPr marL="0" lvl="0" indent="0" algn="ctr" rtl="0">
              <a:spcBef>
                <a:spcPts val="0"/>
              </a:spcBef>
              <a:spcAft>
                <a:spcPts val="0"/>
              </a:spcAft>
              <a:buNone/>
            </a:pPr>
            <a:r>
              <a:rPr lang="en-US"/>
              <a:t>Rewind back…..To the Beginning</a:t>
            </a:r>
            <a:endParaRPr/>
          </a:p>
        </p:txBody>
      </p:sp>
      <p:sp>
        <p:nvSpPr>
          <p:cNvPr id="222" name="Google Shape;222;g22c9e4c7141_0_124"/>
          <p:cNvSpPr txBox="1">
            <a:spLocks noGrp="1"/>
          </p:cNvSpPr>
          <p:nvPr>
            <p:ph type="body" idx="1"/>
          </p:nvPr>
        </p:nvSpPr>
        <p:spPr>
          <a:xfrm>
            <a:off x="1282150" y="1532650"/>
            <a:ext cx="10515600" cy="4644300"/>
          </a:xfrm>
          <a:prstGeom prst="rect">
            <a:avLst/>
          </a:prstGeom>
        </p:spPr>
        <p:txBody>
          <a:bodyPr spcFirstLastPara="1" wrap="square" lIns="91425" tIns="45700" rIns="91425" bIns="45700" anchor="t" anchorCtr="0">
            <a:normAutofit/>
          </a:bodyPr>
          <a:lstStyle/>
          <a:p>
            <a:pPr marL="0" lvl="0" indent="0" algn="l" rtl="0">
              <a:spcBef>
                <a:spcPts val="1000"/>
              </a:spcBef>
              <a:spcAft>
                <a:spcPts val="0"/>
              </a:spcAft>
              <a:buNone/>
            </a:pPr>
            <a:r>
              <a:rPr lang="en-US"/>
              <a:t>Jake was 14 years old when he was introduced to his first menthol cigarette from an older teen that obtained a free sample pack of menthol cigarettes for a tobacco van in his neighborhood.</a:t>
            </a:r>
            <a:endParaRPr/>
          </a:p>
          <a:p>
            <a:pPr marL="457200" lvl="0" indent="0" algn="l" rtl="0">
              <a:spcBef>
                <a:spcPts val="1000"/>
              </a:spcBef>
              <a:spcAft>
                <a:spcPts val="0"/>
              </a:spcAft>
              <a:buNone/>
            </a:pPr>
            <a:endParaRPr/>
          </a:p>
        </p:txBody>
      </p:sp>
      <p:sp>
        <p:nvSpPr>
          <p:cNvPr id="223" name="Google Shape;223;g22c9e4c7141_0_124"/>
          <p:cNvSpPr txBox="1">
            <a:spLocks noGrp="1"/>
          </p:cNvSpPr>
          <p:nvPr>
            <p:ph type="sldNum" idx="12"/>
          </p:nvPr>
        </p:nvSpPr>
        <p:spPr>
          <a:xfrm>
            <a:off x="537186" y="6253165"/>
            <a:ext cx="543300" cy="365100"/>
          </a:xfrm>
          <a:prstGeom prst="rect">
            <a:avLst/>
          </a:prstGeom>
        </p:spPr>
        <p:txBody>
          <a:bodyPr spcFirstLastPara="1" wrap="square" lIns="91425" tIns="45700" rIns="91425" bIns="45700" anchor="ctr" anchorCtr="0">
            <a:noAutofit/>
          </a:bodyPr>
          <a:lstStyle/>
          <a:p>
            <a:pPr marL="0" lvl="0" indent="0" algn="l" rtl="0">
              <a:spcBef>
                <a:spcPts val="0"/>
              </a:spcBef>
              <a:spcAft>
                <a:spcPts val="0"/>
              </a:spcAft>
              <a:buClr>
                <a:srgbClr val="000000"/>
              </a:buClr>
              <a:buSzPts val="1800"/>
              <a:buFont typeface="Arial"/>
              <a:buNone/>
            </a:pPr>
            <a:fld id="{00000000-1234-1234-1234-123412341234}" type="slidenum">
              <a:rPr lang="en-US"/>
              <a:t>49</a:t>
            </a:fld>
            <a:endParaRPr/>
          </a:p>
        </p:txBody>
      </p:sp>
      <p:pic>
        <p:nvPicPr>
          <p:cNvPr id="224" name="Google Shape;224;g22c9e4c7141_0_124"/>
          <p:cNvPicPr preferRelativeResize="0"/>
          <p:nvPr/>
        </p:nvPicPr>
        <p:blipFill rotWithShape="1">
          <a:blip r:embed="rId3">
            <a:alphaModFix/>
          </a:blip>
          <a:srcRect l="7764" t="23843" r="67413" b="30000"/>
          <a:stretch/>
        </p:blipFill>
        <p:spPr>
          <a:xfrm>
            <a:off x="3653874" y="2980206"/>
            <a:ext cx="4359127" cy="2279550"/>
          </a:xfrm>
          <a:prstGeom prst="rect">
            <a:avLst/>
          </a:prstGeom>
          <a:noFill/>
          <a:ln>
            <a:noFill/>
          </a:ln>
        </p:spPr>
      </p:pic>
      <p:sp>
        <p:nvSpPr>
          <p:cNvPr id="225" name="Google Shape;225;g22c9e4c7141_0_124"/>
          <p:cNvSpPr txBox="1"/>
          <p:nvPr/>
        </p:nvSpPr>
        <p:spPr>
          <a:xfrm>
            <a:off x="1393175" y="6343600"/>
            <a:ext cx="7496700" cy="4002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i="1">
                <a:latin typeface="Calibri"/>
                <a:ea typeface="Calibri"/>
                <a:cs typeface="Calibri"/>
                <a:sym typeface="Calibri"/>
              </a:rPr>
              <a:t>For scenario purposes only and does not represent any specific actual patient..</a:t>
            </a:r>
            <a:endParaRPr i="1">
              <a:latin typeface="Calibri"/>
              <a:ea typeface="Calibri"/>
              <a:cs typeface="Calibri"/>
              <a:sym typeface="Calibri"/>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94018E-139B-FB01-4776-128AEE76382F}"/>
              </a:ext>
            </a:extLst>
          </p:cNvPr>
          <p:cNvSpPr>
            <a:spLocks noGrp="1"/>
          </p:cNvSpPr>
          <p:nvPr>
            <p:ph type="title"/>
          </p:nvPr>
        </p:nvSpPr>
        <p:spPr/>
        <p:txBody>
          <a:bodyPr>
            <a:normAutofit fontScale="90000"/>
          </a:bodyPr>
          <a:lstStyle/>
          <a:p>
            <a:r>
              <a:rPr lang="en-US" b="1" dirty="0">
                <a:solidFill>
                  <a:srgbClr val="FF0000"/>
                </a:solidFill>
              </a:rPr>
              <a:t>HB315/SB817</a:t>
            </a:r>
            <a:r>
              <a:rPr lang="en-US" dirty="0">
                <a:solidFill>
                  <a:srgbClr val="FF0000"/>
                </a:solidFill>
              </a:rPr>
              <a:t>: </a:t>
            </a:r>
            <a:r>
              <a:rPr lang="en-US" i="0" dirty="0">
                <a:solidFill>
                  <a:srgbClr val="FF0000"/>
                </a:solidFill>
                <a:effectLst/>
              </a:rPr>
              <a:t>Multifamily Dwellings - Smoking Policies</a:t>
            </a:r>
            <a:br>
              <a:rPr lang="en-US" i="0" dirty="0">
                <a:solidFill>
                  <a:srgbClr val="FF0000"/>
                </a:solidFill>
                <a:effectLst/>
              </a:rPr>
            </a:br>
            <a:endParaRPr lang="en-US" dirty="0">
              <a:solidFill>
                <a:srgbClr val="FF0000"/>
              </a:solidFill>
            </a:endParaRPr>
          </a:p>
        </p:txBody>
      </p:sp>
      <p:sp>
        <p:nvSpPr>
          <p:cNvPr id="3" name="Content Placeholder 2">
            <a:extLst>
              <a:ext uri="{FF2B5EF4-FFF2-40B4-BE49-F238E27FC236}">
                <a16:creationId xmlns:a16="http://schemas.microsoft.com/office/drawing/2014/main" id="{1A0A03C3-6CE0-96F3-6CED-773DB30DBD59}"/>
              </a:ext>
            </a:extLst>
          </p:cNvPr>
          <p:cNvSpPr>
            <a:spLocks noGrp="1"/>
          </p:cNvSpPr>
          <p:nvPr>
            <p:ph idx="1"/>
          </p:nvPr>
        </p:nvSpPr>
        <p:spPr/>
        <p:txBody>
          <a:bodyPr/>
          <a:lstStyle/>
          <a:p>
            <a:r>
              <a:rPr lang="en-US" sz="1800" dirty="0">
                <a:solidFill>
                  <a:srgbClr val="FF0000"/>
                </a:solidFill>
                <a:effectLst/>
                <a:ea typeface="Times New Roman" panose="02020603050405020304" pitchFamily="18" charset="0"/>
              </a:rPr>
              <a:t>This bill would have mandated all condominium and cooperative housing corporations in Maryland to develop a smoking policy;</a:t>
            </a:r>
          </a:p>
          <a:p>
            <a:r>
              <a:rPr lang="en-US" sz="1800" dirty="0">
                <a:solidFill>
                  <a:srgbClr val="FF0000"/>
                </a:solidFill>
                <a:effectLst/>
                <a:ea typeface="Times New Roman" panose="02020603050405020304" pitchFamily="18" charset="0"/>
              </a:rPr>
              <a:t>The smoking policy would have had to state where smoking is permitted and prohibited on the property, the process to file a complaint for violating the policy, and any consequences for violating the policy. </a:t>
            </a:r>
            <a:endParaRPr lang="en-US" dirty="0">
              <a:solidFill>
                <a:srgbClr val="FF0000"/>
              </a:solidFill>
            </a:endParaRPr>
          </a:p>
        </p:txBody>
      </p:sp>
    </p:spTree>
    <p:extLst>
      <p:ext uri="{BB962C8B-B14F-4D97-AF65-F5344CB8AC3E}">
        <p14:creationId xmlns:p14="http://schemas.microsoft.com/office/powerpoint/2010/main" val="3438657743"/>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230"/>
        <p:cNvGrpSpPr/>
        <p:nvPr/>
      </p:nvGrpSpPr>
      <p:grpSpPr>
        <a:xfrm>
          <a:off x="0" y="0"/>
          <a:ext cx="0" cy="0"/>
          <a:chOff x="0" y="0"/>
          <a:chExt cx="0" cy="0"/>
        </a:xfrm>
      </p:grpSpPr>
      <p:sp>
        <p:nvSpPr>
          <p:cNvPr id="231" name="Google Shape;231;g22c9e4c7141_0_229"/>
          <p:cNvSpPr txBox="1">
            <a:spLocks noGrp="1"/>
          </p:cNvSpPr>
          <p:nvPr>
            <p:ph type="title"/>
          </p:nvPr>
        </p:nvSpPr>
        <p:spPr>
          <a:xfrm>
            <a:off x="838200" y="596349"/>
            <a:ext cx="10515600" cy="994800"/>
          </a:xfrm>
          <a:prstGeom prst="rect">
            <a:avLst/>
          </a:prstGeom>
        </p:spPr>
        <p:txBody>
          <a:bodyPr spcFirstLastPara="1" wrap="square" lIns="91425" tIns="45700" rIns="91425" bIns="45700" anchor="ctr" anchorCtr="0">
            <a:normAutofit/>
          </a:bodyPr>
          <a:lstStyle/>
          <a:p>
            <a:pPr marL="0" lvl="0" indent="0" algn="ctr" rtl="0">
              <a:spcBef>
                <a:spcPts val="0"/>
              </a:spcBef>
              <a:spcAft>
                <a:spcPts val="0"/>
              </a:spcAft>
              <a:buNone/>
            </a:pPr>
            <a:r>
              <a:rPr lang="en-US"/>
              <a:t>Commercial Menthol Tobacco Use</a:t>
            </a:r>
            <a:endParaRPr/>
          </a:p>
        </p:txBody>
      </p:sp>
      <p:sp>
        <p:nvSpPr>
          <p:cNvPr id="232" name="Google Shape;232;g22c9e4c7141_0_229"/>
          <p:cNvSpPr txBox="1">
            <a:spLocks noGrp="1"/>
          </p:cNvSpPr>
          <p:nvPr>
            <p:ph type="body" idx="1"/>
          </p:nvPr>
        </p:nvSpPr>
        <p:spPr>
          <a:xfrm>
            <a:off x="1282150" y="1825625"/>
            <a:ext cx="10071600" cy="3413700"/>
          </a:xfrm>
          <a:prstGeom prst="rect">
            <a:avLst/>
          </a:prstGeom>
        </p:spPr>
        <p:txBody>
          <a:bodyPr spcFirstLastPara="1" wrap="square" lIns="91425" tIns="45700" rIns="91425" bIns="45700" anchor="t" anchorCtr="0">
            <a:normAutofit/>
          </a:bodyPr>
          <a:lstStyle/>
          <a:p>
            <a:pPr marL="457200" lvl="0" indent="-381000" algn="l" rtl="0">
              <a:lnSpc>
                <a:spcPct val="98750"/>
              </a:lnSpc>
              <a:spcBef>
                <a:spcPts val="5"/>
              </a:spcBef>
              <a:spcAft>
                <a:spcPts val="0"/>
              </a:spcAft>
              <a:buSzPts val="2400"/>
              <a:buChar char="●"/>
            </a:pPr>
            <a:r>
              <a:rPr lang="en-US" sz="2400">
                <a:solidFill>
                  <a:schemeClr val="dk1"/>
                </a:solidFill>
              </a:rPr>
              <a:t>From 1980 to 2018, an estimated </a:t>
            </a:r>
            <a:r>
              <a:rPr lang="en-US" sz="2400" b="1">
                <a:solidFill>
                  <a:schemeClr val="dk1"/>
                </a:solidFill>
              </a:rPr>
              <a:t>10.1 million people started smoking in the U.S. because of menthol </a:t>
            </a:r>
            <a:r>
              <a:rPr lang="en-US" sz="2400">
                <a:solidFill>
                  <a:schemeClr val="dk1"/>
                </a:solidFill>
              </a:rPr>
              <a:t>cigarettes and an estimated</a:t>
            </a:r>
            <a:r>
              <a:rPr lang="en-US" sz="2400" b="1">
                <a:solidFill>
                  <a:schemeClr val="dk1"/>
                </a:solidFill>
              </a:rPr>
              <a:t> 378,000</a:t>
            </a:r>
            <a:r>
              <a:rPr lang="en-US" sz="2400">
                <a:solidFill>
                  <a:schemeClr val="dk1"/>
                </a:solidFill>
              </a:rPr>
              <a:t> people died prematurely. </a:t>
            </a:r>
            <a:endParaRPr sz="2400">
              <a:solidFill>
                <a:schemeClr val="dk1"/>
              </a:solidFill>
            </a:endParaRPr>
          </a:p>
          <a:p>
            <a:pPr marL="457200" lvl="0" indent="0" algn="l" rtl="0">
              <a:lnSpc>
                <a:spcPct val="98750"/>
              </a:lnSpc>
              <a:spcBef>
                <a:spcPts val="5"/>
              </a:spcBef>
              <a:spcAft>
                <a:spcPts val="0"/>
              </a:spcAft>
              <a:buNone/>
            </a:pPr>
            <a:endParaRPr sz="2400">
              <a:solidFill>
                <a:schemeClr val="dk1"/>
              </a:solidFill>
            </a:endParaRPr>
          </a:p>
          <a:p>
            <a:pPr marL="457200" lvl="0" indent="-381000" algn="l" rtl="0">
              <a:lnSpc>
                <a:spcPct val="98750"/>
              </a:lnSpc>
              <a:spcBef>
                <a:spcPts val="5"/>
              </a:spcBef>
              <a:spcAft>
                <a:spcPts val="0"/>
              </a:spcAft>
              <a:buClr>
                <a:schemeClr val="dk1"/>
              </a:buClr>
              <a:buSzPts val="2400"/>
              <a:buFont typeface="Calibri"/>
              <a:buChar char="●"/>
            </a:pPr>
            <a:r>
              <a:rPr lang="en-US" sz="2400">
                <a:solidFill>
                  <a:schemeClr val="dk1"/>
                </a:solidFill>
              </a:rPr>
              <a:t>The tobacco industry markets menthol-flavored tobacco products to populations that have disproportionately experienced negative health and social outcomes due to unjust social determinants of health including Black Americans, low-income populations, LGBTQ+ populations, youth, and women.  </a:t>
            </a:r>
            <a:endParaRPr sz="2400">
              <a:solidFill>
                <a:schemeClr val="dk1"/>
              </a:solidFill>
            </a:endParaRPr>
          </a:p>
          <a:p>
            <a:pPr marL="457200" lvl="0" indent="0" algn="l" rtl="0">
              <a:lnSpc>
                <a:spcPct val="98750"/>
              </a:lnSpc>
              <a:spcBef>
                <a:spcPts val="5"/>
              </a:spcBef>
              <a:spcAft>
                <a:spcPts val="0"/>
              </a:spcAft>
              <a:buNone/>
            </a:pPr>
            <a:endParaRPr sz="2400">
              <a:solidFill>
                <a:schemeClr val="dk1"/>
              </a:solidFill>
              <a:latin typeface="Arial"/>
              <a:ea typeface="Arial"/>
              <a:cs typeface="Arial"/>
              <a:sym typeface="Arial"/>
            </a:endParaRPr>
          </a:p>
          <a:p>
            <a:pPr marL="457200" lvl="0" indent="0" algn="l" rtl="0">
              <a:lnSpc>
                <a:spcPct val="98750"/>
              </a:lnSpc>
              <a:spcBef>
                <a:spcPts val="5"/>
              </a:spcBef>
              <a:spcAft>
                <a:spcPts val="0"/>
              </a:spcAft>
              <a:buNone/>
            </a:pPr>
            <a:endParaRPr sz="1400">
              <a:solidFill>
                <a:schemeClr val="dk1"/>
              </a:solidFill>
              <a:latin typeface="Montserrat"/>
              <a:ea typeface="Montserrat"/>
              <a:cs typeface="Montserrat"/>
              <a:sym typeface="Montserrat"/>
            </a:endParaRPr>
          </a:p>
        </p:txBody>
      </p:sp>
      <p:sp>
        <p:nvSpPr>
          <p:cNvPr id="233" name="Google Shape;233;g22c9e4c7141_0_229"/>
          <p:cNvSpPr txBox="1">
            <a:spLocks noGrp="1"/>
          </p:cNvSpPr>
          <p:nvPr>
            <p:ph type="sldNum" idx="12"/>
          </p:nvPr>
        </p:nvSpPr>
        <p:spPr>
          <a:xfrm>
            <a:off x="537186" y="6253165"/>
            <a:ext cx="543300" cy="365100"/>
          </a:xfrm>
          <a:prstGeom prst="rect">
            <a:avLst/>
          </a:prstGeom>
        </p:spPr>
        <p:txBody>
          <a:bodyPr spcFirstLastPara="1" wrap="square" lIns="91425" tIns="45700" rIns="91425" bIns="45700" anchor="ctr" anchorCtr="0">
            <a:noAutofit/>
          </a:bodyPr>
          <a:lstStyle/>
          <a:p>
            <a:pPr marL="0" lvl="0" indent="0" algn="l" rtl="0">
              <a:spcBef>
                <a:spcPts val="0"/>
              </a:spcBef>
              <a:spcAft>
                <a:spcPts val="0"/>
              </a:spcAft>
              <a:buClr>
                <a:srgbClr val="000000"/>
              </a:buClr>
              <a:buSzPts val="1800"/>
              <a:buFont typeface="Arial"/>
              <a:buNone/>
            </a:pPr>
            <a:fld id="{00000000-1234-1234-1234-123412341234}" type="slidenum">
              <a:rPr lang="en-US"/>
              <a:t>50</a:t>
            </a:fld>
            <a:endParaRPr/>
          </a:p>
        </p:txBody>
      </p:sp>
      <p:sp>
        <p:nvSpPr>
          <p:cNvPr id="234" name="Google Shape;234;g22c9e4c7141_0_229"/>
          <p:cNvSpPr txBox="1"/>
          <p:nvPr/>
        </p:nvSpPr>
        <p:spPr>
          <a:xfrm>
            <a:off x="1127275" y="5808475"/>
            <a:ext cx="71913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i="1">
                <a:latin typeface="Calibri"/>
                <a:ea typeface="Calibri"/>
                <a:cs typeface="Calibri"/>
                <a:sym typeface="Calibri"/>
              </a:rPr>
              <a:t>Source</a:t>
            </a:r>
            <a:r>
              <a:rPr lang="en-US">
                <a:latin typeface="Calibri"/>
                <a:ea typeface="Calibri"/>
                <a:cs typeface="Calibri"/>
                <a:sym typeface="Calibri"/>
              </a:rPr>
              <a:t>: </a:t>
            </a:r>
            <a:r>
              <a:rPr lang="en-US" u="sng">
                <a:solidFill>
                  <a:schemeClr val="hlink"/>
                </a:solidFill>
                <a:latin typeface="Calibri"/>
                <a:ea typeface="Calibri"/>
                <a:cs typeface="Calibri"/>
                <a:sym typeface="Calibri"/>
                <a:hlinkClick r:id="rId3"/>
              </a:rPr>
              <a:t>https://pubmed.ncbi.nlm.nih.gov/33632809/</a:t>
            </a:r>
            <a:r>
              <a:rPr lang="en-US">
                <a:latin typeface="Calibri"/>
                <a:ea typeface="Calibri"/>
                <a:cs typeface="Calibri"/>
                <a:sym typeface="Calibri"/>
              </a:rPr>
              <a:t> </a:t>
            </a:r>
            <a:endParaRPr>
              <a:latin typeface="Calibri"/>
              <a:ea typeface="Calibri"/>
              <a:cs typeface="Calibri"/>
              <a:sym typeface="Calibri"/>
            </a:endParaRP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Shape 239"/>
        <p:cNvGrpSpPr/>
        <p:nvPr/>
      </p:nvGrpSpPr>
      <p:grpSpPr>
        <a:xfrm>
          <a:off x="0" y="0"/>
          <a:ext cx="0" cy="0"/>
          <a:chOff x="0" y="0"/>
          <a:chExt cx="0" cy="0"/>
        </a:xfrm>
      </p:grpSpPr>
      <p:sp>
        <p:nvSpPr>
          <p:cNvPr id="240" name="Google Shape;240;g22c9e4c7141_0_134"/>
          <p:cNvSpPr txBox="1">
            <a:spLocks noGrp="1"/>
          </p:cNvSpPr>
          <p:nvPr>
            <p:ph type="title"/>
          </p:nvPr>
        </p:nvSpPr>
        <p:spPr>
          <a:xfrm>
            <a:off x="838200" y="374224"/>
            <a:ext cx="10515600" cy="994800"/>
          </a:xfrm>
          <a:prstGeom prst="rect">
            <a:avLst/>
          </a:prstGeom>
        </p:spPr>
        <p:txBody>
          <a:bodyPr spcFirstLastPara="1" wrap="square" lIns="91425" tIns="45700" rIns="91425" bIns="45700" anchor="ctr" anchorCtr="0">
            <a:normAutofit fontScale="90000"/>
          </a:bodyPr>
          <a:lstStyle/>
          <a:p>
            <a:pPr marL="0" lvl="0" indent="0" algn="ctr" rtl="0">
              <a:spcBef>
                <a:spcPts val="0"/>
              </a:spcBef>
              <a:spcAft>
                <a:spcPts val="0"/>
              </a:spcAft>
              <a:buNone/>
            </a:pPr>
            <a:r>
              <a:rPr lang="en-US"/>
              <a:t>Common Tobacco Industry Strategies to Grow Consumer Pool in the Black Community</a:t>
            </a:r>
            <a:endParaRPr/>
          </a:p>
        </p:txBody>
      </p:sp>
      <p:sp>
        <p:nvSpPr>
          <p:cNvPr id="241" name="Google Shape;241;g22c9e4c7141_0_134"/>
          <p:cNvSpPr txBox="1">
            <a:spLocks noGrp="1"/>
          </p:cNvSpPr>
          <p:nvPr>
            <p:ph type="body" idx="1"/>
          </p:nvPr>
        </p:nvSpPr>
        <p:spPr>
          <a:xfrm>
            <a:off x="1282148" y="1825625"/>
            <a:ext cx="10071600" cy="4351200"/>
          </a:xfrm>
          <a:prstGeom prst="rect">
            <a:avLst/>
          </a:prstGeom>
        </p:spPr>
        <p:txBody>
          <a:bodyPr spcFirstLastPara="1" wrap="square" lIns="91425" tIns="45700" rIns="91425" bIns="45700" anchor="t" anchorCtr="0">
            <a:noAutofit/>
          </a:bodyPr>
          <a:lstStyle/>
          <a:p>
            <a:pPr marL="457200" lvl="0" indent="-381000" algn="l" rtl="0">
              <a:spcBef>
                <a:spcPts val="1000"/>
              </a:spcBef>
              <a:spcAft>
                <a:spcPts val="0"/>
              </a:spcAft>
              <a:buSzPts val="2400"/>
              <a:buChar char="●"/>
            </a:pPr>
            <a:r>
              <a:rPr lang="en-US" sz="2400"/>
              <a:t>Identified and profiled black communities</a:t>
            </a:r>
            <a:endParaRPr sz="2400"/>
          </a:p>
          <a:p>
            <a:pPr marL="457200" lvl="0" indent="-381000" algn="l" rtl="0">
              <a:lnSpc>
                <a:spcPct val="100000"/>
              </a:lnSpc>
              <a:spcBef>
                <a:spcPts val="0"/>
              </a:spcBef>
              <a:spcAft>
                <a:spcPts val="0"/>
              </a:spcAft>
              <a:buSzPts val="2400"/>
              <a:buChar char="●"/>
            </a:pPr>
            <a:r>
              <a:rPr lang="en-US" sz="2400"/>
              <a:t>Appropriated black culture</a:t>
            </a:r>
            <a:endParaRPr sz="2400"/>
          </a:p>
          <a:p>
            <a:pPr marL="457200" lvl="0" indent="-381000" algn="l" rtl="0">
              <a:lnSpc>
                <a:spcPct val="100000"/>
              </a:lnSpc>
              <a:spcBef>
                <a:spcPts val="0"/>
              </a:spcBef>
              <a:spcAft>
                <a:spcPts val="0"/>
              </a:spcAft>
              <a:buSzPts val="2400"/>
              <a:buChar char="●"/>
            </a:pPr>
            <a:r>
              <a:rPr lang="en-US" sz="2400"/>
              <a:t>Flooded black neighborhoods with advertisements </a:t>
            </a:r>
            <a:endParaRPr sz="2400"/>
          </a:p>
          <a:p>
            <a:pPr marL="914400" lvl="1" indent="-381000" algn="l" rtl="0">
              <a:lnSpc>
                <a:spcPct val="100000"/>
              </a:lnSpc>
              <a:spcBef>
                <a:spcPts val="0"/>
              </a:spcBef>
              <a:spcAft>
                <a:spcPts val="0"/>
              </a:spcAft>
              <a:buSzPts val="2400"/>
              <a:buChar char="○"/>
            </a:pPr>
            <a:r>
              <a:rPr lang="en-US"/>
              <a:t>Ads were made specifically to target communities of color</a:t>
            </a:r>
            <a:endParaRPr/>
          </a:p>
          <a:p>
            <a:pPr marL="914400" lvl="0" indent="0" algn="l" rtl="0">
              <a:lnSpc>
                <a:spcPct val="100000"/>
              </a:lnSpc>
              <a:spcBef>
                <a:spcPts val="1000"/>
              </a:spcBef>
              <a:spcAft>
                <a:spcPts val="0"/>
              </a:spcAft>
              <a:buNone/>
            </a:pPr>
            <a:endParaRPr sz="2400"/>
          </a:p>
          <a:p>
            <a:pPr marL="457200" lvl="0" indent="-381000" algn="l" rtl="0">
              <a:lnSpc>
                <a:spcPct val="100000"/>
              </a:lnSpc>
              <a:spcBef>
                <a:spcPts val="1000"/>
              </a:spcBef>
              <a:spcAft>
                <a:spcPts val="0"/>
              </a:spcAft>
              <a:buSzPts val="2400"/>
              <a:buChar char="●"/>
            </a:pPr>
            <a:r>
              <a:rPr lang="en-US" sz="2400"/>
              <a:t>Offered free samples and utilized reflective images to promote tobacco products</a:t>
            </a:r>
            <a:endParaRPr sz="2400"/>
          </a:p>
          <a:p>
            <a:pPr marL="457200" lvl="0" indent="0" algn="l" rtl="0">
              <a:lnSpc>
                <a:spcPct val="100000"/>
              </a:lnSpc>
              <a:spcBef>
                <a:spcPts val="1000"/>
              </a:spcBef>
              <a:spcAft>
                <a:spcPts val="0"/>
              </a:spcAft>
              <a:buNone/>
            </a:pPr>
            <a:endParaRPr sz="2400"/>
          </a:p>
          <a:p>
            <a:pPr marL="0" lvl="0" indent="0" algn="ctr" rtl="0">
              <a:spcBef>
                <a:spcPts val="1000"/>
              </a:spcBef>
              <a:spcAft>
                <a:spcPts val="0"/>
              </a:spcAft>
              <a:buNone/>
            </a:pPr>
            <a:r>
              <a:rPr lang="en-US" sz="2400"/>
              <a:t>Similar predatory marketing tactics have been used over and over again in other communities/populations including the LGBTQ+ population.</a:t>
            </a:r>
            <a:endParaRPr sz="2400"/>
          </a:p>
          <a:p>
            <a:pPr marL="457200" lvl="0" indent="0" algn="l" rtl="0">
              <a:spcBef>
                <a:spcPts val="1000"/>
              </a:spcBef>
              <a:spcAft>
                <a:spcPts val="0"/>
              </a:spcAft>
              <a:buNone/>
            </a:pPr>
            <a:endParaRPr sz="2400"/>
          </a:p>
        </p:txBody>
      </p:sp>
      <p:sp>
        <p:nvSpPr>
          <p:cNvPr id="242" name="Google Shape;242;g22c9e4c7141_0_134"/>
          <p:cNvSpPr txBox="1">
            <a:spLocks noGrp="1"/>
          </p:cNvSpPr>
          <p:nvPr>
            <p:ph type="sldNum" idx="12"/>
          </p:nvPr>
        </p:nvSpPr>
        <p:spPr>
          <a:xfrm>
            <a:off x="537186" y="6253165"/>
            <a:ext cx="543300" cy="365100"/>
          </a:xfrm>
          <a:prstGeom prst="rect">
            <a:avLst/>
          </a:prstGeom>
        </p:spPr>
        <p:txBody>
          <a:bodyPr spcFirstLastPara="1" wrap="square" lIns="91425" tIns="45700" rIns="91425" bIns="45700" anchor="ctr" anchorCtr="0">
            <a:noAutofit/>
          </a:bodyPr>
          <a:lstStyle/>
          <a:p>
            <a:pPr marL="0" lvl="0" indent="0" algn="l" rtl="0">
              <a:spcBef>
                <a:spcPts val="0"/>
              </a:spcBef>
              <a:spcAft>
                <a:spcPts val="0"/>
              </a:spcAft>
              <a:buClr>
                <a:srgbClr val="000000"/>
              </a:buClr>
              <a:buSzPts val="1800"/>
              <a:buFont typeface="Arial"/>
              <a:buNone/>
            </a:pPr>
            <a:fld id="{00000000-1234-1234-1234-123412341234}" type="slidenum">
              <a:rPr lang="en-US"/>
              <a:t>51</a:t>
            </a:fld>
            <a:endParaRP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Shape 247"/>
        <p:cNvGrpSpPr/>
        <p:nvPr/>
      </p:nvGrpSpPr>
      <p:grpSpPr>
        <a:xfrm>
          <a:off x="0" y="0"/>
          <a:ext cx="0" cy="0"/>
          <a:chOff x="0" y="0"/>
          <a:chExt cx="0" cy="0"/>
        </a:xfrm>
      </p:grpSpPr>
      <p:sp>
        <p:nvSpPr>
          <p:cNvPr id="248" name="Google Shape;248;g22c9e4c7141_0_237"/>
          <p:cNvSpPr txBox="1">
            <a:spLocks noGrp="1"/>
          </p:cNvSpPr>
          <p:nvPr>
            <p:ph type="title"/>
          </p:nvPr>
        </p:nvSpPr>
        <p:spPr>
          <a:xfrm>
            <a:off x="838200" y="237649"/>
            <a:ext cx="10515600" cy="994800"/>
          </a:xfrm>
          <a:prstGeom prst="rect">
            <a:avLst/>
          </a:prstGeom>
        </p:spPr>
        <p:txBody>
          <a:bodyPr spcFirstLastPara="1" wrap="square" lIns="91425" tIns="45700" rIns="91425" bIns="45700" anchor="ctr" anchorCtr="0">
            <a:normAutofit fontScale="90000"/>
          </a:bodyPr>
          <a:lstStyle/>
          <a:p>
            <a:pPr marL="457200" lvl="0" indent="0" algn="ctr" rtl="0">
              <a:spcBef>
                <a:spcPts val="1000"/>
              </a:spcBef>
              <a:spcAft>
                <a:spcPts val="0"/>
              </a:spcAft>
              <a:buNone/>
            </a:pPr>
            <a:endParaRPr sz="4200" b="0">
              <a:solidFill>
                <a:srgbClr val="262626"/>
              </a:solidFill>
            </a:endParaRPr>
          </a:p>
          <a:p>
            <a:pPr marL="457200" lvl="0" indent="0" algn="ctr" rtl="0">
              <a:spcBef>
                <a:spcPts val="1000"/>
              </a:spcBef>
              <a:spcAft>
                <a:spcPts val="0"/>
              </a:spcAft>
              <a:buNone/>
            </a:pPr>
            <a:r>
              <a:rPr lang="en-US" sz="4200" b="0">
                <a:solidFill>
                  <a:srgbClr val="262626"/>
                </a:solidFill>
              </a:rPr>
              <a:t>Menthol Report </a:t>
            </a:r>
            <a:endParaRPr sz="4200" b="0">
              <a:solidFill>
                <a:srgbClr val="262626"/>
              </a:solidFill>
            </a:endParaRPr>
          </a:p>
          <a:p>
            <a:pPr marL="457200" lvl="0" indent="0" algn="l" rtl="0">
              <a:spcBef>
                <a:spcPts val="1000"/>
              </a:spcBef>
              <a:spcAft>
                <a:spcPts val="0"/>
              </a:spcAft>
              <a:buNone/>
            </a:pPr>
            <a:endParaRPr/>
          </a:p>
        </p:txBody>
      </p:sp>
      <p:sp>
        <p:nvSpPr>
          <p:cNvPr id="249" name="Google Shape;249;g22c9e4c7141_0_237"/>
          <p:cNvSpPr txBox="1">
            <a:spLocks noGrp="1"/>
          </p:cNvSpPr>
          <p:nvPr>
            <p:ph type="body" idx="1"/>
          </p:nvPr>
        </p:nvSpPr>
        <p:spPr>
          <a:xfrm>
            <a:off x="1115825" y="298550"/>
            <a:ext cx="10515600" cy="873000"/>
          </a:xfrm>
          <a:prstGeom prst="rect">
            <a:avLst/>
          </a:prstGeom>
          <a:effectLst>
            <a:outerShdw blurRad="57150" dist="19050" dir="5400000" algn="bl" rotWithShape="0">
              <a:srgbClr val="000000">
                <a:alpha val="50000"/>
              </a:srgbClr>
            </a:outerShdw>
          </a:effectLst>
        </p:spPr>
        <p:txBody>
          <a:bodyPr spcFirstLastPara="1" wrap="square" lIns="91425" tIns="45700" rIns="91425" bIns="45700" anchor="t" anchorCtr="0">
            <a:noAutofit/>
          </a:bodyPr>
          <a:lstStyle/>
          <a:p>
            <a:pPr marL="457200" lvl="0" indent="0" algn="l" rtl="0">
              <a:spcBef>
                <a:spcPts val="1000"/>
              </a:spcBef>
              <a:spcAft>
                <a:spcPts val="0"/>
              </a:spcAft>
              <a:buNone/>
            </a:pPr>
            <a:endParaRPr sz="2400"/>
          </a:p>
          <a:p>
            <a:pPr marL="0" lvl="0" indent="0" algn="l" rtl="0">
              <a:spcBef>
                <a:spcPts val="1000"/>
              </a:spcBef>
              <a:spcAft>
                <a:spcPts val="0"/>
              </a:spcAft>
              <a:buNone/>
            </a:pPr>
            <a:endParaRPr sz="2400"/>
          </a:p>
          <a:p>
            <a:pPr marL="457200" lvl="0" indent="0" algn="l" rtl="0">
              <a:spcBef>
                <a:spcPts val="1000"/>
              </a:spcBef>
              <a:spcAft>
                <a:spcPts val="0"/>
              </a:spcAft>
              <a:buNone/>
            </a:pPr>
            <a:endParaRPr sz="2400"/>
          </a:p>
          <a:p>
            <a:pPr marL="0" lvl="0" indent="0" algn="l" rtl="0">
              <a:spcBef>
                <a:spcPts val="1000"/>
              </a:spcBef>
              <a:spcAft>
                <a:spcPts val="0"/>
              </a:spcAft>
              <a:buNone/>
            </a:pPr>
            <a:endParaRPr sz="2400"/>
          </a:p>
        </p:txBody>
      </p:sp>
      <p:sp>
        <p:nvSpPr>
          <p:cNvPr id="250" name="Google Shape;250;g22c9e4c7141_0_237"/>
          <p:cNvSpPr txBox="1"/>
          <p:nvPr/>
        </p:nvSpPr>
        <p:spPr>
          <a:xfrm>
            <a:off x="301150" y="6100175"/>
            <a:ext cx="8308800" cy="6156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a:latin typeface="Calibri"/>
                <a:ea typeface="Calibri"/>
                <a:cs typeface="Calibri"/>
                <a:sym typeface="Calibri"/>
              </a:rPr>
              <a:t>Source: </a:t>
            </a:r>
            <a:r>
              <a:rPr lang="en-US" sz="1100" u="sng">
                <a:solidFill>
                  <a:schemeClr val="hlink"/>
                </a:solidFill>
                <a:latin typeface="Calibri"/>
                <a:ea typeface="Calibri"/>
                <a:cs typeface="Calibri"/>
                <a:sym typeface="Calibri"/>
                <a:hlinkClick r:id="rId3"/>
              </a:rPr>
              <a:t>https://www.tobaccofreekids.org/assets/content/what_we_do/industry_watch/menthol-report/2021_02_tfk-menthol-report.pdf</a:t>
            </a:r>
            <a:endParaRPr sz="1100">
              <a:solidFill>
                <a:srgbClr val="262626"/>
              </a:solidFill>
              <a:latin typeface="Calibri"/>
              <a:ea typeface="Calibri"/>
              <a:cs typeface="Calibri"/>
              <a:sym typeface="Calibri"/>
            </a:endParaRPr>
          </a:p>
          <a:p>
            <a:pPr marL="0" lvl="0" indent="0" algn="l" rtl="0">
              <a:spcBef>
                <a:spcPts val="0"/>
              </a:spcBef>
              <a:spcAft>
                <a:spcPts val="0"/>
              </a:spcAft>
              <a:buNone/>
            </a:pPr>
            <a:endParaRPr>
              <a:latin typeface="Calibri"/>
              <a:ea typeface="Calibri"/>
              <a:cs typeface="Calibri"/>
              <a:sym typeface="Calibri"/>
            </a:endParaRPr>
          </a:p>
        </p:txBody>
      </p:sp>
      <p:pic>
        <p:nvPicPr>
          <p:cNvPr id="251" name="Google Shape;251;g22c9e4c7141_0_237"/>
          <p:cNvPicPr preferRelativeResize="0"/>
          <p:nvPr/>
        </p:nvPicPr>
        <p:blipFill rotWithShape="1">
          <a:blip r:embed="rId4">
            <a:alphaModFix/>
          </a:blip>
          <a:srcRect l="67987" t="41708" r="17514" b="22428"/>
          <a:stretch/>
        </p:blipFill>
        <p:spPr>
          <a:xfrm>
            <a:off x="943400" y="1796575"/>
            <a:ext cx="5634862" cy="3919874"/>
          </a:xfrm>
          <a:prstGeom prst="rect">
            <a:avLst/>
          </a:prstGeom>
          <a:noFill/>
          <a:ln>
            <a:noFill/>
          </a:ln>
        </p:spPr>
      </p:pic>
      <p:sp>
        <p:nvSpPr>
          <p:cNvPr id="252" name="Google Shape;252;g22c9e4c7141_0_237"/>
          <p:cNvSpPr txBox="1"/>
          <p:nvPr/>
        </p:nvSpPr>
        <p:spPr>
          <a:xfrm>
            <a:off x="183975" y="991200"/>
            <a:ext cx="11805600" cy="482400"/>
          </a:xfrm>
          <a:prstGeom prst="rect">
            <a:avLst/>
          </a:prstGeom>
          <a:noFill/>
          <a:ln>
            <a:noFill/>
          </a:ln>
        </p:spPr>
        <p:txBody>
          <a:bodyPr spcFirstLastPara="1" wrap="square" lIns="91425" tIns="91425" rIns="91425" bIns="91425" anchor="t" anchorCtr="0">
            <a:spAutoFit/>
          </a:bodyPr>
          <a:lstStyle/>
          <a:p>
            <a:pPr marL="457200" lvl="0" indent="0" algn="ctr" rtl="0">
              <a:lnSpc>
                <a:spcPct val="90000"/>
              </a:lnSpc>
              <a:spcBef>
                <a:spcPts val="1000"/>
              </a:spcBef>
              <a:spcAft>
                <a:spcPts val="0"/>
              </a:spcAft>
              <a:buNone/>
            </a:pPr>
            <a:r>
              <a:rPr lang="en-US" sz="2150" b="1">
                <a:solidFill>
                  <a:srgbClr val="262626"/>
                </a:solidFill>
                <a:latin typeface="Calibri"/>
                <a:ea typeface="Calibri"/>
                <a:cs typeface="Calibri"/>
                <a:sym typeface="Calibri"/>
              </a:rPr>
              <a:t>Stopping Menthol, Saving Lives: Ending Big Tobacco’s Predatory Marketing to Black Communities</a:t>
            </a:r>
            <a:endParaRPr sz="2150" b="1">
              <a:latin typeface="Calibri"/>
              <a:ea typeface="Calibri"/>
              <a:cs typeface="Calibri"/>
              <a:sym typeface="Calibri"/>
            </a:endParaRPr>
          </a:p>
        </p:txBody>
      </p:sp>
      <p:pic>
        <p:nvPicPr>
          <p:cNvPr id="253" name="Google Shape;253;g22c9e4c7141_0_237"/>
          <p:cNvPicPr preferRelativeResize="0"/>
          <p:nvPr/>
        </p:nvPicPr>
        <p:blipFill rotWithShape="1">
          <a:blip r:embed="rId5">
            <a:alphaModFix/>
          </a:blip>
          <a:srcRect l="64244" t="13134" r="14349" b="5385"/>
          <a:stretch/>
        </p:blipFill>
        <p:spPr>
          <a:xfrm>
            <a:off x="6992641" y="1622125"/>
            <a:ext cx="3824686" cy="4094325"/>
          </a:xfrm>
          <a:prstGeom prst="rect">
            <a:avLst/>
          </a:prstGeom>
          <a:noFill/>
          <a:ln>
            <a:noFill/>
          </a:ln>
        </p:spPr>
      </p:pic>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Shape 258"/>
        <p:cNvGrpSpPr/>
        <p:nvPr/>
      </p:nvGrpSpPr>
      <p:grpSpPr>
        <a:xfrm>
          <a:off x="0" y="0"/>
          <a:ext cx="0" cy="0"/>
          <a:chOff x="0" y="0"/>
          <a:chExt cx="0" cy="0"/>
        </a:xfrm>
      </p:grpSpPr>
      <p:sp>
        <p:nvSpPr>
          <p:cNvPr id="259" name="Google Shape;259;g22c9e4c7141_0_261"/>
          <p:cNvSpPr txBox="1">
            <a:spLocks noGrp="1"/>
          </p:cNvSpPr>
          <p:nvPr>
            <p:ph type="title"/>
          </p:nvPr>
        </p:nvSpPr>
        <p:spPr>
          <a:xfrm>
            <a:off x="838200" y="312949"/>
            <a:ext cx="10515600" cy="994800"/>
          </a:xfrm>
          <a:prstGeom prst="rect">
            <a:avLst/>
          </a:prstGeom>
          <a:effectLst>
            <a:outerShdw blurRad="57150" dist="19050" dir="5400000" algn="bl" rotWithShape="0">
              <a:srgbClr val="000000">
                <a:alpha val="50000"/>
              </a:srgbClr>
            </a:outerShdw>
          </a:effectLst>
        </p:spPr>
        <p:txBody>
          <a:bodyPr spcFirstLastPara="1" wrap="square" lIns="91425" tIns="45700" rIns="91425" bIns="45700" anchor="ctr" anchorCtr="0">
            <a:normAutofit fontScale="90000"/>
          </a:bodyPr>
          <a:lstStyle/>
          <a:p>
            <a:pPr marL="0" lvl="0" indent="0" algn="ctr" rtl="0">
              <a:spcBef>
                <a:spcPts val="0"/>
              </a:spcBef>
              <a:spcAft>
                <a:spcPts val="0"/>
              </a:spcAft>
              <a:buNone/>
            </a:pPr>
            <a:r>
              <a:rPr lang="en-US"/>
              <a:t>Key Findings from </a:t>
            </a:r>
            <a:endParaRPr/>
          </a:p>
          <a:p>
            <a:pPr marL="0" lvl="0" indent="0" algn="ctr" rtl="0">
              <a:spcBef>
                <a:spcPts val="0"/>
              </a:spcBef>
              <a:spcAft>
                <a:spcPts val="0"/>
              </a:spcAft>
              <a:buNone/>
            </a:pPr>
            <a:r>
              <a:rPr lang="en-US"/>
              <a:t>Stopping Menthol Saving Lives Report</a:t>
            </a:r>
            <a:endParaRPr/>
          </a:p>
        </p:txBody>
      </p:sp>
      <p:sp>
        <p:nvSpPr>
          <p:cNvPr id="260" name="Google Shape;260;g22c9e4c7141_0_261"/>
          <p:cNvSpPr txBox="1">
            <a:spLocks noGrp="1"/>
          </p:cNvSpPr>
          <p:nvPr>
            <p:ph type="body" idx="1"/>
          </p:nvPr>
        </p:nvSpPr>
        <p:spPr>
          <a:xfrm>
            <a:off x="349850" y="1825625"/>
            <a:ext cx="11453100" cy="4351200"/>
          </a:xfrm>
          <a:prstGeom prst="rect">
            <a:avLst/>
          </a:prstGeom>
        </p:spPr>
        <p:txBody>
          <a:bodyPr spcFirstLastPara="1" wrap="square" lIns="91425" tIns="45700" rIns="91425" bIns="45700" anchor="t" anchorCtr="0">
            <a:normAutofit fontScale="85000" lnSpcReduction="20000"/>
          </a:bodyPr>
          <a:lstStyle/>
          <a:p>
            <a:pPr marL="0" lvl="0" indent="0" algn="ctr" rtl="0">
              <a:lnSpc>
                <a:spcPct val="100000"/>
              </a:lnSpc>
              <a:spcBef>
                <a:spcPts val="0"/>
              </a:spcBef>
              <a:spcAft>
                <a:spcPts val="0"/>
              </a:spcAft>
              <a:buNone/>
            </a:pPr>
            <a:r>
              <a:rPr lang="en-US" b="1">
                <a:solidFill>
                  <a:srgbClr val="980000"/>
                </a:solidFill>
              </a:rPr>
              <a:t>Tobacco industry predatory marketing has had a devastating impact on </a:t>
            </a:r>
            <a:endParaRPr b="1">
              <a:solidFill>
                <a:srgbClr val="980000"/>
              </a:solidFill>
            </a:endParaRPr>
          </a:p>
          <a:p>
            <a:pPr marL="0" lvl="0" indent="0" algn="ctr" rtl="0">
              <a:lnSpc>
                <a:spcPct val="100000"/>
              </a:lnSpc>
              <a:spcBef>
                <a:spcPts val="0"/>
              </a:spcBef>
              <a:spcAft>
                <a:spcPts val="0"/>
              </a:spcAft>
              <a:buNone/>
            </a:pPr>
            <a:r>
              <a:rPr lang="en-US" b="1">
                <a:solidFill>
                  <a:srgbClr val="980000"/>
                </a:solidFill>
              </a:rPr>
              <a:t>the health of Black Americans.</a:t>
            </a:r>
            <a:endParaRPr b="1">
              <a:solidFill>
                <a:srgbClr val="980000"/>
              </a:solidFill>
            </a:endParaRPr>
          </a:p>
          <a:p>
            <a:pPr marL="457200" lvl="0" indent="-366395" algn="l" rtl="0">
              <a:spcBef>
                <a:spcPts val="1000"/>
              </a:spcBef>
              <a:spcAft>
                <a:spcPts val="0"/>
              </a:spcAft>
              <a:buSzPct val="100000"/>
              <a:buChar char="●"/>
            </a:pPr>
            <a:r>
              <a:rPr lang="en-US"/>
              <a:t>Tobacco use is the #1 preventable cause of death among Black Americans. Tobacco use claims 45,000 Black lives every year. </a:t>
            </a:r>
            <a:endParaRPr/>
          </a:p>
          <a:p>
            <a:pPr marL="457200" lvl="0" indent="0" algn="l" rtl="0">
              <a:spcBef>
                <a:spcPts val="1000"/>
              </a:spcBef>
              <a:spcAft>
                <a:spcPts val="0"/>
              </a:spcAft>
              <a:buNone/>
            </a:pPr>
            <a:endParaRPr/>
          </a:p>
          <a:p>
            <a:pPr marL="457200" lvl="0" indent="-366395" algn="l" rtl="0">
              <a:spcBef>
                <a:spcPts val="1000"/>
              </a:spcBef>
              <a:spcAft>
                <a:spcPts val="0"/>
              </a:spcAft>
              <a:buSzPct val="100000"/>
              <a:buChar char="●"/>
            </a:pPr>
            <a:r>
              <a:rPr lang="en-US"/>
              <a:t>Tobacco use is a major contributor to the three of the leading causes of death among Black Americans (Heart disease, Cancer, Stroke), with Black Americans dying from these at higher rates that other population groups.</a:t>
            </a:r>
            <a:endParaRPr/>
          </a:p>
          <a:p>
            <a:pPr marL="457200" lvl="0" indent="0" algn="l" rtl="0">
              <a:spcBef>
                <a:spcPts val="1000"/>
              </a:spcBef>
              <a:spcAft>
                <a:spcPts val="0"/>
              </a:spcAft>
              <a:buNone/>
            </a:pPr>
            <a:endParaRPr/>
          </a:p>
          <a:p>
            <a:pPr marL="457200" lvl="0" indent="-366395" algn="l" rtl="0">
              <a:spcBef>
                <a:spcPts val="1000"/>
              </a:spcBef>
              <a:spcAft>
                <a:spcPts val="0"/>
              </a:spcAft>
              <a:buSzPct val="100000"/>
              <a:buChar char="●"/>
            </a:pPr>
            <a:r>
              <a:rPr lang="en-US"/>
              <a:t>Smoking is causally linked to underlying conditions like heart disease and diabetes which disproportionately impact Black Americans and make them more susceptible to poor outcomes to COVID-19 as well. Smoking increases the risk for severe illness to COVID-19.</a:t>
            </a:r>
            <a:endParaRPr/>
          </a:p>
          <a:p>
            <a:pPr marL="457200" lvl="0" indent="0" algn="l" rtl="0">
              <a:spcBef>
                <a:spcPts val="1000"/>
              </a:spcBef>
              <a:spcAft>
                <a:spcPts val="0"/>
              </a:spcAft>
              <a:buNone/>
            </a:pPr>
            <a:endParaRPr/>
          </a:p>
        </p:txBody>
      </p:sp>
      <p:sp>
        <p:nvSpPr>
          <p:cNvPr id="261" name="Google Shape;261;g22c9e4c7141_0_261"/>
          <p:cNvSpPr txBox="1">
            <a:spLocks noGrp="1"/>
          </p:cNvSpPr>
          <p:nvPr>
            <p:ph type="sldNum" idx="12"/>
          </p:nvPr>
        </p:nvSpPr>
        <p:spPr>
          <a:xfrm>
            <a:off x="537186" y="6253165"/>
            <a:ext cx="543300" cy="365100"/>
          </a:xfrm>
          <a:prstGeom prst="rect">
            <a:avLst/>
          </a:prstGeom>
        </p:spPr>
        <p:txBody>
          <a:bodyPr spcFirstLastPara="1" wrap="square" lIns="91425" tIns="45700" rIns="91425" bIns="45700" anchor="ctr" anchorCtr="0">
            <a:noAutofit/>
          </a:bodyPr>
          <a:lstStyle/>
          <a:p>
            <a:pPr marL="0" lvl="0" indent="0" algn="l" rtl="0">
              <a:spcBef>
                <a:spcPts val="0"/>
              </a:spcBef>
              <a:spcAft>
                <a:spcPts val="0"/>
              </a:spcAft>
              <a:buClr>
                <a:srgbClr val="000000"/>
              </a:buClr>
              <a:buSzPts val="1800"/>
              <a:buFont typeface="Arial"/>
              <a:buNone/>
            </a:pPr>
            <a:fld id="{00000000-1234-1234-1234-123412341234}" type="slidenum">
              <a:rPr lang="en-US"/>
              <a:t>53</a:t>
            </a:fld>
            <a:endParaRPr/>
          </a:p>
        </p:txBody>
      </p:sp>
      <p:sp>
        <p:nvSpPr>
          <p:cNvPr id="262" name="Google Shape;262;g22c9e4c7141_0_261"/>
          <p:cNvSpPr txBox="1"/>
          <p:nvPr/>
        </p:nvSpPr>
        <p:spPr>
          <a:xfrm>
            <a:off x="1016200" y="6044475"/>
            <a:ext cx="7691100" cy="523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1100">
                <a:latin typeface="Calibri"/>
                <a:ea typeface="Calibri"/>
                <a:cs typeface="Calibri"/>
                <a:sym typeface="Calibri"/>
              </a:rPr>
              <a:t>Source: </a:t>
            </a:r>
            <a:r>
              <a:rPr lang="en-US" sz="1100" u="sng">
                <a:solidFill>
                  <a:schemeClr val="hlink"/>
                </a:solidFill>
                <a:latin typeface="Calibri"/>
                <a:ea typeface="Calibri"/>
                <a:cs typeface="Calibri"/>
                <a:sym typeface="Calibri"/>
                <a:hlinkClick r:id="rId3"/>
              </a:rPr>
              <a:t>https://www.tobaccofreekids.org/assets/content/what_we_do/industry_watch/menthol-report/2021_02_tfk-menthol-report.pdf</a:t>
            </a:r>
            <a:r>
              <a:rPr lang="en-US" sz="1100">
                <a:latin typeface="Calibri"/>
                <a:ea typeface="Calibri"/>
                <a:cs typeface="Calibri"/>
                <a:sym typeface="Calibri"/>
              </a:rPr>
              <a:t> </a:t>
            </a:r>
            <a:endParaRPr sz="1100">
              <a:latin typeface="Calibri"/>
              <a:ea typeface="Calibri"/>
              <a:cs typeface="Calibri"/>
              <a:sym typeface="Calibri"/>
            </a:endParaRP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Shape 267"/>
        <p:cNvGrpSpPr/>
        <p:nvPr/>
      </p:nvGrpSpPr>
      <p:grpSpPr>
        <a:xfrm>
          <a:off x="0" y="0"/>
          <a:ext cx="0" cy="0"/>
          <a:chOff x="0" y="0"/>
          <a:chExt cx="0" cy="0"/>
        </a:xfrm>
      </p:grpSpPr>
      <p:sp>
        <p:nvSpPr>
          <p:cNvPr id="268" name="Google Shape;268;g22c9e4c7141_0_271"/>
          <p:cNvSpPr txBox="1">
            <a:spLocks noGrp="1"/>
          </p:cNvSpPr>
          <p:nvPr>
            <p:ph type="title"/>
          </p:nvPr>
        </p:nvSpPr>
        <p:spPr>
          <a:xfrm>
            <a:off x="838200" y="162900"/>
            <a:ext cx="10515600" cy="1233300"/>
          </a:xfrm>
          <a:prstGeom prst="rect">
            <a:avLst/>
          </a:prstGeom>
          <a:effectLst>
            <a:outerShdw blurRad="57150" dist="19050" dir="5400000" algn="bl" rotWithShape="0">
              <a:srgbClr val="000000">
                <a:alpha val="50000"/>
              </a:srgbClr>
            </a:outerShdw>
          </a:effectLst>
        </p:spPr>
        <p:txBody>
          <a:bodyPr spcFirstLastPara="1" wrap="square" lIns="91425" tIns="45700" rIns="91425" bIns="45700" anchor="ctr" anchorCtr="0">
            <a:normAutofit fontScale="90000"/>
          </a:bodyPr>
          <a:lstStyle/>
          <a:p>
            <a:pPr marL="0" lvl="0" indent="0" algn="ctr" rtl="0">
              <a:spcBef>
                <a:spcPts val="0"/>
              </a:spcBef>
              <a:spcAft>
                <a:spcPts val="0"/>
              </a:spcAft>
              <a:buNone/>
            </a:pPr>
            <a:r>
              <a:rPr lang="en-US"/>
              <a:t>2nd Key Finding from </a:t>
            </a:r>
            <a:endParaRPr/>
          </a:p>
          <a:p>
            <a:pPr marL="0" lvl="0" indent="0" algn="ctr" rtl="0">
              <a:spcBef>
                <a:spcPts val="0"/>
              </a:spcBef>
              <a:spcAft>
                <a:spcPts val="0"/>
              </a:spcAft>
              <a:buNone/>
            </a:pPr>
            <a:r>
              <a:rPr lang="en-US"/>
              <a:t>Stopping Menthol Saving Lives Report</a:t>
            </a:r>
            <a:endParaRPr/>
          </a:p>
        </p:txBody>
      </p:sp>
      <p:sp>
        <p:nvSpPr>
          <p:cNvPr id="269" name="Google Shape;269;g22c9e4c7141_0_271"/>
          <p:cNvSpPr txBox="1">
            <a:spLocks noGrp="1"/>
          </p:cNvSpPr>
          <p:nvPr>
            <p:ph type="body" idx="1"/>
          </p:nvPr>
        </p:nvSpPr>
        <p:spPr>
          <a:xfrm>
            <a:off x="1282198" y="1688000"/>
            <a:ext cx="10071600" cy="4351200"/>
          </a:xfrm>
          <a:prstGeom prst="rect">
            <a:avLst/>
          </a:prstGeom>
        </p:spPr>
        <p:txBody>
          <a:bodyPr spcFirstLastPara="1" wrap="square" lIns="91425" tIns="45700" rIns="91425" bIns="45700" anchor="t" anchorCtr="0">
            <a:normAutofit fontScale="92500" lnSpcReduction="20000"/>
          </a:bodyPr>
          <a:lstStyle/>
          <a:p>
            <a:pPr marL="0" lvl="0" indent="0" algn="ctr" rtl="0">
              <a:spcBef>
                <a:spcPts val="1000"/>
              </a:spcBef>
              <a:spcAft>
                <a:spcPts val="0"/>
              </a:spcAft>
              <a:buNone/>
            </a:pPr>
            <a:r>
              <a:rPr lang="en-US" b="1">
                <a:solidFill>
                  <a:srgbClr val="980000"/>
                </a:solidFill>
              </a:rPr>
              <a:t>Menthol cigarettes are a major reason why Black Americans suffer unfairly and disproportionately from tobacco use.</a:t>
            </a:r>
            <a:endParaRPr b="1">
              <a:solidFill>
                <a:srgbClr val="980000"/>
              </a:solidFill>
            </a:endParaRPr>
          </a:p>
          <a:p>
            <a:pPr marL="0" lvl="0" indent="0" algn="ctr" rtl="0">
              <a:spcBef>
                <a:spcPts val="1000"/>
              </a:spcBef>
              <a:spcAft>
                <a:spcPts val="0"/>
              </a:spcAft>
              <a:buNone/>
            </a:pPr>
            <a:endParaRPr b="1">
              <a:solidFill>
                <a:srgbClr val="980000"/>
              </a:solidFill>
            </a:endParaRPr>
          </a:p>
          <a:p>
            <a:pPr marL="457200" lvl="0" indent="-379730" algn="l" rtl="0">
              <a:spcBef>
                <a:spcPts val="0"/>
              </a:spcBef>
              <a:spcAft>
                <a:spcPts val="0"/>
              </a:spcAft>
              <a:buClr>
                <a:schemeClr val="dk1"/>
              </a:buClr>
              <a:buSzPct val="100000"/>
              <a:buChar char="●"/>
            </a:pPr>
            <a:r>
              <a:rPr lang="en-US">
                <a:solidFill>
                  <a:schemeClr val="dk1"/>
                </a:solidFill>
              </a:rPr>
              <a:t>Research has found that menthol cigarettes are more addictive and harder to quit.</a:t>
            </a:r>
            <a:endParaRPr>
              <a:solidFill>
                <a:schemeClr val="dk1"/>
              </a:solidFill>
            </a:endParaRPr>
          </a:p>
          <a:p>
            <a:pPr marL="457200" lvl="0" indent="0" algn="l" rtl="0">
              <a:spcBef>
                <a:spcPts val="0"/>
              </a:spcBef>
              <a:spcAft>
                <a:spcPts val="0"/>
              </a:spcAft>
              <a:buNone/>
            </a:pPr>
            <a:endParaRPr>
              <a:solidFill>
                <a:schemeClr val="dk1"/>
              </a:solidFill>
            </a:endParaRPr>
          </a:p>
          <a:p>
            <a:pPr marL="457200" lvl="0" indent="-379730" algn="l" rtl="0">
              <a:spcBef>
                <a:spcPts val="0"/>
              </a:spcBef>
              <a:spcAft>
                <a:spcPts val="0"/>
              </a:spcAft>
              <a:buClr>
                <a:schemeClr val="dk1"/>
              </a:buClr>
              <a:buSzPct val="100000"/>
              <a:buChar char="●"/>
            </a:pPr>
            <a:r>
              <a:rPr lang="en-US">
                <a:solidFill>
                  <a:schemeClr val="dk1"/>
                </a:solidFill>
              </a:rPr>
              <a:t>While smokers who are Black want to quit, and have tried to quit more than their counterparts, they have been found to be less likely to succeed in quitting.  </a:t>
            </a:r>
            <a:endParaRPr>
              <a:solidFill>
                <a:schemeClr val="dk1"/>
              </a:solidFill>
            </a:endParaRPr>
          </a:p>
          <a:p>
            <a:pPr marL="0" lvl="0" indent="0" algn="l" rtl="0">
              <a:spcBef>
                <a:spcPts val="0"/>
              </a:spcBef>
              <a:spcAft>
                <a:spcPts val="0"/>
              </a:spcAft>
              <a:buNone/>
            </a:pPr>
            <a:endParaRPr>
              <a:solidFill>
                <a:schemeClr val="dk1"/>
              </a:solidFill>
            </a:endParaRPr>
          </a:p>
          <a:p>
            <a:pPr marL="457200" lvl="0" indent="-379730" algn="l" rtl="0">
              <a:spcBef>
                <a:spcPts val="1000"/>
              </a:spcBef>
              <a:spcAft>
                <a:spcPts val="0"/>
              </a:spcAft>
              <a:buSzPct val="100000"/>
              <a:buChar char="●"/>
            </a:pPr>
            <a:r>
              <a:rPr lang="en-US"/>
              <a:t>Because menthol has made it easier to start and more difficult to quit, there is higher tobacco related disease and death in this population in part due to the greater use of Menthol.</a:t>
            </a:r>
            <a:endParaRPr/>
          </a:p>
          <a:p>
            <a:pPr marL="457200" lvl="0" indent="0" algn="l" rtl="0">
              <a:spcBef>
                <a:spcPts val="0"/>
              </a:spcBef>
              <a:spcAft>
                <a:spcPts val="0"/>
              </a:spcAft>
              <a:buNone/>
            </a:pPr>
            <a:endParaRPr>
              <a:solidFill>
                <a:schemeClr val="dk1"/>
              </a:solidFill>
            </a:endParaRPr>
          </a:p>
          <a:p>
            <a:pPr marL="0" lvl="0" indent="0" algn="l" rtl="0">
              <a:spcBef>
                <a:spcPts val="0"/>
              </a:spcBef>
              <a:spcAft>
                <a:spcPts val="0"/>
              </a:spcAft>
              <a:buNone/>
            </a:pPr>
            <a:endParaRPr b="1">
              <a:solidFill>
                <a:schemeClr val="dk1"/>
              </a:solidFill>
            </a:endParaRPr>
          </a:p>
        </p:txBody>
      </p:sp>
      <p:sp>
        <p:nvSpPr>
          <p:cNvPr id="270" name="Google Shape;270;g22c9e4c7141_0_271"/>
          <p:cNvSpPr txBox="1">
            <a:spLocks noGrp="1"/>
          </p:cNvSpPr>
          <p:nvPr>
            <p:ph type="sldNum" idx="12"/>
          </p:nvPr>
        </p:nvSpPr>
        <p:spPr>
          <a:xfrm>
            <a:off x="537186" y="6253165"/>
            <a:ext cx="543300" cy="365100"/>
          </a:xfrm>
          <a:prstGeom prst="rect">
            <a:avLst/>
          </a:prstGeom>
        </p:spPr>
        <p:txBody>
          <a:bodyPr spcFirstLastPara="1" wrap="square" lIns="91425" tIns="45700" rIns="91425" bIns="45700" anchor="ctr" anchorCtr="0">
            <a:noAutofit/>
          </a:bodyPr>
          <a:lstStyle/>
          <a:p>
            <a:pPr marL="0" lvl="0" indent="0" algn="l" rtl="0">
              <a:spcBef>
                <a:spcPts val="0"/>
              </a:spcBef>
              <a:spcAft>
                <a:spcPts val="0"/>
              </a:spcAft>
              <a:buClr>
                <a:srgbClr val="000000"/>
              </a:buClr>
              <a:buSzPts val="1800"/>
              <a:buFont typeface="Arial"/>
              <a:buNone/>
            </a:pPr>
            <a:fld id="{00000000-1234-1234-1234-123412341234}" type="slidenum">
              <a:rPr lang="en-US"/>
              <a:t>54</a:t>
            </a:fld>
            <a:endParaRPr/>
          </a:p>
        </p:txBody>
      </p:sp>
      <p:sp>
        <p:nvSpPr>
          <p:cNvPr id="271" name="Google Shape;271;g22c9e4c7141_0_271"/>
          <p:cNvSpPr txBox="1"/>
          <p:nvPr/>
        </p:nvSpPr>
        <p:spPr>
          <a:xfrm>
            <a:off x="752425" y="5947300"/>
            <a:ext cx="8163000" cy="3540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1100">
                <a:latin typeface="Calibri"/>
                <a:ea typeface="Calibri"/>
                <a:cs typeface="Calibri"/>
                <a:sym typeface="Calibri"/>
              </a:rPr>
              <a:t>Source: </a:t>
            </a:r>
            <a:r>
              <a:rPr lang="en-US" sz="1100" u="sng">
                <a:solidFill>
                  <a:schemeClr val="hlink"/>
                </a:solidFill>
                <a:latin typeface="Calibri"/>
                <a:ea typeface="Calibri"/>
                <a:cs typeface="Calibri"/>
                <a:sym typeface="Calibri"/>
                <a:hlinkClick r:id="rId3"/>
              </a:rPr>
              <a:t>https://www.tobaccofreekids.org/assets/content/what_we_do/industry_watch/menthol-report/2021_02_tfk-menthol-report.pdf</a:t>
            </a:r>
            <a:r>
              <a:rPr lang="en-US" sz="1100">
                <a:latin typeface="Calibri"/>
                <a:ea typeface="Calibri"/>
                <a:cs typeface="Calibri"/>
                <a:sym typeface="Calibri"/>
              </a:rPr>
              <a:t> </a:t>
            </a:r>
            <a:endParaRPr sz="1100">
              <a:latin typeface="Calibri"/>
              <a:ea typeface="Calibri"/>
              <a:cs typeface="Calibri"/>
              <a:sym typeface="Calibri"/>
            </a:endParaRP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Shape 276"/>
        <p:cNvGrpSpPr/>
        <p:nvPr/>
      </p:nvGrpSpPr>
      <p:grpSpPr>
        <a:xfrm>
          <a:off x="0" y="0"/>
          <a:ext cx="0" cy="0"/>
          <a:chOff x="0" y="0"/>
          <a:chExt cx="0" cy="0"/>
        </a:xfrm>
      </p:grpSpPr>
      <p:sp>
        <p:nvSpPr>
          <p:cNvPr id="277" name="Google Shape;277;g22c9e4c7141_0_279"/>
          <p:cNvSpPr txBox="1">
            <a:spLocks noGrp="1"/>
          </p:cNvSpPr>
          <p:nvPr>
            <p:ph type="title"/>
          </p:nvPr>
        </p:nvSpPr>
        <p:spPr>
          <a:xfrm>
            <a:off x="838200" y="334900"/>
            <a:ext cx="10515600" cy="1141500"/>
          </a:xfrm>
          <a:prstGeom prst="rect">
            <a:avLst/>
          </a:prstGeom>
          <a:effectLst>
            <a:outerShdw blurRad="57150" dist="19050" dir="5400000" algn="bl" rotWithShape="0">
              <a:srgbClr val="000000">
                <a:alpha val="50000"/>
              </a:srgbClr>
            </a:outerShdw>
          </a:effectLst>
        </p:spPr>
        <p:txBody>
          <a:bodyPr spcFirstLastPara="1" wrap="square" lIns="91425" tIns="45700" rIns="91425" bIns="45700" anchor="ctr" anchorCtr="0">
            <a:normAutofit fontScale="90000"/>
          </a:bodyPr>
          <a:lstStyle/>
          <a:p>
            <a:pPr marL="0" lvl="0" indent="0" algn="ctr" rtl="0">
              <a:spcBef>
                <a:spcPts val="0"/>
              </a:spcBef>
              <a:spcAft>
                <a:spcPts val="0"/>
              </a:spcAft>
              <a:buNone/>
            </a:pPr>
            <a:r>
              <a:rPr lang="en-US"/>
              <a:t>3rd Key Finding from</a:t>
            </a:r>
            <a:endParaRPr/>
          </a:p>
          <a:p>
            <a:pPr marL="0" lvl="0" indent="0" algn="ctr" rtl="0">
              <a:spcBef>
                <a:spcPts val="0"/>
              </a:spcBef>
              <a:spcAft>
                <a:spcPts val="0"/>
              </a:spcAft>
              <a:buNone/>
            </a:pPr>
            <a:r>
              <a:rPr lang="en-US"/>
              <a:t> Stopping Menthol Saving Lives Report</a:t>
            </a:r>
            <a:endParaRPr/>
          </a:p>
        </p:txBody>
      </p:sp>
      <p:sp>
        <p:nvSpPr>
          <p:cNvPr id="278" name="Google Shape;278;g22c9e4c7141_0_279"/>
          <p:cNvSpPr txBox="1">
            <a:spLocks noGrp="1"/>
          </p:cNvSpPr>
          <p:nvPr>
            <p:ph type="body" idx="1"/>
          </p:nvPr>
        </p:nvSpPr>
        <p:spPr>
          <a:xfrm>
            <a:off x="1196675" y="1706125"/>
            <a:ext cx="10515600" cy="4351200"/>
          </a:xfrm>
          <a:prstGeom prst="rect">
            <a:avLst/>
          </a:prstGeom>
        </p:spPr>
        <p:txBody>
          <a:bodyPr spcFirstLastPara="1" wrap="square" lIns="91425" tIns="45700" rIns="91425" bIns="45700" anchor="t" anchorCtr="0">
            <a:normAutofit fontScale="62500" lnSpcReduction="20000"/>
          </a:bodyPr>
          <a:lstStyle/>
          <a:p>
            <a:pPr marL="457200" lvl="0" indent="0" algn="ctr" rtl="0">
              <a:spcBef>
                <a:spcPts val="1000"/>
              </a:spcBef>
              <a:spcAft>
                <a:spcPts val="0"/>
              </a:spcAft>
              <a:buNone/>
            </a:pPr>
            <a:r>
              <a:rPr lang="en-US" sz="3079" b="1">
                <a:solidFill>
                  <a:srgbClr val="980000"/>
                </a:solidFill>
              </a:rPr>
              <a:t>Strong action is need to protect health and save lives.</a:t>
            </a:r>
            <a:endParaRPr sz="3079" b="1">
              <a:solidFill>
                <a:srgbClr val="980000"/>
              </a:solidFill>
            </a:endParaRPr>
          </a:p>
          <a:p>
            <a:pPr marL="457200" lvl="0" indent="0" algn="ctr" rtl="0">
              <a:spcBef>
                <a:spcPts val="1000"/>
              </a:spcBef>
              <a:spcAft>
                <a:spcPts val="0"/>
              </a:spcAft>
              <a:buNone/>
            </a:pPr>
            <a:endParaRPr sz="3079" b="1">
              <a:solidFill>
                <a:srgbClr val="980000"/>
              </a:solidFill>
            </a:endParaRPr>
          </a:p>
          <a:p>
            <a:pPr marL="457200" lvl="0" indent="-365233" algn="l" rtl="0">
              <a:spcBef>
                <a:spcPts val="1000"/>
              </a:spcBef>
              <a:spcAft>
                <a:spcPts val="0"/>
              </a:spcAft>
              <a:buClr>
                <a:schemeClr val="dk1"/>
              </a:buClr>
              <a:buSzPct val="100000"/>
              <a:buChar char="●"/>
            </a:pPr>
            <a:r>
              <a:rPr lang="en-US" sz="3912">
                <a:solidFill>
                  <a:schemeClr val="dk1"/>
                </a:solidFill>
              </a:rPr>
              <a:t>The report confirms in order to protect the health of Black Americans and to address tobacco related health disparities, menthol cigarettes and all flavored tobacco products should be prohibited.</a:t>
            </a:r>
            <a:endParaRPr sz="3912">
              <a:solidFill>
                <a:schemeClr val="dk1"/>
              </a:solidFill>
            </a:endParaRPr>
          </a:p>
          <a:p>
            <a:pPr marL="0" lvl="0" indent="0" algn="l" rtl="0">
              <a:spcBef>
                <a:spcPts val="1000"/>
              </a:spcBef>
              <a:spcAft>
                <a:spcPts val="0"/>
              </a:spcAft>
              <a:buNone/>
            </a:pPr>
            <a:endParaRPr sz="3912">
              <a:solidFill>
                <a:schemeClr val="dk1"/>
              </a:solidFill>
            </a:endParaRPr>
          </a:p>
          <a:p>
            <a:pPr marL="457200" lvl="0" indent="-365233" algn="l" rtl="0">
              <a:spcBef>
                <a:spcPts val="1000"/>
              </a:spcBef>
              <a:spcAft>
                <a:spcPts val="0"/>
              </a:spcAft>
              <a:buClr>
                <a:schemeClr val="dk1"/>
              </a:buClr>
              <a:buSzPct val="100000"/>
              <a:buChar char="●"/>
            </a:pPr>
            <a:r>
              <a:rPr lang="en-US" sz="3912">
                <a:solidFill>
                  <a:schemeClr val="dk1"/>
                </a:solidFill>
              </a:rPr>
              <a:t>In 2011, the FDA Tobacco Product Scientific Advisory Committee (TPSAC) concluded the “Removal of menthol cigarettes from the marketplace would benefit public health in the United States.”</a:t>
            </a:r>
            <a:endParaRPr sz="3912">
              <a:solidFill>
                <a:schemeClr val="dk1"/>
              </a:solidFill>
            </a:endParaRPr>
          </a:p>
          <a:p>
            <a:pPr marL="0" lvl="0" indent="0" algn="l" rtl="0">
              <a:spcBef>
                <a:spcPts val="1000"/>
              </a:spcBef>
              <a:spcAft>
                <a:spcPts val="0"/>
              </a:spcAft>
              <a:buNone/>
            </a:pPr>
            <a:endParaRPr sz="3912">
              <a:solidFill>
                <a:schemeClr val="dk1"/>
              </a:solidFill>
            </a:endParaRPr>
          </a:p>
          <a:p>
            <a:pPr marL="457200" lvl="0" indent="-365233" algn="l" rtl="0">
              <a:spcBef>
                <a:spcPts val="1000"/>
              </a:spcBef>
              <a:spcAft>
                <a:spcPts val="0"/>
              </a:spcAft>
              <a:buClr>
                <a:schemeClr val="dk1"/>
              </a:buClr>
              <a:buSzPct val="100000"/>
              <a:buChar char="●"/>
            </a:pPr>
            <a:r>
              <a:rPr lang="en-US" sz="3912">
                <a:solidFill>
                  <a:schemeClr val="dk1"/>
                </a:solidFill>
              </a:rPr>
              <a:t>April 2022, FDA announced proposed plans to ban menthol as a characterizing flavor in cigarettes and to prohibit all characterizing flavors (other than tobacco) in cigars.</a:t>
            </a:r>
            <a:endParaRPr sz="3912">
              <a:solidFill>
                <a:schemeClr val="dk1"/>
              </a:solidFill>
            </a:endParaRPr>
          </a:p>
          <a:p>
            <a:pPr marL="457200" lvl="0" indent="0" algn="l" rtl="0">
              <a:spcBef>
                <a:spcPts val="1000"/>
              </a:spcBef>
              <a:spcAft>
                <a:spcPts val="0"/>
              </a:spcAft>
              <a:buNone/>
            </a:pPr>
            <a:endParaRPr sz="3912" b="1">
              <a:solidFill>
                <a:schemeClr val="dk1"/>
              </a:solidFill>
            </a:endParaRPr>
          </a:p>
          <a:p>
            <a:pPr marL="0" lvl="0" indent="0" algn="ctr" rtl="0">
              <a:spcBef>
                <a:spcPts val="1000"/>
              </a:spcBef>
              <a:spcAft>
                <a:spcPts val="0"/>
              </a:spcAft>
              <a:buNone/>
            </a:pPr>
            <a:endParaRPr b="1"/>
          </a:p>
        </p:txBody>
      </p:sp>
      <p:sp>
        <p:nvSpPr>
          <p:cNvPr id="279" name="Google Shape;279;g22c9e4c7141_0_279"/>
          <p:cNvSpPr txBox="1">
            <a:spLocks noGrp="1"/>
          </p:cNvSpPr>
          <p:nvPr>
            <p:ph type="sldNum" idx="12"/>
          </p:nvPr>
        </p:nvSpPr>
        <p:spPr>
          <a:xfrm>
            <a:off x="537186" y="6253165"/>
            <a:ext cx="543300" cy="365100"/>
          </a:xfrm>
          <a:prstGeom prst="rect">
            <a:avLst/>
          </a:prstGeom>
        </p:spPr>
        <p:txBody>
          <a:bodyPr spcFirstLastPara="1" wrap="square" lIns="91425" tIns="45700" rIns="91425" bIns="45700" anchor="ctr" anchorCtr="0">
            <a:noAutofit/>
          </a:bodyPr>
          <a:lstStyle/>
          <a:p>
            <a:pPr marL="0" lvl="0" indent="0" algn="l" rtl="0">
              <a:spcBef>
                <a:spcPts val="0"/>
              </a:spcBef>
              <a:spcAft>
                <a:spcPts val="0"/>
              </a:spcAft>
              <a:buClr>
                <a:srgbClr val="000000"/>
              </a:buClr>
              <a:buSzPts val="1800"/>
              <a:buFont typeface="Arial"/>
              <a:buNone/>
            </a:pPr>
            <a:fld id="{00000000-1234-1234-1234-123412341234}" type="slidenum">
              <a:rPr lang="en-US"/>
              <a:t>55</a:t>
            </a:fld>
            <a:endParaRPr/>
          </a:p>
        </p:txBody>
      </p:sp>
      <p:sp>
        <p:nvSpPr>
          <p:cNvPr id="280" name="Google Shape;280;g22c9e4c7141_0_279"/>
          <p:cNvSpPr txBox="1"/>
          <p:nvPr/>
        </p:nvSpPr>
        <p:spPr>
          <a:xfrm>
            <a:off x="1196675" y="6155550"/>
            <a:ext cx="64278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a:latin typeface="Calibri"/>
              <a:ea typeface="Calibri"/>
              <a:cs typeface="Calibri"/>
              <a:sym typeface="Calibri"/>
            </a:endParaRPr>
          </a:p>
        </p:txBody>
      </p:sp>
      <p:sp>
        <p:nvSpPr>
          <p:cNvPr id="281" name="Google Shape;281;g22c9e4c7141_0_279"/>
          <p:cNvSpPr txBox="1"/>
          <p:nvPr/>
        </p:nvSpPr>
        <p:spPr>
          <a:xfrm>
            <a:off x="1321625" y="6141650"/>
            <a:ext cx="7566000" cy="523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1100">
                <a:latin typeface="Calibri"/>
                <a:ea typeface="Calibri"/>
                <a:cs typeface="Calibri"/>
                <a:sym typeface="Calibri"/>
              </a:rPr>
              <a:t>Source: </a:t>
            </a:r>
            <a:r>
              <a:rPr lang="en-US" sz="1100" u="sng">
                <a:solidFill>
                  <a:schemeClr val="hlink"/>
                </a:solidFill>
                <a:latin typeface="Calibri"/>
                <a:ea typeface="Calibri"/>
                <a:cs typeface="Calibri"/>
                <a:sym typeface="Calibri"/>
                <a:hlinkClick r:id="rId3"/>
              </a:rPr>
              <a:t>https://www.tobaccofreekids.org/assets/content/what_we_do/industry_watch/menthol-report/2021_02_tfk-menthol-report.pdf</a:t>
            </a:r>
            <a:r>
              <a:rPr lang="en-US" sz="1100">
                <a:latin typeface="Calibri"/>
                <a:ea typeface="Calibri"/>
                <a:cs typeface="Calibri"/>
                <a:sym typeface="Calibri"/>
              </a:rPr>
              <a:t> </a:t>
            </a:r>
            <a:endParaRPr sz="1100">
              <a:latin typeface="Calibri"/>
              <a:ea typeface="Calibri"/>
              <a:cs typeface="Calibri"/>
              <a:sym typeface="Calibri"/>
            </a:endParaRP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Shape 286"/>
        <p:cNvGrpSpPr/>
        <p:nvPr/>
      </p:nvGrpSpPr>
      <p:grpSpPr>
        <a:xfrm>
          <a:off x="0" y="0"/>
          <a:ext cx="0" cy="0"/>
          <a:chOff x="0" y="0"/>
          <a:chExt cx="0" cy="0"/>
        </a:xfrm>
      </p:grpSpPr>
      <p:sp>
        <p:nvSpPr>
          <p:cNvPr id="287" name="Google Shape;287;g2330ed6c8f5_0_57"/>
          <p:cNvSpPr txBox="1">
            <a:spLocks noGrp="1"/>
          </p:cNvSpPr>
          <p:nvPr>
            <p:ph type="title"/>
          </p:nvPr>
        </p:nvSpPr>
        <p:spPr>
          <a:xfrm>
            <a:off x="1060150" y="596349"/>
            <a:ext cx="10515600" cy="994800"/>
          </a:xfrm>
          <a:prstGeom prst="rect">
            <a:avLst/>
          </a:prstGeom>
          <a:effectLst>
            <a:outerShdw blurRad="57150" dist="19050" dir="5400000" algn="bl" rotWithShape="0">
              <a:srgbClr val="000000">
                <a:alpha val="50000"/>
              </a:srgbClr>
            </a:outerShdw>
          </a:effectLst>
        </p:spPr>
        <p:txBody>
          <a:bodyPr spcFirstLastPara="1" wrap="square" lIns="91425" tIns="45700" rIns="91425" bIns="45700" anchor="ctr" anchorCtr="0">
            <a:normAutofit/>
          </a:bodyPr>
          <a:lstStyle/>
          <a:p>
            <a:pPr marL="0" lvl="0" indent="0" algn="ctr" rtl="0">
              <a:spcBef>
                <a:spcPts val="0"/>
              </a:spcBef>
              <a:spcAft>
                <a:spcPts val="0"/>
              </a:spcAft>
              <a:buNone/>
            </a:pPr>
            <a:r>
              <a:rPr lang="en-US"/>
              <a:t>FDA &amp; Menthol</a:t>
            </a:r>
            <a:endParaRPr/>
          </a:p>
        </p:txBody>
      </p:sp>
      <p:sp>
        <p:nvSpPr>
          <p:cNvPr id="288" name="Google Shape;288;g2330ed6c8f5_0_57"/>
          <p:cNvSpPr txBox="1">
            <a:spLocks noGrp="1"/>
          </p:cNvSpPr>
          <p:nvPr>
            <p:ph type="body" idx="1"/>
          </p:nvPr>
        </p:nvSpPr>
        <p:spPr>
          <a:xfrm>
            <a:off x="838150" y="1591150"/>
            <a:ext cx="10737600" cy="4477800"/>
          </a:xfrm>
          <a:prstGeom prst="rect">
            <a:avLst/>
          </a:prstGeom>
        </p:spPr>
        <p:txBody>
          <a:bodyPr spcFirstLastPara="1" wrap="square" lIns="91425" tIns="45700" rIns="91425" bIns="45700" anchor="t" anchorCtr="0">
            <a:normAutofit fontScale="32500" lnSpcReduction="20000"/>
          </a:bodyPr>
          <a:lstStyle/>
          <a:p>
            <a:pPr marL="0" lvl="0" indent="0" algn="ctr" rtl="0">
              <a:spcBef>
                <a:spcPts val="1000"/>
              </a:spcBef>
              <a:spcAft>
                <a:spcPts val="0"/>
              </a:spcAft>
              <a:buNone/>
            </a:pPr>
            <a:r>
              <a:rPr lang="en-US" sz="7280" b="1">
                <a:solidFill>
                  <a:srgbClr val="980000"/>
                </a:solidFill>
              </a:rPr>
              <a:t>We can’t afford to wait!</a:t>
            </a:r>
            <a:endParaRPr sz="7280" b="1">
              <a:solidFill>
                <a:srgbClr val="980000"/>
              </a:solidFill>
            </a:endParaRPr>
          </a:p>
          <a:p>
            <a:pPr marL="0" lvl="0" indent="0" algn="ctr" rtl="0">
              <a:spcBef>
                <a:spcPts val="1000"/>
              </a:spcBef>
              <a:spcAft>
                <a:spcPts val="0"/>
              </a:spcAft>
              <a:buNone/>
            </a:pPr>
            <a:endParaRPr b="1">
              <a:solidFill>
                <a:srgbClr val="980000"/>
              </a:solidFill>
            </a:endParaRPr>
          </a:p>
          <a:p>
            <a:pPr marL="457200" marR="341561" lvl="0" indent="0" algn="ctr" rtl="0">
              <a:lnSpc>
                <a:spcPct val="100000"/>
              </a:lnSpc>
              <a:spcBef>
                <a:spcPts val="0"/>
              </a:spcBef>
              <a:spcAft>
                <a:spcPts val="0"/>
              </a:spcAft>
              <a:buClr>
                <a:schemeClr val="dk1"/>
              </a:buClr>
              <a:buSzPts val="358"/>
              <a:buFont typeface="Arial"/>
              <a:buNone/>
            </a:pPr>
            <a:r>
              <a:rPr lang="en-US" sz="5500" b="1">
                <a:solidFill>
                  <a:schemeClr val="dk1"/>
                </a:solidFill>
                <a:highlight>
                  <a:srgbClr val="FFFFFF"/>
                </a:highlight>
              </a:rPr>
              <a:t>April 2022, the FDA proposed to ban menthol as a characterizing flavor in cigarettes; as well as, to prohibit all characterizing flavors (other than tobacco) in cigars.</a:t>
            </a:r>
            <a:endParaRPr sz="5500" b="1">
              <a:solidFill>
                <a:schemeClr val="dk1"/>
              </a:solidFill>
              <a:highlight>
                <a:srgbClr val="FFFFFF"/>
              </a:highlight>
            </a:endParaRPr>
          </a:p>
          <a:p>
            <a:pPr marL="457200" marR="341561" lvl="0" indent="0" algn="ctr" rtl="0">
              <a:lnSpc>
                <a:spcPct val="100000"/>
              </a:lnSpc>
              <a:spcBef>
                <a:spcPts val="1200"/>
              </a:spcBef>
              <a:spcAft>
                <a:spcPts val="0"/>
              </a:spcAft>
              <a:buClr>
                <a:schemeClr val="dk1"/>
              </a:buClr>
              <a:buSzPts val="358"/>
              <a:buFont typeface="Arial"/>
              <a:buNone/>
            </a:pPr>
            <a:endParaRPr sz="5500">
              <a:solidFill>
                <a:schemeClr val="dk1"/>
              </a:solidFill>
              <a:highlight>
                <a:srgbClr val="FFFFFF"/>
              </a:highlight>
            </a:endParaRPr>
          </a:p>
          <a:p>
            <a:pPr marL="0" lvl="0" indent="0" algn="l" rtl="0">
              <a:spcBef>
                <a:spcPts val="1200"/>
              </a:spcBef>
              <a:spcAft>
                <a:spcPts val="0"/>
              </a:spcAft>
              <a:buNone/>
            </a:pPr>
            <a:r>
              <a:rPr lang="en-US" sz="5750" b="1">
                <a:solidFill>
                  <a:srgbClr val="980000"/>
                </a:solidFill>
              </a:rPr>
              <a:t>When the proposed rule to ban menthol becomes active it will: </a:t>
            </a:r>
            <a:endParaRPr sz="5750" b="1">
              <a:solidFill>
                <a:srgbClr val="980000"/>
              </a:solidFill>
            </a:endParaRPr>
          </a:p>
          <a:p>
            <a:pPr marL="0" lvl="0" indent="0" algn="l" rtl="0">
              <a:spcBef>
                <a:spcPts val="1000"/>
              </a:spcBef>
              <a:spcAft>
                <a:spcPts val="0"/>
              </a:spcAft>
              <a:buNone/>
            </a:pPr>
            <a:endParaRPr sz="6538" b="1">
              <a:solidFill>
                <a:srgbClr val="980000"/>
              </a:solidFill>
            </a:endParaRPr>
          </a:p>
          <a:p>
            <a:pPr marL="457200" lvl="0" indent="-363537" algn="l" rtl="0">
              <a:lnSpc>
                <a:spcPct val="100000"/>
              </a:lnSpc>
              <a:spcBef>
                <a:spcPts val="0"/>
              </a:spcBef>
              <a:spcAft>
                <a:spcPts val="0"/>
              </a:spcAft>
              <a:buClr>
                <a:schemeClr val="dk1"/>
              </a:buClr>
              <a:buSzPct val="100000"/>
              <a:buFont typeface="Calibri"/>
              <a:buChar char="●"/>
            </a:pPr>
            <a:r>
              <a:rPr lang="en-US" sz="6538" b="1">
                <a:solidFill>
                  <a:schemeClr val="dk1"/>
                </a:solidFill>
                <a:highlight>
                  <a:srgbClr val="FFFFFF"/>
                </a:highlight>
              </a:rPr>
              <a:t>Protect youth</a:t>
            </a:r>
            <a:r>
              <a:rPr lang="en-US" sz="6538">
                <a:solidFill>
                  <a:schemeClr val="dk1"/>
                </a:solidFill>
                <a:highlight>
                  <a:srgbClr val="FFFFFF"/>
                </a:highlight>
              </a:rPr>
              <a:t> - by reducing the appeal of cigarettes and reduce the likelihood that nonusers who experiment with these products will progress to regular smoking.</a:t>
            </a:r>
            <a:endParaRPr sz="6538">
              <a:solidFill>
                <a:schemeClr val="dk1"/>
              </a:solidFill>
              <a:highlight>
                <a:srgbClr val="FFFFFF"/>
              </a:highlight>
            </a:endParaRPr>
          </a:p>
          <a:p>
            <a:pPr marL="457200" lvl="0" indent="0" algn="l" rtl="0">
              <a:lnSpc>
                <a:spcPct val="100000"/>
              </a:lnSpc>
              <a:spcBef>
                <a:spcPts val="0"/>
              </a:spcBef>
              <a:spcAft>
                <a:spcPts val="0"/>
              </a:spcAft>
              <a:buNone/>
            </a:pPr>
            <a:endParaRPr sz="6538">
              <a:solidFill>
                <a:schemeClr val="dk1"/>
              </a:solidFill>
              <a:highlight>
                <a:srgbClr val="FFFFFF"/>
              </a:highlight>
            </a:endParaRPr>
          </a:p>
          <a:p>
            <a:pPr marL="457200" lvl="0" indent="-363537" algn="l" rtl="0">
              <a:lnSpc>
                <a:spcPct val="100000"/>
              </a:lnSpc>
              <a:spcBef>
                <a:spcPts val="0"/>
              </a:spcBef>
              <a:spcAft>
                <a:spcPts val="0"/>
              </a:spcAft>
              <a:buClr>
                <a:schemeClr val="dk1"/>
              </a:buClr>
              <a:buSzPct val="100000"/>
              <a:buFont typeface="Georgia"/>
              <a:buChar char="●"/>
            </a:pPr>
            <a:r>
              <a:rPr lang="en-US" sz="6538" b="1">
                <a:solidFill>
                  <a:schemeClr val="dk1"/>
                </a:solidFill>
                <a:highlight>
                  <a:srgbClr val="FFFFFF"/>
                </a:highlight>
              </a:rPr>
              <a:t>Advance Health Equity</a:t>
            </a:r>
            <a:r>
              <a:rPr lang="en-US" sz="6538">
                <a:solidFill>
                  <a:schemeClr val="dk1"/>
                </a:solidFill>
                <a:highlight>
                  <a:srgbClr val="FFFFFF"/>
                </a:highlight>
              </a:rPr>
              <a:t> - Alleviate cigarette and cigar predatory marketing practices targeting communities of color, LGBTQ+ populations and those of low income attainment.</a:t>
            </a:r>
            <a:endParaRPr sz="6538">
              <a:solidFill>
                <a:schemeClr val="dk1"/>
              </a:solidFill>
              <a:highlight>
                <a:srgbClr val="FFFFFF"/>
              </a:highlight>
            </a:endParaRPr>
          </a:p>
          <a:p>
            <a:pPr marL="457200" lvl="0" indent="0" algn="l" rtl="0">
              <a:lnSpc>
                <a:spcPct val="100000"/>
              </a:lnSpc>
              <a:spcBef>
                <a:spcPts val="0"/>
              </a:spcBef>
              <a:spcAft>
                <a:spcPts val="0"/>
              </a:spcAft>
              <a:buNone/>
            </a:pPr>
            <a:endParaRPr sz="6538">
              <a:solidFill>
                <a:schemeClr val="dk1"/>
              </a:solidFill>
              <a:highlight>
                <a:srgbClr val="FFFFFF"/>
              </a:highlight>
            </a:endParaRPr>
          </a:p>
          <a:p>
            <a:pPr marL="457200" lvl="0" indent="-363537" algn="l" rtl="0">
              <a:lnSpc>
                <a:spcPct val="100000"/>
              </a:lnSpc>
              <a:spcBef>
                <a:spcPts val="0"/>
              </a:spcBef>
              <a:spcAft>
                <a:spcPts val="0"/>
              </a:spcAft>
              <a:buClr>
                <a:schemeClr val="dk1"/>
              </a:buClr>
              <a:buSzPct val="100000"/>
              <a:buFont typeface="Calibri"/>
              <a:buChar char="●"/>
            </a:pPr>
            <a:r>
              <a:rPr lang="en-US" sz="6538" b="1">
                <a:solidFill>
                  <a:schemeClr val="dk1"/>
                </a:solidFill>
                <a:highlight>
                  <a:srgbClr val="FFFFFF"/>
                </a:highlight>
              </a:rPr>
              <a:t>Improve the health and reduce the mortality risk </a:t>
            </a:r>
            <a:r>
              <a:rPr lang="en-US" sz="6538">
                <a:solidFill>
                  <a:schemeClr val="dk1"/>
                </a:solidFill>
                <a:highlight>
                  <a:srgbClr val="FFFFFF"/>
                </a:highlight>
              </a:rPr>
              <a:t>of current menthol cigarette smokers by decreasing cigarette consumption and increasing the likelihood of cessation. </a:t>
            </a:r>
            <a:endParaRPr sz="6538">
              <a:solidFill>
                <a:schemeClr val="dk1"/>
              </a:solidFill>
              <a:highlight>
                <a:srgbClr val="FFFFFF"/>
              </a:highlight>
            </a:endParaRPr>
          </a:p>
          <a:p>
            <a:pPr marL="0" lvl="0" indent="0" algn="l" rtl="0">
              <a:spcBef>
                <a:spcPts val="1000"/>
              </a:spcBef>
              <a:spcAft>
                <a:spcPts val="0"/>
              </a:spcAft>
              <a:buNone/>
            </a:pPr>
            <a:endParaRPr sz="2850" b="1">
              <a:solidFill>
                <a:srgbClr val="980000"/>
              </a:solidFill>
            </a:endParaRPr>
          </a:p>
        </p:txBody>
      </p:sp>
      <p:sp>
        <p:nvSpPr>
          <p:cNvPr id="289" name="Google Shape;289;g2330ed6c8f5_0_57"/>
          <p:cNvSpPr txBox="1">
            <a:spLocks noGrp="1"/>
          </p:cNvSpPr>
          <p:nvPr>
            <p:ph type="sldNum" idx="12"/>
          </p:nvPr>
        </p:nvSpPr>
        <p:spPr>
          <a:xfrm>
            <a:off x="537186" y="6253165"/>
            <a:ext cx="543300" cy="365100"/>
          </a:xfrm>
          <a:prstGeom prst="rect">
            <a:avLst/>
          </a:prstGeom>
        </p:spPr>
        <p:txBody>
          <a:bodyPr spcFirstLastPara="1" wrap="square" lIns="91425" tIns="45700" rIns="91425" bIns="45700" anchor="ctr" anchorCtr="0">
            <a:noAutofit/>
          </a:bodyPr>
          <a:lstStyle/>
          <a:p>
            <a:pPr marL="0" lvl="0" indent="0" algn="l" rtl="0">
              <a:spcBef>
                <a:spcPts val="0"/>
              </a:spcBef>
              <a:spcAft>
                <a:spcPts val="0"/>
              </a:spcAft>
              <a:buClr>
                <a:srgbClr val="000000"/>
              </a:buClr>
              <a:buSzPts val="1800"/>
              <a:buFont typeface="Arial"/>
              <a:buNone/>
            </a:pPr>
            <a:fld id="{00000000-1234-1234-1234-123412341234}" type="slidenum">
              <a:rPr lang="en-US"/>
              <a:t>56</a:t>
            </a:fld>
            <a:endParaRPr/>
          </a:p>
        </p:txBody>
      </p:sp>
      <p:sp>
        <p:nvSpPr>
          <p:cNvPr id="290" name="Google Shape;290;g2330ed6c8f5_0_57"/>
          <p:cNvSpPr txBox="1"/>
          <p:nvPr/>
        </p:nvSpPr>
        <p:spPr>
          <a:xfrm>
            <a:off x="964375" y="5897000"/>
            <a:ext cx="7981800" cy="6927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1100" i="1">
                <a:latin typeface="Calibri"/>
                <a:ea typeface="Calibri"/>
                <a:cs typeface="Calibri"/>
                <a:sym typeface="Calibri"/>
              </a:rPr>
              <a:t>Source</a:t>
            </a:r>
            <a:r>
              <a:rPr lang="en-US" sz="1100">
                <a:latin typeface="Calibri"/>
                <a:ea typeface="Calibri"/>
                <a:cs typeface="Calibri"/>
                <a:sym typeface="Calibri"/>
              </a:rPr>
              <a:t>: </a:t>
            </a:r>
            <a:r>
              <a:rPr lang="en-US" sz="1100" u="sng">
                <a:solidFill>
                  <a:schemeClr val="hlink"/>
                </a:solidFill>
                <a:latin typeface="Calibri"/>
                <a:ea typeface="Calibri"/>
                <a:cs typeface="Calibri"/>
                <a:sym typeface="Calibri"/>
                <a:hlinkClick r:id="rId3"/>
              </a:rPr>
              <a:t>https://www.fda.gov/news-events/press-announcements/fda-proposes-rules-prohibiting-menthol-cigarettes-and-flavored-cigars-prevent-youth-initiation</a:t>
            </a:r>
            <a:r>
              <a:rPr lang="en-US" sz="1100">
                <a:latin typeface="Calibri"/>
                <a:ea typeface="Calibri"/>
                <a:cs typeface="Calibri"/>
                <a:sym typeface="Calibri"/>
              </a:rPr>
              <a:t> </a:t>
            </a:r>
            <a:endParaRPr sz="1100">
              <a:latin typeface="Calibri"/>
              <a:ea typeface="Calibri"/>
              <a:cs typeface="Calibri"/>
              <a:sym typeface="Calibri"/>
            </a:endParaRP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Shape 295"/>
        <p:cNvGrpSpPr/>
        <p:nvPr/>
      </p:nvGrpSpPr>
      <p:grpSpPr>
        <a:xfrm>
          <a:off x="0" y="0"/>
          <a:ext cx="0" cy="0"/>
          <a:chOff x="0" y="0"/>
          <a:chExt cx="0" cy="0"/>
        </a:xfrm>
      </p:grpSpPr>
      <p:sp>
        <p:nvSpPr>
          <p:cNvPr id="296" name="Google Shape;296;g2330ed6c8f5_0_69"/>
          <p:cNvSpPr txBox="1">
            <a:spLocks noGrp="1"/>
          </p:cNvSpPr>
          <p:nvPr>
            <p:ph type="title"/>
          </p:nvPr>
        </p:nvSpPr>
        <p:spPr>
          <a:xfrm>
            <a:off x="838200" y="596349"/>
            <a:ext cx="10515600" cy="994800"/>
          </a:xfrm>
          <a:prstGeom prst="rect">
            <a:avLst/>
          </a:prstGeom>
          <a:effectLst>
            <a:outerShdw blurRad="57150" dist="19050" dir="5400000" algn="bl" rotWithShape="0">
              <a:srgbClr val="000000">
                <a:alpha val="50000"/>
              </a:srgbClr>
            </a:outerShdw>
          </a:effectLst>
        </p:spPr>
        <p:txBody>
          <a:bodyPr spcFirstLastPara="1" wrap="square" lIns="91425" tIns="45700" rIns="91425" bIns="45700" anchor="ctr" anchorCtr="0">
            <a:normAutofit/>
          </a:bodyPr>
          <a:lstStyle/>
          <a:p>
            <a:pPr marL="0" lvl="0" indent="0" algn="ctr" rtl="0">
              <a:spcBef>
                <a:spcPts val="0"/>
              </a:spcBef>
              <a:spcAft>
                <a:spcPts val="0"/>
              </a:spcAft>
              <a:buNone/>
            </a:pPr>
            <a:r>
              <a:rPr lang="en-US"/>
              <a:t>FDA &amp; Menthol</a:t>
            </a:r>
            <a:endParaRPr/>
          </a:p>
        </p:txBody>
      </p:sp>
      <p:sp>
        <p:nvSpPr>
          <p:cNvPr id="297" name="Google Shape;297;g2330ed6c8f5_0_69"/>
          <p:cNvSpPr txBox="1">
            <a:spLocks noGrp="1"/>
          </p:cNvSpPr>
          <p:nvPr>
            <p:ph type="body" idx="1"/>
          </p:nvPr>
        </p:nvSpPr>
        <p:spPr>
          <a:xfrm>
            <a:off x="838075" y="1825625"/>
            <a:ext cx="10515600" cy="4351200"/>
          </a:xfrm>
          <a:prstGeom prst="rect">
            <a:avLst/>
          </a:prstGeom>
        </p:spPr>
        <p:txBody>
          <a:bodyPr spcFirstLastPara="1" wrap="square" lIns="91425" tIns="45700" rIns="91425" bIns="45700" anchor="t" anchorCtr="0">
            <a:normAutofit/>
          </a:bodyPr>
          <a:lstStyle/>
          <a:p>
            <a:pPr marL="0" lvl="0" indent="0" algn="ctr" rtl="0">
              <a:spcBef>
                <a:spcPts val="1000"/>
              </a:spcBef>
              <a:spcAft>
                <a:spcPts val="0"/>
              </a:spcAft>
              <a:buNone/>
            </a:pPr>
            <a:r>
              <a:rPr lang="en-US" sz="2700" b="1">
                <a:solidFill>
                  <a:srgbClr val="980000"/>
                </a:solidFill>
              </a:rPr>
              <a:t>We can’t afford to wait!</a:t>
            </a:r>
            <a:endParaRPr sz="2700" b="1">
              <a:solidFill>
                <a:srgbClr val="980000"/>
              </a:solidFill>
            </a:endParaRPr>
          </a:p>
          <a:p>
            <a:pPr marL="0" lvl="0" indent="0" algn="ctr" rtl="0">
              <a:spcBef>
                <a:spcPts val="1000"/>
              </a:spcBef>
              <a:spcAft>
                <a:spcPts val="0"/>
              </a:spcAft>
              <a:buNone/>
            </a:pPr>
            <a:endParaRPr sz="7600" b="1">
              <a:solidFill>
                <a:schemeClr val="dk1"/>
              </a:solidFill>
            </a:endParaRPr>
          </a:p>
          <a:p>
            <a:pPr marL="0" lvl="0" indent="0" algn="ctr" rtl="0">
              <a:spcBef>
                <a:spcPts val="1000"/>
              </a:spcBef>
              <a:spcAft>
                <a:spcPts val="0"/>
              </a:spcAft>
              <a:buNone/>
            </a:pPr>
            <a:r>
              <a:rPr lang="en-US" sz="4150">
                <a:solidFill>
                  <a:schemeClr val="dk1"/>
                </a:solidFill>
              </a:rPr>
              <a:t>The full process from proposed ruling to implementation could take months to years; with expected additional delays presented by the tobacco industry/allies.</a:t>
            </a:r>
            <a:endParaRPr sz="4150">
              <a:solidFill>
                <a:schemeClr val="dk1"/>
              </a:solidFill>
            </a:endParaRPr>
          </a:p>
          <a:p>
            <a:pPr marL="0" lvl="0" indent="0" algn="l" rtl="0">
              <a:spcBef>
                <a:spcPts val="1000"/>
              </a:spcBef>
              <a:spcAft>
                <a:spcPts val="0"/>
              </a:spcAft>
              <a:buNone/>
            </a:pPr>
            <a:endParaRPr sz="7600" b="1">
              <a:solidFill>
                <a:schemeClr val="dk1"/>
              </a:solidFill>
            </a:endParaRPr>
          </a:p>
          <a:p>
            <a:pPr marL="457200" lvl="0" indent="0" algn="l" rtl="0">
              <a:spcBef>
                <a:spcPts val="1000"/>
              </a:spcBef>
              <a:spcAft>
                <a:spcPts val="0"/>
              </a:spcAft>
              <a:buNone/>
            </a:pPr>
            <a:endParaRPr b="1">
              <a:solidFill>
                <a:schemeClr val="dk1"/>
              </a:solidFill>
            </a:endParaRPr>
          </a:p>
        </p:txBody>
      </p:sp>
      <p:sp>
        <p:nvSpPr>
          <p:cNvPr id="298" name="Google Shape;298;g2330ed6c8f5_0_69"/>
          <p:cNvSpPr txBox="1">
            <a:spLocks noGrp="1"/>
          </p:cNvSpPr>
          <p:nvPr>
            <p:ph type="sldNum" idx="12"/>
          </p:nvPr>
        </p:nvSpPr>
        <p:spPr>
          <a:xfrm>
            <a:off x="537186" y="6253165"/>
            <a:ext cx="543300" cy="365100"/>
          </a:xfrm>
          <a:prstGeom prst="rect">
            <a:avLst/>
          </a:prstGeom>
        </p:spPr>
        <p:txBody>
          <a:bodyPr spcFirstLastPara="1" wrap="square" lIns="91425" tIns="45700" rIns="91425" bIns="45700" anchor="ctr" anchorCtr="0">
            <a:noAutofit/>
          </a:bodyPr>
          <a:lstStyle/>
          <a:p>
            <a:pPr marL="0" lvl="0" indent="0" algn="l" rtl="0">
              <a:spcBef>
                <a:spcPts val="0"/>
              </a:spcBef>
              <a:spcAft>
                <a:spcPts val="0"/>
              </a:spcAft>
              <a:buClr>
                <a:srgbClr val="000000"/>
              </a:buClr>
              <a:buSzPts val="1800"/>
              <a:buFont typeface="Arial"/>
              <a:buNone/>
            </a:pPr>
            <a:fld id="{00000000-1234-1234-1234-123412341234}" type="slidenum">
              <a:rPr lang="en-US"/>
              <a:t>57</a:t>
            </a:fld>
            <a:endParaRPr/>
          </a:p>
        </p:txBody>
      </p:sp>
      <p:sp>
        <p:nvSpPr>
          <p:cNvPr id="299" name="Google Shape;299;g2330ed6c8f5_0_69"/>
          <p:cNvSpPr txBox="1"/>
          <p:nvPr/>
        </p:nvSpPr>
        <p:spPr>
          <a:xfrm>
            <a:off x="964375" y="6034625"/>
            <a:ext cx="7574400" cy="6927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1100">
                <a:latin typeface="Calibri"/>
                <a:ea typeface="Calibri"/>
                <a:cs typeface="Calibri"/>
                <a:sym typeface="Calibri"/>
              </a:rPr>
              <a:t>Source: </a:t>
            </a:r>
            <a:r>
              <a:rPr lang="en-US" sz="1100" u="sng">
                <a:solidFill>
                  <a:schemeClr val="hlink"/>
                </a:solidFill>
                <a:latin typeface="Calibri"/>
                <a:ea typeface="Calibri"/>
                <a:cs typeface="Calibri"/>
                <a:sym typeface="Calibri"/>
                <a:hlinkClick r:id="rId3"/>
              </a:rPr>
              <a:t>https://www.federalregister.gov/documents/2013/07/24/2013-17805/menthol-in-cigarettes-tobacco-products-request-for-comments</a:t>
            </a:r>
            <a:r>
              <a:rPr lang="en-US" sz="1100">
                <a:latin typeface="Calibri"/>
                <a:ea typeface="Calibri"/>
                <a:cs typeface="Calibri"/>
                <a:sym typeface="Calibri"/>
              </a:rPr>
              <a:t> </a:t>
            </a:r>
            <a:endParaRPr sz="1100">
              <a:latin typeface="Calibri"/>
              <a:ea typeface="Calibri"/>
              <a:cs typeface="Calibri"/>
              <a:sym typeface="Calibri"/>
            </a:endParaRP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Shape 304"/>
        <p:cNvGrpSpPr/>
        <p:nvPr/>
      </p:nvGrpSpPr>
      <p:grpSpPr>
        <a:xfrm>
          <a:off x="0" y="0"/>
          <a:ext cx="0" cy="0"/>
          <a:chOff x="0" y="0"/>
          <a:chExt cx="0" cy="0"/>
        </a:xfrm>
      </p:grpSpPr>
      <p:sp>
        <p:nvSpPr>
          <p:cNvPr id="305" name="Google Shape;305;g237708d947a_0_0"/>
          <p:cNvSpPr txBox="1">
            <a:spLocks noGrp="1"/>
          </p:cNvSpPr>
          <p:nvPr>
            <p:ph type="title"/>
          </p:nvPr>
        </p:nvSpPr>
        <p:spPr>
          <a:xfrm>
            <a:off x="838200" y="596349"/>
            <a:ext cx="10515600" cy="994800"/>
          </a:xfrm>
          <a:prstGeom prst="rect">
            <a:avLst/>
          </a:prstGeom>
        </p:spPr>
        <p:txBody>
          <a:bodyPr spcFirstLastPara="1" wrap="square" lIns="91425" tIns="45700" rIns="91425" bIns="45700" anchor="ctr" anchorCtr="0">
            <a:normAutofit/>
          </a:bodyPr>
          <a:lstStyle/>
          <a:p>
            <a:pPr marL="0" lvl="0" indent="0" algn="ctr" rtl="0">
              <a:spcBef>
                <a:spcPts val="0"/>
              </a:spcBef>
              <a:spcAft>
                <a:spcPts val="0"/>
              </a:spcAft>
              <a:buNone/>
            </a:pPr>
            <a:r>
              <a:rPr lang="en-US"/>
              <a:t>FDA &amp; Menthol</a:t>
            </a:r>
            <a:endParaRPr/>
          </a:p>
        </p:txBody>
      </p:sp>
      <p:sp>
        <p:nvSpPr>
          <p:cNvPr id="306" name="Google Shape;306;g237708d947a_0_0"/>
          <p:cNvSpPr txBox="1">
            <a:spLocks noGrp="1"/>
          </p:cNvSpPr>
          <p:nvPr>
            <p:ph type="body" idx="1"/>
          </p:nvPr>
        </p:nvSpPr>
        <p:spPr>
          <a:xfrm>
            <a:off x="537175" y="1676400"/>
            <a:ext cx="11340300" cy="4576800"/>
          </a:xfrm>
          <a:prstGeom prst="rect">
            <a:avLst/>
          </a:prstGeom>
        </p:spPr>
        <p:txBody>
          <a:bodyPr spcFirstLastPara="1" wrap="square" lIns="91425" tIns="45700" rIns="91425" bIns="45700" anchor="t" anchorCtr="0">
            <a:normAutofit lnSpcReduction="10000"/>
          </a:bodyPr>
          <a:lstStyle/>
          <a:p>
            <a:pPr marL="457200" lvl="0" indent="-363696" algn="l" rtl="0">
              <a:spcBef>
                <a:spcPts val="1000"/>
              </a:spcBef>
              <a:spcAft>
                <a:spcPts val="0"/>
              </a:spcAft>
              <a:buClr>
                <a:srgbClr val="3C3934"/>
              </a:buClr>
              <a:buSzPct val="100000"/>
              <a:buFont typeface="Calibri"/>
              <a:buChar char="●"/>
            </a:pPr>
            <a:r>
              <a:rPr lang="en-US" sz="2300">
                <a:solidFill>
                  <a:srgbClr val="3C3934"/>
                </a:solidFill>
              </a:rPr>
              <a:t>The existing proposed rules on menthol do not address menthol in </a:t>
            </a:r>
            <a:r>
              <a:rPr lang="en-US" sz="2300" b="1">
                <a:solidFill>
                  <a:srgbClr val="3C3934"/>
                </a:solidFill>
              </a:rPr>
              <a:t>e-cigarette products</a:t>
            </a:r>
            <a:r>
              <a:rPr lang="en-US" sz="2300">
                <a:solidFill>
                  <a:srgbClr val="3C3934"/>
                </a:solidFill>
              </a:rPr>
              <a:t>.</a:t>
            </a:r>
            <a:endParaRPr sz="2300">
              <a:solidFill>
                <a:srgbClr val="3C3934"/>
              </a:solidFill>
            </a:endParaRPr>
          </a:p>
          <a:p>
            <a:pPr marL="0" lvl="0" indent="0" algn="l" rtl="0">
              <a:spcBef>
                <a:spcPts val="1000"/>
              </a:spcBef>
              <a:spcAft>
                <a:spcPts val="0"/>
              </a:spcAft>
              <a:buNone/>
            </a:pPr>
            <a:endParaRPr sz="2300">
              <a:solidFill>
                <a:srgbClr val="3C3934"/>
              </a:solidFill>
            </a:endParaRPr>
          </a:p>
          <a:p>
            <a:pPr marL="914400" lvl="1" indent="-363696" algn="l" rtl="0">
              <a:spcBef>
                <a:spcPts val="500"/>
              </a:spcBef>
              <a:spcAft>
                <a:spcPts val="0"/>
              </a:spcAft>
              <a:buClr>
                <a:srgbClr val="3C3934"/>
              </a:buClr>
              <a:buSzPct val="100000"/>
              <a:buFont typeface="Calibri"/>
              <a:buChar char="○"/>
            </a:pPr>
            <a:r>
              <a:rPr lang="en-US" sz="2300">
                <a:solidFill>
                  <a:srgbClr val="3C3934"/>
                </a:solidFill>
              </a:rPr>
              <a:t>FDA is evaluating the responses about the potential regulation of menthol through their Advanced Notice of Proposed Rulemaking comment period that took place from July-Sept. 2023.</a:t>
            </a:r>
            <a:endParaRPr sz="2300">
              <a:solidFill>
                <a:srgbClr val="3C3934"/>
              </a:solidFill>
            </a:endParaRPr>
          </a:p>
          <a:p>
            <a:pPr marL="1371600" lvl="2" indent="-363696" algn="l" rtl="0">
              <a:spcBef>
                <a:spcPts val="0"/>
              </a:spcBef>
              <a:spcAft>
                <a:spcPts val="0"/>
              </a:spcAft>
              <a:buClr>
                <a:srgbClr val="3C3934"/>
              </a:buClr>
              <a:buSzPct val="100000"/>
              <a:buChar char="■"/>
            </a:pPr>
            <a:r>
              <a:rPr lang="en-US" sz="2300" b="1" i="1">
                <a:solidFill>
                  <a:srgbClr val="3C3934"/>
                </a:solidFill>
              </a:rPr>
              <a:t>Example</a:t>
            </a:r>
            <a:r>
              <a:rPr lang="en-US" sz="2300">
                <a:solidFill>
                  <a:srgbClr val="3C3934"/>
                </a:solidFill>
              </a:rPr>
              <a:t>: “If a tobacco product standard for menthol in menthol cigarettes were to be established, </a:t>
            </a:r>
            <a:r>
              <a:rPr lang="en-US" sz="2300" i="1">
                <a:solidFill>
                  <a:srgbClr val="3C3934"/>
                </a:solidFill>
              </a:rPr>
              <a:t>should FDA consider issuing regulations to address menthol in other tobacco products besides cigarettes? If so, what other tobacco products with menthol should be regulated…”</a:t>
            </a:r>
            <a:endParaRPr sz="2300">
              <a:solidFill>
                <a:srgbClr val="3C3934"/>
              </a:solidFill>
            </a:endParaRPr>
          </a:p>
          <a:p>
            <a:pPr marL="0" lvl="0" indent="0" algn="l" rtl="0">
              <a:spcBef>
                <a:spcPts val="1000"/>
              </a:spcBef>
              <a:spcAft>
                <a:spcPts val="0"/>
              </a:spcAft>
              <a:buNone/>
            </a:pPr>
            <a:endParaRPr sz="2300">
              <a:solidFill>
                <a:srgbClr val="3C3934"/>
              </a:solidFill>
            </a:endParaRPr>
          </a:p>
          <a:p>
            <a:pPr marL="457200" lvl="0" indent="-363696" algn="l" rtl="0">
              <a:spcBef>
                <a:spcPts val="1000"/>
              </a:spcBef>
              <a:spcAft>
                <a:spcPts val="0"/>
              </a:spcAft>
              <a:buClr>
                <a:srgbClr val="3C3934"/>
              </a:buClr>
              <a:buSzPct val="100000"/>
              <a:buFont typeface="Calibri"/>
              <a:buChar char="●"/>
            </a:pPr>
            <a:r>
              <a:rPr lang="en-US" sz="2300">
                <a:solidFill>
                  <a:srgbClr val="3C3934"/>
                </a:solidFill>
              </a:rPr>
              <a:t>FDA is still completing review of e-cigarette marketing applications</a:t>
            </a:r>
            <a:endParaRPr sz="2300">
              <a:solidFill>
                <a:srgbClr val="3C3934"/>
              </a:solidFill>
            </a:endParaRPr>
          </a:p>
          <a:p>
            <a:pPr marL="914400" lvl="1" indent="-363696" algn="l" rtl="0">
              <a:spcBef>
                <a:spcPts val="0"/>
              </a:spcBef>
              <a:spcAft>
                <a:spcPts val="0"/>
              </a:spcAft>
              <a:buClr>
                <a:srgbClr val="3C3934"/>
              </a:buClr>
              <a:buSzPct val="100000"/>
              <a:buFont typeface="Calibri"/>
              <a:buChar char="○"/>
            </a:pPr>
            <a:r>
              <a:rPr lang="en-US" sz="2300">
                <a:solidFill>
                  <a:srgbClr val="3C3934"/>
                </a:solidFill>
              </a:rPr>
              <a:t>While several e-cigarette marketing applications have been rejected, others have remain on the market while the FDA completes it’s review.</a:t>
            </a:r>
            <a:endParaRPr sz="2300">
              <a:solidFill>
                <a:srgbClr val="3C3934"/>
              </a:solidFill>
            </a:endParaRPr>
          </a:p>
          <a:p>
            <a:pPr marL="0" lvl="0" indent="0" algn="l" rtl="0">
              <a:lnSpc>
                <a:spcPct val="100000"/>
              </a:lnSpc>
              <a:spcBef>
                <a:spcPts val="0"/>
              </a:spcBef>
              <a:spcAft>
                <a:spcPts val="0"/>
              </a:spcAft>
              <a:buNone/>
            </a:pPr>
            <a:endParaRPr sz="4000">
              <a:solidFill>
                <a:schemeClr val="dk1"/>
              </a:solidFill>
              <a:highlight>
                <a:schemeClr val="lt1"/>
              </a:highlight>
            </a:endParaRPr>
          </a:p>
          <a:p>
            <a:pPr marL="457200" lvl="0" indent="0" algn="l" rtl="0">
              <a:spcBef>
                <a:spcPts val="1200"/>
              </a:spcBef>
              <a:spcAft>
                <a:spcPts val="0"/>
              </a:spcAft>
              <a:buNone/>
            </a:pPr>
            <a:endParaRPr/>
          </a:p>
        </p:txBody>
      </p:sp>
      <p:sp>
        <p:nvSpPr>
          <p:cNvPr id="307" name="Google Shape;307;g237708d947a_0_0"/>
          <p:cNvSpPr txBox="1">
            <a:spLocks noGrp="1"/>
          </p:cNvSpPr>
          <p:nvPr>
            <p:ph type="sldNum" idx="12"/>
          </p:nvPr>
        </p:nvSpPr>
        <p:spPr>
          <a:xfrm>
            <a:off x="537186" y="6253165"/>
            <a:ext cx="543300" cy="365100"/>
          </a:xfrm>
          <a:prstGeom prst="rect">
            <a:avLst/>
          </a:prstGeom>
        </p:spPr>
        <p:txBody>
          <a:bodyPr spcFirstLastPara="1" wrap="square" lIns="91425" tIns="45700" rIns="91425" bIns="45700" anchor="ctr" anchorCtr="0">
            <a:noAutofit/>
          </a:bodyPr>
          <a:lstStyle/>
          <a:p>
            <a:pPr marL="0" lvl="0" indent="0" algn="l" rtl="0">
              <a:spcBef>
                <a:spcPts val="0"/>
              </a:spcBef>
              <a:spcAft>
                <a:spcPts val="0"/>
              </a:spcAft>
              <a:buClr>
                <a:srgbClr val="000000"/>
              </a:buClr>
              <a:buSzPts val="1800"/>
              <a:buFont typeface="Arial"/>
              <a:buNone/>
            </a:pPr>
            <a:fld id="{00000000-1234-1234-1234-123412341234}" type="slidenum">
              <a:rPr lang="en-US"/>
              <a:t>58</a:t>
            </a:fld>
            <a:endParaRP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Shape 312"/>
        <p:cNvGrpSpPr/>
        <p:nvPr/>
      </p:nvGrpSpPr>
      <p:grpSpPr>
        <a:xfrm>
          <a:off x="0" y="0"/>
          <a:ext cx="0" cy="0"/>
          <a:chOff x="0" y="0"/>
          <a:chExt cx="0" cy="0"/>
        </a:xfrm>
      </p:grpSpPr>
      <p:sp>
        <p:nvSpPr>
          <p:cNvPr id="313" name="Google Shape;313;g232d77e7ccf_0_4"/>
          <p:cNvSpPr txBox="1">
            <a:spLocks noGrp="1"/>
          </p:cNvSpPr>
          <p:nvPr>
            <p:ph type="title"/>
          </p:nvPr>
        </p:nvSpPr>
        <p:spPr>
          <a:xfrm>
            <a:off x="838200" y="596349"/>
            <a:ext cx="10515600" cy="994800"/>
          </a:xfrm>
          <a:prstGeom prst="rect">
            <a:avLst/>
          </a:prstGeom>
        </p:spPr>
        <p:txBody>
          <a:bodyPr spcFirstLastPara="1" wrap="square" lIns="91425" tIns="45700" rIns="91425" bIns="45700" anchor="ctr" anchorCtr="0">
            <a:normAutofit/>
          </a:bodyPr>
          <a:lstStyle/>
          <a:p>
            <a:pPr marL="0" lvl="0" indent="0" algn="ctr" rtl="0">
              <a:spcBef>
                <a:spcPts val="0"/>
              </a:spcBef>
              <a:spcAft>
                <a:spcPts val="0"/>
              </a:spcAft>
              <a:buNone/>
            </a:pPr>
            <a:r>
              <a:rPr lang="en-US"/>
              <a:t>Let’s Talk About Maryland Specifically</a:t>
            </a:r>
            <a:endParaRPr/>
          </a:p>
        </p:txBody>
      </p:sp>
      <p:sp>
        <p:nvSpPr>
          <p:cNvPr id="314" name="Google Shape;314;g232d77e7ccf_0_4"/>
          <p:cNvSpPr txBox="1">
            <a:spLocks noGrp="1"/>
          </p:cNvSpPr>
          <p:nvPr>
            <p:ph type="sldNum" idx="12"/>
          </p:nvPr>
        </p:nvSpPr>
        <p:spPr>
          <a:xfrm>
            <a:off x="537186" y="6253165"/>
            <a:ext cx="543300" cy="365100"/>
          </a:xfrm>
          <a:prstGeom prst="rect">
            <a:avLst/>
          </a:prstGeom>
        </p:spPr>
        <p:txBody>
          <a:bodyPr spcFirstLastPara="1" wrap="square" lIns="91425" tIns="45700" rIns="91425" bIns="45700" anchor="ctr" anchorCtr="0">
            <a:noAutofit/>
          </a:bodyPr>
          <a:lstStyle/>
          <a:p>
            <a:pPr marL="0" lvl="0" indent="0" algn="l" rtl="0">
              <a:spcBef>
                <a:spcPts val="0"/>
              </a:spcBef>
              <a:spcAft>
                <a:spcPts val="0"/>
              </a:spcAft>
              <a:buClr>
                <a:srgbClr val="000000"/>
              </a:buClr>
              <a:buSzPts val="1800"/>
              <a:buFont typeface="Arial"/>
              <a:buNone/>
            </a:pPr>
            <a:fld id="{00000000-1234-1234-1234-123412341234}" type="slidenum">
              <a:rPr lang="en-US"/>
              <a:t>59</a:t>
            </a:fld>
            <a:endParaRPr/>
          </a:p>
        </p:txBody>
      </p:sp>
      <p:pic>
        <p:nvPicPr>
          <p:cNvPr id="315" name="Google Shape;315;g232d77e7ccf_0_4"/>
          <p:cNvPicPr preferRelativeResize="0"/>
          <p:nvPr/>
        </p:nvPicPr>
        <p:blipFill>
          <a:blip r:embed="rId3">
            <a:alphaModFix/>
          </a:blip>
          <a:stretch>
            <a:fillRect/>
          </a:stretch>
        </p:blipFill>
        <p:spPr>
          <a:xfrm>
            <a:off x="2754525" y="1780450"/>
            <a:ext cx="7267174" cy="3815277"/>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withEffect">
                                  <p:stCondLst>
                                    <p:cond delay="0"/>
                                  </p:stCondLst>
                                  <p:childTnLst>
                                    <p:animRot by="-21600000">
                                      <p:cBhvr>
                                        <p:cTn id="6" dur="2000" fill="hold"/>
                                        <p:tgtEl>
                                          <p:spTgt spid="31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608F4A-D10A-742A-4094-84D5853F6012}"/>
              </a:ext>
            </a:extLst>
          </p:cNvPr>
          <p:cNvSpPr>
            <a:spLocks noGrp="1"/>
          </p:cNvSpPr>
          <p:nvPr>
            <p:ph type="title"/>
          </p:nvPr>
        </p:nvSpPr>
        <p:spPr/>
        <p:txBody>
          <a:bodyPr>
            <a:normAutofit fontScale="90000"/>
          </a:bodyPr>
          <a:lstStyle/>
          <a:p>
            <a:r>
              <a:rPr lang="en-US" b="1" dirty="0">
                <a:solidFill>
                  <a:srgbClr val="00B050"/>
                </a:solidFill>
              </a:rPr>
              <a:t>HB777/SB541</a:t>
            </a:r>
            <a:r>
              <a:rPr lang="en-US" dirty="0">
                <a:solidFill>
                  <a:srgbClr val="00B050"/>
                </a:solidFill>
              </a:rPr>
              <a:t>: </a:t>
            </a:r>
            <a:r>
              <a:rPr lang="en-US" i="0" dirty="0">
                <a:solidFill>
                  <a:srgbClr val="00B050"/>
                </a:solidFill>
                <a:effectLst/>
              </a:rPr>
              <a:t>Cigarettes - Wholesalers - Disclosure of Information</a:t>
            </a:r>
            <a:br>
              <a:rPr lang="en-US" i="0" dirty="0">
                <a:effectLst/>
              </a:rPr>
            </a:br>
            <a:endParaRPr lang="en-US" dirty="0"/>
          </a:p>
        </p:txBody>
      </p:sp>
      <p:sp>
        <p:nvSpPr>
          <p:cNvPr id="3" name="Content Placeholder 2">
            <a:extLst>
              <a:ext uri="{FF2B5EF4-FFF2-40B4-BE49-F238E27FC236}">
                <a16:creationId xmlns:a16="http://schemas.microsoft.com/office/drawing/2014/main" id="{8EB03444-6BD7-48BA-8AF4-98EB63D45CA9}"/>
              </a:ext>
            </a:extLst>
          </p:cNvPr>
          <p:cNvSpPr>
            <a:spLocks noGrp="1"/>
          </p:cNvSpPr>
          <p:nvPr>
            <p:ph idx="1"/>
          </p:nvPr>
        </p:nvSpPr>
        <p:spPr/>
        <p:txBody>
          <a:bodyPr/>
          <a:lstStyle/>
          <a:p>
            <a:r>
              <a:rPr lang="en-US" sz="1800" dirty="0">
                <a:solidFill>
                  <a:srgbClr val="00B050"/>
                </a:solidFill>
                <a:effectLst/>
                <a:ea typeface="Times New Roman" panose="02020603050405020304" pitchFamily="18" charset="0"/>
              </a:rPr>
              <a:t>Requires all licensed cigarette wholesalers in Maryland to submit complete and accurate information to the Comptroller for compliance purposes; </a:t>
            </a:r>
          </a:p>
          <a:p>
            <a:r>
              <a:rPr lang="en-US" sz="1800" dirty="0">
                <a:solidFill>
                  <a:srgbClr val="00B050"/>
                </a:solidFill>
                <a:ea typeface="Times New Roman" panose="02020603050405020304" pitchFamily="18" charset="0"/>
              </a:rPr>
              <a:t>Gives </a:t>
            </a:r>
            <a:r>
              <a:rPr lang="en-US" sz="1800" dirty="0">
                <a:solidFill>
                  <a:srgbClr val="00B050"/>
                </a:solidFill>
                <a:effectLst/>
                <a:ea typeface="Times New Roman" panose="02020603050405020304" pitchFamily="18" charset="0"/>
              </a:rPr>
              <a:t>the Comptroller the discretion to disclose all reported information to the Attorney General to determine compliance and effectuate enforcement.</a:t>
            </a:r>
            <a:endParaRPr lang="en-US" dirty="0">
              <a:solidFill>
                <a:srgbClr val="00B050"/>
              </a:solidFill>
            </a:endParaRPr>
          </a:p>
        </p:txBody>
      </p:sp>
    </p:spTree>
    <p:extLst>
      <p:ext uri="{BB962C8B-B14F-4D97-AF65-F5344CB8AC3E}">
        <p14:creationId xmlns:p14="http://schemas.microsoft.com/office/powerpoint/2010/main" val="4183899374"/>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Shape 320"/>
        <p:cNvGrpSpPr/>
        <p:nvPr/>
      </p:nvGrpSpPr>
      <p:grpSpPr>
        <a:xfrm>
          <a:off x="0" y="0"/>
          <a:ext cx="0" cy="0"/>
          <a:chOff x="0" y="0"/>
          <a:chExt cx="0" cy="0"/>
        </a:xfrm>
      </p:grpSpPr>
      <p:sp>
        <p:nvSpPr>
          <p:cNvPr id="321" name="Google Shape;321;g22c9e4c7141_0_216"/>
          <p:cNvSpPr txBox="1">
            <a:spLocks noGrp="1"/>
          </p:cNvSpPr>
          <p:nvPr>
            <p:ph type="title"/>
          </p:nvPr>
        </p:nvSpPr>
        <p:spPr>
          <a:xfrm>
            <a:off x="838200" y="596349"/>
            <a:ext cx="10515600" cy="994800"/>
          </a:xfrm>
          <a:prstGeom prst="rect">
            <a:avLst/>
          </a:prstGeom>
        </p:spPr>
        <p:txBody>
          <a:bodyPr spcFirstLastPara="1" wrap="square" lIns="91425" tIns="45700" rIns="91425" bIns="45700" anchor="ctr" anchorCtr="0">
            <a:normAutofit/>
          </a:bodyPr>
          <a:lstStyle/>
          <a:p>
            <a:pPr marL="0" lvl="0" indent="0" algn="ctr" rtl="0">
              <a:spcBef>
                <a:spcPts val="0"/>
              </a:spcBef>
              <a:spcAft>
                <a:spcPts val="0"/>
              </a:spcAft>
              <a:buNone/>
            </a:pPr>
            <a:r>
              <a:rPr lang="en-US"/>
              <a:t>Tobacco Industry Influence in Maryland</a:t>
            </a:r>
            <a:endParaRPr/>
          </a:p>
        </p:txBody>
      </p:sp>
      <p:sp>
        <p:nvSpPr>
          <p:cNvPr id="322" name="Google Shape;322;g22c9e4c7141_0_216"/>
          <p:cNvSpPr txBox="1">
            <a:spLocks noGrp="1"/>
          </p:cNvSpPr>
          <p:nvPr>
            <p:ph type="sldNum" idx="12"/>
          </p:nvPr>
        </p:nvSpPr>
        <p:spPr>
          <a:xfrm>
            <a:off x="537186" y="6253165"/>
            <a:ext cx="543300" cy="365100"/>
          </a:xfrm>
          <a:prstGeom prst="rect">
            <a:avLst/>
          </a:prstGeom>
        </p:spPr>
        <p:txBody>
          <a:bodyPr spcFirstLastPara="1" wrap="square" lIns="91425" tIns="45700" rIns="91425" bIns="45700" anchor="ctr" anchorCtr="0">
            <a:noAutofit/>
          </a:bodyPr>
          <a:lstStyle/>
          <a:p>
            <a:pPr marL="0" lvl="0" indent="0" algn="l" rtl="0">
              <a:spcBef>
                <a:spcPts val="0"/>
              </a:spcBef>
              <a:spcAft>
                <a:spcPts val="0"/>
              </a:spcAft>
              <a:buClr>
                <a:srgbClr val="000000"/>
              </a:buClr>
              <a:buSzPts val="1800"/>
              <a:buFont typeface="Arial"/>
              <a:buNone/>
            </a:pPr>
            <a:fld id="{00000000-1234-1234-1234-123412341234}" type="slidenum">
              <a:rPr lang="en-US"/>
              <a:t>60</a:t>
            </a:fld>
            <a:endParaRPr/>
          </a:p>
        </p:txBody>
      </p:sp>
      <p:graphicFrame>
        <p:nvGraphicFramePr>
          <p:cNvPr id="323" name="Google Shape;323;g22c9e4c7141_0_216"/>
          <p:cNvGraphicFramePr/>
          <p:nvPr/>
        </p:nvGraphicFramePr>
        <p:xfrm>
          <a:off x="1257600" y="2145075"/>
          <a:ext cx="9832850" cy="2567850"/>
        </p:xfrm>
        <a:graphic>
          <a:graphicData uri="http://schemas.openxmlformats.org/drawingml/2006/table">
            <a:tbl>
              <a:tblPr>
                <a:noFill/>
              </a:tblPr>
              <a:tblGrid>
                <a:gridCol w="6665625">
                  <a:extLst>
                    <a:ext uri="{9D8B030D-6E8A-4147-A177-3AD203B41FA5}">
                      <a16:colId xmlns:a16="http://schemas.microsoft.com/office/drawing/2014/main" val="20000"/>
                    </a:ext>
                  </a:extLst>
                </a:gridCol>
                <a:gridCol w="3167225">
                  <a:extLst>
                    <a:ext uri="{9D8B030D-6E8A-4147-A177-3AD203B41FA5}">
                      <a16:colId xmlns:a16="http://schemas.microsoft.com/office/drawing/2014/main" val="20001"/>
                    </a:ext>
                  </a:extLst>
                </a:gridCol>
              </a:tblGrid>
              <a:tr h="1287725">
                <a:tc>
                  <a:txBody>
                    <a:bodyPr/>
                    <a:lstStyle/>
                    <a:p>
                      <a:pPr marL="0" lvl="0" indent="0" algn="l" rtl="0">
                        <a:spcBef>
                          <a:spcPts val="0"/>
                        </a:spcBef>
                        <a:spcAft>
                          <a:spcPts val="0"/>
                        </a:spcAft>
                        <a:buNone/>
                      </a:pPr>
                      <a:r>
                        <a:rPr lang="en-US" sz="2400"/>
                        <a:t>Annual tobacco industry marketing expenditures nationwide</a:t>
                      </a:r>
                      <a:endParaRPr sz="2400"/>
                    </a:p>
                  </a:txBody>
                  <a:tcPr marL="91425" marR="91425" marT="91425" marB="91425">
                    <a:lnL w="19050" cap="flat" cmpd="sng">
                      <a:solidFill>
                        <a:srgbClr val="980000"/>
                      </a:solidFill>
                      <a:prstDash val="solid"/>
                      <a:round/>
                      <a:headEnd type="none" w="sm" len="sm"/>
                      <a:tailEnd type="none" w="sm" len="sm"/>
                    </a:lnL>
                    <a:lnR w="19050" cap="flat" cmpd="sng">
                      <a:solidFill>
                        <a:srgbClr val="980000"/>
                      </a:solidFill>
                      <a:prstDash val="solid"/>
                      <a:round/>
                      <a:headEnd type="none" w="sm" len="sm"/>
                      <a:tailEnd type="none" w="sm" len="sm"/>
                    </a:lnR>
                    <a:lnT w="19050" cap="flat" cmpd="sng">
                      <a:solidFill>
                        <a:srgbClr val="980000"/>
                      </a:solidFill>
                      <a:prstDash val="solid"/>
                      <a:round/>
                      <a:headEnd type="none" w="sm" len="sm"/>
                      <a:tailEnd type="none" w="sm" len="sm"/>
                    </a:lnT>
                    <a:lnB w="19050" cap="flat" cmpd="sng">
                      <a:solidFill>
                        <a:srgbClr val="980000"/>
                      </a:solidFill>
                      <a:prstDash val="solid"/>
                      <a:round/>
                      <a:headEnd type="none" w="sm" len="sm"/>
                      <a:tailEnd type="none" w="sm" len="sm"/>
                    </a:lnB>
                    <a:solidFill>
                      <a:srgbClr val="FF9900"/>
                    </a:solidFill>
                  </a:tcPr>
                </a:tc>
                <a:tc>
                  <a:txBody>
                    <a:bodyPr/>
                    <a:lstStyle/>
                    <a:p>
                      <a:pPr marL="0" lvl="0" indent="0" algn="l" rtl="0">
                        <a:spcBef>
                          <a:spcPts val="0"/>
                        </a:spcBef>
                        <a:spcAft>
                          <a:spcPts val="0"/>
                        </a:spcAft>
                        <a:buNone/>
                      </a:pPr>
                      <a:r>
                        <a:rPr lang="en-US" sz="2400"/>
                        <a:t> $9.1 billion</a:t>
                      </a:r>
                      <a:endParaRPr sz="2400"/>
                    </a:p>
                  </a:txBody>
                  <a:tcPr marL="91425" marR="91425" marT="91425" marB="91425">
                    <a:lnL w="19050" cap="flat" cmpd="sng">
                      <a:solidFill>
                        <a:srgbClr val="980000"/>
                      </a:solidFill>
                      <a:prstDash val="solid"/>
                      <a:round/>
                      <a:headEnd type="none" w="sm" len="sm"/>
                      <a:tailEnd type="none" w="sm" len="sm"/>
                    </a:lnL>
                    <a:lnR w="19050" cap="flat" cmpd="sng">
                      <a:solidFill>
                        <a:srgbClr val="980000"/>
                      </a:solidFill>
                      <a:prstDash val="solid"/>
                      <a:round/>
                      <a:headEnd type="none" w="sm" len="sm"/>
                      <a:tailEnd type="none" w="sm" len="sm"/>
                    </a:lnR>
                    <a:lnT w="19050" cap="flat" cmpd="sng">
                      <a:solidFill>
                        <a:srgbClr val="980000"/>
                      </a:solidFill>
                      <a:prstDash val="solid"/>
                      <a:round/>
                      <a:headEnd type="none" w="sm" len="sm"/>
                      <a:tailEnd type="none" w="sm" len="sm"/>
                    </a:lnT>
                    <a:lnB w="19050" cap="flat" cmpd="sng">
                      <a:solidFill>
                        <a:srgbClr val="980000"/>
                      </a:solidFill>
                      <a:prstDash val="solid"/>
                      <a:round/>
                      <a:headEnd type="none" w="sm" len="sm"/>
                      <a:tailEnd type="none" w="sm" len="sm"/>
                    </a:lnB>
                    <a:solidFill>
                      <a:srgbClr val="FF9900"/>
                    </a:solidFill>
                  </a:tcPr>
                </a:tc>
                <a:extLst>
                  <a:ext uri="{0D108BD9-81ED-4DB2-BD59-A6C34878D82A}">
                    <a16:rowId xmlns:a16="http://schemas.microsoft.com/office/drawing/2014/main" val="10000"/>
                  </a:ext>
                </a:extLst>
              </a:tr>
              <a:tr h="1280125">
                <a:tc>
                  <a:txBody>
                    <a:bodyPr/>
                    <a:lstStyle/>
                    <a:p>
                      <a:pPr marL="0" lvl="0" indent="0" algn="l" rtl="0">
                        <a:spcBef>
                          <a:spcPts val="0"/>
                        </a:spcBef>
                        <a:spcAft>
                          <a:spcPts val="0"/>
                        </a:spcAft>
                        <a:buNone/>
                      </a:pPr>
                      <a:r>
                        <a:rPr lang="en-US" sz="2400"/>
                        <a:t>Estimated portion spent for Maryland marketing each year</a:t>
                      </a:r>
                      <a:endParaRPr sz="2400"/>
                    </a:p>
                  </a:txBody>
                  <a:tcPr marL="91425" marR="91425" marT="91425" marB="91425">
                    <a:lnL w="19050" cap="flat" cmpd="sng">
                      <a:solidFill>
                        <a:srgbClr val="980000"/>
                      </a:solidFill>
                      <a:prstDash val="solid"/>
                      <a:round/>
                      <a:headEnd type="none" w="sm" len="sm"/>
                      <a:tailEnd type="none" w="sm" len="sm"/>
                    </a:lnL>
                    <a:lnR w="19050" cap="flat" cmpd="sng">
                      <a:solidFill>
                        <a:srgbClr val="980000"/>
                      </a:solidFill>
                      <a:prstDash val="solid"/>
                      <a:round/>
                      <a:headEnd type="none" w="sm" len="sm"/>
                      <a:tailEnd type="none" w="sm" len="sm"/>
                    </a:lnR>
                    <a:lnT w="19050" cap="flat" cmpd="sng">
                      <a:solidFill>
                        <a:srgbClr val="980000"/>
                      </a:solidFill>
                      <a:prstDash val="solid"/>
                      <a:round/>
                      <a:headEnd type="none" w="sm" len="sm"/>
                      <a:tailEnd type="none" w="sm" len="sm"/>
                    </a:lnT>
                    <a:lnB w="19050" cap="flat" cmpd="sng">
                      <a:solidFill>
                        <a:srgbClr val="980000"/>
                      </a:solidFill>
                      <a:prstDash val="solid"/>
                      <a:round/>
                      <a:headEnd type="none" w="sm" len="sm"/>
                      <a:tailEnd type="none" w="sm" len="sm"/>
                    </a:lnB>
                    <a:solidFill>
                      <a:srgbClr val="FF9900"/>
                    </a:solidFill>
                  </a:tcPr>
                </a:tc>
                <a:tc>
                  <a:txBody>
                    <a:bodyPr/>
                    <a:lstStyle/>
                    <a:p>
                      <a:pPr marL="0" lvl="0" indent="0" algn="l" rtl="0">
                        <a:spcBef>
                          <a:spcPts val="0"/>
                        </a:spcBef>
                        <a:spcAft>
                          <a:spcPts val="0"/>
                        </a:spcAft>
                        <a:buNone/>
                      </a:pPr>
                      <a:r>
                        <a:rPr lang="en-US" sz="2400"/>
                        <a:t>$126.1 million</a:t>
                      </a:r>
                      <a:endParaRPr sz="2400"/>
                    </a:p>
                  </a:txBody>
                  <a:tcPr marL="91425" marR="91425" marT="91425" marB="91425">
                    <a:lnL w="19050" cap="flat" cmpd="sng">
                      <a:solidFill>
                        <a:srgbClr val="980000"/>
                      </a:solidFill>
                      <a:prstDash val="solid"/>
                      <a:round/>
                      <a:headEnd type="none" w="sm" len="sm"/>
                      <a:tailEnd type="none" w="sm" len="sm"/>
                    </a:lnL>
                    <a:lnR w="19050" cap="flat" cmpd="sng">
                      <a:solidFill>
                        <a:srgbClr val="980000"/>
                      </a:solidFill>
                      <a:prstDash val="solid"/>
                      <a:round/>
                      <a:headEnd type="none" w="sm" len="sm"/>
                      <a:tailEnd type="none" w="sm" len="sm"/>
                    </a:lnR>
                    <a:lnT w="19050" cap="flat" cmpd="sng">
                      <a:solidFill>
                        <a:srgbClr val="980000"/>
                      </a:solidFill>
                      <a:prstDash val="solid"/>
                      <a:round/>
                      <a:headEnd type="none" w="sm" len="sm"/>
                      <a:tailEnd type="none" w="sm" len="sm"/>
                    </a:lnT>
                    <a:lnB w="19050" cap="flat" cmpd="sng">
                      <a:solidFill>
                        <a:srgbClr val="980000"/>
                      </a:solidFill>
                      <a:prstDash val="solid"/>
                      <a:round/>
                      <a:headEnd type="none" w="sm" len="sm"/>
                      <a:tailEnd type="none" w="sm" len="sm"/>
                    </a:lnB>
                    <a:solidFill>
                      <a:srgbClr val="FF9900"/>
                    </a:solidFill>
                  </a:tcPr>
                </a:tc>
                <a:extLst>
                  <a:ext uri="{0D108BD9-81ED-4DB2-BD59-A6C34878D82A}">
                    <a16:rowId xmlns:a16="http://schemas.microsoft.com/office/drawing/2014/main" val="10001"/>
                  </a:ext>
                </a:extLst>
              </a:tr>
            </a:tbl>
          </a:graphicData>
        </a:graphic>
      </p:graphicFrame>
      <p:sp>
        <p:nvSpPr>
          <p:cNvPr id="324" name="Google Shape;324;g22c9e4c7141_0_216"/>
          <p:cNvSpPr txBox="1"/>
          <p:nvPr/>
        </p:nvSpPr>
        <p:spPr>
          <a:xfrm>
            <a:off x="780200" y="5822350"/>
            <a:ext cx="58722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a:latin typeface="Calibri"/>
                <a:ea typeface="Calibri"/>
                <a:cs typeface="Calibri"/>
                <a:sym typeface="Calibri"/>
              </a:rPr>
              <a:t>Source: </a:t>
            </a:r>
            <a:r>
              <a:rPr lang="en-US" u="sng">
                <a:solidFill>
                  <a:schemeClr val="hlink"/>
                </a:solidFill>
                <a:latin typeface="Calibri"/>
                <a:ea typeface="Calibri"/>
                <a:cs typeface="Calibri"/>
                <a:sym typeface="Calibri"/>
                <a:hlinkClick r:id="rId3"/>
              </a:rPr>
              <a:t>https://www.tobaccofreekids.org/problem/toll-us/maryland</a:t>
            </a:r>
            <a:r>
              <a:rPr lang="en-US">
                <a:latin typeface="Calibri"/>
                <a:ea typeface="Calibri"/>
                <a:cs typeface="Calibri"/>
                <a:sym typeface="Calibri"/>
              </a:rPr>
              <a:t> </a:t>
            </a:r>
            <a:endParaRPr>
              <a:latin typeface="Calibri"/>
              <a:ea typeface="Calibri"/>
              <a:cs typeface="Calibri"/>
              <a:sym typeface="Calibri"/>
            </a:endParaRP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Shape 329"/>
        <p:cNvGrpSpPr/>
        <p:nvPr/>
      </p:nvGrpSpPr>
      <p:grpSpPr>
        <a:xfrm>
          <a:off x="0" y="0"/>
          <a:ext cx="0" cy="0"/>
          <a:chOff x="0" y="0"/>
          <a:chExt cx="0" cy="0"/>
        </a:xfrm>
      </p:grpSpPr>
      <p:sp>
        <p:nvSpPr>
          <p:cNvPr id="330" name="Google Shape;330;g22c9e4c7141_0_142"/>
          <p:cNvSpPr txBox="1">
            <a:spLocks noGrp="1"/>
          </p:cNvSpPr>
          <p:nvPr>
            <p:ph type="title"/>
          </p:nvPr>
        </p:nvSpPr>
        <p:spPr>
          <a:xfrm>
            <a:off x="713500" y="154250"/>
            <a:ext cx="10884000" cy="994800"/>
          </a:xfrm>
          <a:prstGeom prst="rect">
            <a:avLst/>
          </a:prstGeom>
        </p:spPr>
        <p:txBody>
          <a:bodyPr spcFirstLastPara="1" wrap="square" lIns="91425" tIns="45700" rIns="91425" bIns="45700" anchor="ctr" anchorCtr="0">
            <a:normAutofit fontScale="90000"/>
          </a:bodyPr>
          <a:lstStyle/>
          <a:p>
            <a:pPr marL="0" lvl="0" indent="0" algn="l" rtl="0">
              <a:spcBef>
                <a:spcPts val="0"/>
              </a:spcBef>
              <a:spcAft>
                <a:spcPts val="0"/>
              </a:spcAft>
              <a:buNone/>
            </a:pPr>
            <a:r>
              <a:rPr lang="en-US"/>
              <a:t>     Results of 3.14 Billion Dollars in Advertising</a:t>
            </a:r>
            <a:endParaRPr/>
          </a:p>
          <a:p>
            <a:pPr marL="0" lvl="0" indent="0" algn="ctr" rtl="0">
              <a:spcBef>
                <a:spcPts val="0"/>
              </a:spcBef>
              <a:spcAft>
                <a:spcPts val="0"/>
              </a:spcAft>
              <a:buNone/>
            </a:pPr>
            <a:r>
              <a:rPr lang="en-US"/>
              <a:t>(126.1 million in MD) </a:t>
            </a:r>
            <a:endParaRPr/>
          </a:p>
        </p:txBody>
      </p:sp>
      <p:sp>
        <p:nvSpPr>
          <p:cNvPr id="331" name="Google Shape;331;g22c9e4c7141_0_142"/>
          <p:cNvSpPr txBox="1">
            <a:spLocks noGrp="1"/>
          </p:cNvSpPr>
          <p:nvPr>
            <p:ph type="sldNum" idx="12"/>
          </p:nvPr>
        </p:nvSpPr>
        <p:spPr>
          <a:xfrm>
            <a:off x="537186" y="6253165"/>
            <a:ext cx="543300" cy="365100"/>
          </a:xfrm>
          <a:prstGeom prst="rect">
            <a:avLst/>
          </a:prstGeom>
        </p:spPr>
        <p:txBody>
          <a:bodyPr spcFirstLastPara="1" wrap="square" lIns="91425" tIns="45700" rIns="91425" bIns="45700" anchor="ctr" anchorCtr="0">
            <a:noAutofit/>
          </a:bodyPr>
          <a:lstStyle/>
          <a:p>
            <a:pPr marL="0" lvl="0" indent="0" algn="l" rtl="0">
              <a:spcBef>
                <a:spcPts val="0"/>
              </a:spcBef>
              <a:spcAft>
                <a:spcPts val="0"/>
              </a:spcAft>
              <a:buClr>
                <a:srgbClr val="000000"/>
              </a:buClr>
              <a:buSzPts val="1800"/>
              <a:buFont typeface="Arial"/>
              <a:buNone/>
            </a:pPr>
            <a:fld id="{00000000-1234-1234-1234-123412341234}" type="slidenum">
              <a:rPr lang="en-US"/>
              <a:t>61</a:t>
            </a:fld>
            <a:endParaRPr/>
          </a:p>
        </p:txBody>
      </p:sp>
      <p:pic>
        <p:nvPicPr>
          <p:cNvPr id="332" name="Google Shape;332;g22c9e4c7141_0_142"/>
          <p:cNvPicPr preferRelativeResize="0"/>
          <p:nvPr/>
        </p:nvPicPr>
        <p:blipFill>
          <a:blip r:embed="rId3">
            <a:alphaModFix/>
          </a:blip>
          <a:stretch>
            <a:fillRect/>
          </a:stretch>
        </p:blipFill>
        <p:spPr>
          <a:xfrm>
            <a:off x="2586225" y="1487498"/>
            <a:ext cx="7814174" cy="4504550"/>
          </a:xfrm>
          <a:prstGeom prst="rect">
            <a:avLst/>
          </a:prstGeom>
          <a:noFill/>
          <a:ln>
            <a:noFill/>
          </a:ln>
        </p:spPr>
      </p:pic>
      <p:sp>
        <p:nvSpPr>
          <p:cNvPr id="333" name="Google Shape;333;g22c9e4c7141_0_142"/>
          <p:cNvSpPr txBox="1"/>
          <p:nvPr/>
        </p:nvSpPr>
        <p:spPr>
          <a:xfrm>
            <a:off x="1215300" y="6089375"/>
            <a:ext cx="7107300" cy="6927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1100" i="1">
                <a:latin typeface="Calibri"/>
                <a:ea typeface="Calibri"/>
                <a:cs typeface="Calibri"/>
                <a:sym typeface="Calibri"/>
              </a:rPr>
              <a:t>Sources:</a:t>
            </a:r>
            <a:endParaRPr sz="1100" i="1">
              <a:latin typeface="Calibri"/>
              <a:ea typeface="Calibri"/>
              <a:cs typeface="Calibri"/>
              <a:sym typeface="Calibri"/>
            </a:endParaRPr>
          </a:p>
          <a:p>
            <a:pPr marL="0" lvl="0" indent="-298450" algn="l" rtl="0">
              <a:spcBef>
                <a:spcPts val="0"/>
              </a:spcBef>
              <a:spcAft>
                <a:spcPts val="0"/>
              </a:spcAft>
              <a:buSzPts val="1100"/>
              <a:buFont typeface="Calibri"/>
              <a:buAutoNum type="arabicPeriod"/>
            </a:pPr>
            <a:r>
              <a:rPr lang="en-US" sz="1100" i="1">
                <a:latin typeface="Calibri"/>
                <a:ea typeface="Calibri"/>
                <a:cs typeface="Calibri"/>
                <a:sym typeface="Calibri"/>
              </a:rPr>
              <a:t>1.  </a:t>
            </a:r>
            <a:r>
              <a:rPr lang="en-US" sz="1100" i="1" u="sng">
                <a:solidFill>
                  <a:schemeClr val="hlink"/>
                </a:solidFill>
                <a:latin typeface="Calibri"/>
                <a:ea typeface="Calibri"/>
                <a:cs typeface="Calibri"/>
                <a:sym typeface="Calibri"/>
                <a:hlinkClick r:id="rId4"/>
              </a:rPr>
              <a:t>https://truthinitiative.org/research-resources/targeted-communities/tobacco-use-african-american-community</a:t>
            </a:r>
            <a:r>
              <a:rPr lang="en-US" sz="1100" i="1">
                <a:latin typeface="Calibri"/>
                <a:ea typeface="Calibri"/>
                <a:cs typeface="Calibri"/>
                <a:sym typeface="Calibri"/>
              </a:rPr>
              <a:t> </a:t>
            </a:r>
            <a:endParaRPr sz="1100" i="1">
              <a:latin typeface="Calibri"/>
              <a:ea typeface="Calibri"/>
              <a:cs typeface="Calibri"/>
              <a:sym typeface="Calibri"/>
            </a:endParaRPr>
          </a:p>
          <a:p>
            <a:pPr marL="0" lvl="0" indent="0" algn="l" rtl="0">
              <a:spcBef>
                <a:spcPts val="0"/>
              </a:spcBef>
              <a:spcAft>
                <a:spcPts val="0"/>
              </a:spcAft>
              <a:buNone/>
            </a:pPr>
            <a:r>
              <a:rPr lang="en-US" sz="1100" i="1">
                <a:latin typeface="Calibri"/>
                <a:ea typeface="Calibri"/>
                <a:cs typeface="Calibri"/>
                <a:sym typeface="Calibri"/>
              </a:rPr>
              <a:t>2.  </a:t>
            </a:r>
            <a:r>
              <a:rPr lang="en-US" sz="1100" i="1" u="sng">
                <a:solidFill>
                  <a:schemeClr val="hlink"/>
                </a:solidFill>
                <a:latin typeface="Calibri"/>
                <a:ea typeface="Calibri"/>
                <a:cs typeface="Calibri"/>
                <a:sym typeface="Calibri"/>
                <a:hlinkClick r:id="rId5"/>
              </a:rPr>
              <a:t>https://www.tobaccofreekids.org/problem/toll-us/maryland</a:t>
            </a:r>
            <a:r>
              <a:rPr lang="en-US" sz="1100" i="1">
                <a:latin typeface="Calibri"/>
                <a:ea typeface="Calibri"/>
                <a:cs typeface="Calibri"/>
                <a:sym typeface="Calibri"/>
              </a:rPr>
              <a:t>  </a:t>
            </a:r>
            <a:endParaRPr sz="1100" i="1">
              <a:latin typeface="Calibri"/>
              <a:ea typeface="Calibri"/>
              <a:cs typeface="Calibri"/>
              <a:sym typeface="Calibri"/>
            </a:endParaRP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Shape 338"/>
        <p:cNvGrpSpPr/>
        <p:nvPr/>
      </p:nvGrpSpPr>
      <p:grpSpPr>
        <a:xfrm>
          <a:off x="0" y="0"/>
          <a:ext cx="0" cy="0"/>
          <a:chOff x="0" y="0"/>
          <a:chExt cx="0" cy="0"/>
        </a:xfrm>
      </p:grpSpPr>
      <p:sp>
        <p:nvSpPr>
          <p:cNvPr id="339" name="Google Shape;339;g22c9e4c7141_0_205"/>
          <p:cNvSpPr txBox="1">
            <a:spLocks noGrp="1"/>
          </p:cNvSpPr>
          <p:nvPr>
            <p:ph type="title"/>
          </p:nvPr>
        </p:nvSpPr>
        <p:spPr>
          <a:xfrm>
            <a:off x="838200" y="596349"/>
            <a:ext cx="10515600" cy="994800"/>
          </a:xfrm>
          <a:prstGeom prst="rect">
            <a:avLst/>
          </a:prstGeom>
        </p:spPr>
        <p:txBody>
          <a:bodyPr spcFirstLastPara="1" wrap="square" lIns="91425" tIns="45700" rIns="91425" bIns="45700" anchor="ctr" anchorCtr="0">
            <a:normAutofit/>
          </a:bodyPr>
          <a:lstStyle/>
          <a:p>
            <a:pPr marL="0" lvl="0" indent="0" algn="ctr" rtl="0">
              <a:spcBef>
                <a:spcPts val="0"/>
              </a:spcBef>
              <a:spcAft>
                <a:spcPts val="0"/>
              </a:spcAft>
              <a:buNone/>
            </a:pPr>
            <a:r>
              <a:rPr lang="en-US"/>
              <a:t>Toll of Tobacco Use in Maryland Cont….</a:t>
            </a:r>
            <a:endParaRPr/>
          </a:p>
        </p:txBody>
      </p:sp>
      <p:sp>
        <p:nvSpPr>
          <p:cNvPr id="340" name="Google Shape;340;g22c9e4c7141_0_205"/>
          <p:cNvSpPr txBox="1">
            <a:spLocks noGrp="1"/>
          </p:cNvSpPr>
          <p:nvPr>
            <p:ph type="sldNum" idx="12"/>
          </p:nvPr>
        </p:nvSpPr>
        <p:spPr>
          <a:xfrm>
            <a:off x="537186" y="6253165"/>
            <a:ext cx="543300" cy="365100"/>
          </a:xfrm>
          <a:prstGeom prst="rect">
            <a:avLst/>
          </a:prstGeom>
        </p:spPr>
        <p:txBody>
          <a:bodyPr spcFirstLastPara="1" wrap="square" lIns="91425" tIns="45700" rIns="91425" bIns="45700" anchor="ctr" anchorCtr="0">
            <a:noAutofit/>
          </a:bodyPr>
          <a:lstStyle/>
          <a:p>
            <a:pPr marL="0" lvl="0" indent="0" algn="l" rtl="0">
              <a:spcBef>
                <a:spcPts val="0"/>
              </a:spcBef>
              <a:spcAft>
                <a:spcPts val="0"/>
              </a:spcAft>
              <a:buClr>
                <a:srgbClr val="000000"/>
              </a:buClr>
              <a:buSzPts val="1800"/>
              <a:buFont typeface="Arial"/>
              <a:buNone/>
            </a:pPr>
            <a:fld id="{00000000-1234-1234-1234-123412341234}" type="slidenum">
              <a:rPr lang="en-US"/>
              <a:t>62</a:t>
            </a:fld>
            <a:endParaRPr/>
          </a:p>
        </p:txBody>
      </p:sp>
      <p:graphicFrame>
        <p:nvGraphicFramePr>
          <p:cNvPr id="341" name="Google Shape;341;g22c9e4c7141_0_205"/>
          <p:cNvGraphicFramePr/>
          <p:nvPr/>
        </p:nvGraphicFramePr>
        <p:xfrm>
          <a:off x="905888" y="1820125"/>
          <a:ext cx="10645650" cy="3047890"/>
        </p:xfrm>
        <a:graphic>
          <a:graphicData uri="http://schemas.openxmlformats.org/drawingml/2006/table">
            <a:tbl>
              <a:tblPr>
                <a:noFill/>
              </a:tblPr>
              <a:tblGrid>
                <a:gridCol w="7196975">
                  <a:extLst>
                    <a:ext uri="{9D8B030D-6E8A-4147-A177-3AD203B41FA5}">
                      <a16:colId xmlns:a16="http://schemas.microsoft.com/office/drawing/2014/main" val="20000"/>
                    </a:ext>
                  </a:extLst>
                </a:gridCol>
                <a:gridCol w="3448675">
                  <a:extLst>
                    <a:ext uri="{9D8B030D-6E8A-4147-A177-3AD203B41FA5}">
                      <a16:colId xmlns:a16="http://schemas.microsoft.com/office/drawing/2014/main" val="20001"/>
                    </a:ext>
                  </a:extLst>
                </a:gridCol>
              </a:tblGrid>
              <a:tr h="609575">
                <a:tc>
                  <a:txBody>
                    <a:bodyPr/>
                    <a:lstStyle/>
                    <a:p>
                      <a:pPr marL="0" lvl="0" indent="0" algn="l" rtl="0">
                        <a:spcBef>
                          <a:spcPts val="0"/>
                        </a:spcBef>
                        <a:spcAft>
                          <a:spcPts val="0"/>
                        </a:spcAft>
                        <a:buNone/>
                      </a:pPr>
                      <a:r>
                        <a:rPr lang="en-US" sz="2400"/>
                        <a:t>Annual health care costs in Maryland directly caused by smoking</a:t>
                      </a:r>
                      <a:endParaRPr sz="2400"/>
                    </a:p>
                  </a:txBody>
                  <a:tcPr marL="91425" marR="91425" marT="91425" marB="91425">
                    <a:lnL w="19050" cap="flat" cmpd="sng">
                      <a:solidFill>
                        <a:srgbClr val="980000"/>
                      </a:solidFill>
                      <a:prstDash val="solid"/>
                      <a:round/>
                      <a:headEnd type="none" w="sm" len="sm"/>
                      <a:tailEnd type="none" w="sm" len="sm"/>
                    </a:lnL>
                    <a:lnR w="19050" cap="flat" cmpd="sng">
                      <a:solidFill>
                        <a:srgbClr val="980000"/>
                      </a:solidFill>
                      <a:prstDash val="solid"/>
                      <a:round/>
                      <a:headEnd type="none" w="sm" len="sm"/>
                      <a:tailEnd type="none" w="sm" len="sm"/>
                    </a:lnR>
                    <a:lnT w="19050" cap="flat" cmpd="sng">
                      <a:solidFill>
                        <a:srgbClr val="980000"/>
                      </a:solidFill>
                      <a:prstDash val="solid"/>
                      <a:round/>
                      <a:headEnd type="none" w="sm" len="sm"/>
                      <a:tailEnd type="none" w="sm" len="sm"/>
                    </a:lnT>
                    <a:lnB w="19050" cap="flat" cmpd="sng">
                      <a:solidFill>
                        <a:srgbClr val="980000"/>
                      </a:solidFill>
                      <a:prstDash val="solid"/>
                      <a:round/>
                      <a:headEnd type="none" w="sm" len="sm"/>
                      <a:tailEnd type="none" w="sm" len="sm"/>
                    </a:lnB>
                    <a:solidFill>
                      <a:srgbClr val="FF9900"/>
                    </a:solidFill>
                  </a:tcPr>
                </a:tc>
                <a:tc>
                  <a:txBody>
                    <a:bodyPr/>
                    <a:lstStyle/>
                    <a:p>
                      <a:pPr marL="0" lvl="0" indent="0" algn="l" rtl="0">
                        <a:spcBef>
                          <a:spcPts val="0"/>
                        </a:spcBef>
                        <a:spcAft>
                          <a:spcPts val="0"/>
                        </a:spcAft>
                        <a:buNone/>
                      </a:pPr>
                      <a:r>
                        <a:rPr lang="en-US" sz="2400"/>
                        <a:t>$3.14 billion</a:t>
                      </a:r>
                      <a:endParaRPr sz="2400"/>
                    </a:p>
                  </a:txBody>
                  <a:tcPr marL="91425" marR="91425" marT="91425" marB="91425">
                    <a:lnL w="19050" cap="flat" cmpd="sng">
                      <a:solidFill>
                        <a:srgbClr val="980000"/>
                      </a:solidFill>
                      <a:prstDash val="solid"/>
                      <a:round/>
                      <a:headEnd type="none" w="sm" len="sm"/>
                      <a:tailEnd type="none" w="sm" len="sm"/>
                    </a:lnL>
                    <a:lnR w="19050" cap="flat" cmpd="sng">
                      <a:solidFill>
                        <a:srgbClr val="980000"/>
                      </a:solidFill>
                      <a:prstDash val="solid"/>
                      <a:round/>
                      <a:headEnd type="none" w="sm" len="sm"/>
                      <a:tailEnd type="none" w="sm" len="sm"/>
                    </a:lnR>
                    <a:lnT w="19050" cap="flat" cmpd="sng">
                      <a:solidFill>
                        <a:srgbClr val="980000"/>
                      </a:solidFill>
                      <a:prstDash val="solid"/>
                      <a:round/>
                      <a:headEnd type="none" w="sm" len="sm"/>
                      <a:tailEnd type="none" w="sm" len="sm"/>
                    </a:lnT>
                    <a:lnB w="19050" cap="flat" cmpd="sng">
                      <a:solidFill>
                        <a:srgbClr val="980000"/>
                      </a:solidFill>
                      <a:prstDash val="solid"/>
                      <a:round/>
                      <a:headEnd type="none" w="sm" len="sm"/>
                      <a:tailEnd type="none" w="sm" len="sm"/>
                    </a:lnB>
                    <a:solidFill>
                      <a:srgbClr val="FF9900"/>
                    </a:solidFill>
                  </a:tcPr>
                </a:tc>
                <a:extLst>
                  <a:ext uri="{0D108BD9-81ED-4DB2-BD59-A6C34878D82A}">
                    <a16:rowId xmlns:a16="http://schemas.microsoft.com/office/drawing/2014/main" val="10000"/>
                  </a:ext>
                </a:extLst>
              </a:tr>
              <a:tr h="609575">
                <a:tc>
                  <a:txBody>
                    <a:bodyPr/>
                    <a:lstStyle/>
                    <a:p>
                      <a:pPr marL="0" lvl="0" indent="0" algn="l" rtl="0">
                        <a:spcBef>
                          <a:spcPts val="0"/>
                        </a:spcBef>
                        <a:spcAft>
                          <a:spcPts val="0"/>
                        </a:spcAft>
                        <a:buNone/>
                      </a:pPr>
                      <a:r>
                        <a:rPr lang="en-US" sz="2400"/>
                        <a:t>Medicaid costs caused by smoking in Maryland</a:t>
                      </a:r>
                      <a:endParaRPr sz="2400"/>
                    </a:p>
                  </a:txBody>
                  <a:tcPr marL="91425" marR="91425" marT="91425" marB="91425">
                    <a:lnL w="19050" cap="flat" cmpd="sng">
                      <a:solidFill>
                        <a:srgbClr val="980000"/>
                      </a:solidFill>
                      <a:prstDash val="solid"/>
                      <a:round/>
                      <a:headEnd type="none" w="sm" len="sm"/>
                      <a:tailEnd type="none" w="sm" len="sm"/>
                    </a:lnL>
                    <a:lnR w="19050" cap="flat" cmpd="sng">
                      <a:solidFill>
                        <a:srgbClr val="980000"/>
                      </a:solidFill>
                      <a:prstDash val="solid"/>
                      <a:round/>
                      <a:headEnd type="none" w="sm" len="sm"/>
                      <a:tailEnd type="none" w="sm" len="sm"/>
                    </a:lnR>
                    <a:lnT w="19050" cap="flat" cmpd="sng">
                      <a:solidFill>
                        <a:srgbClr val="980000"/>
                      </a:solidFill>
                      <a:prstDash val="solid"/>
                      <a:round/>
                      <a:headEnd type="none" w="sm" len="sm"/>
                      <a:tailEnd type="none" w="sm" len="sm"/>
                    </a:lnT>
                    <a:lnB w="19050" cap="flat" cmpd="sng">
                      <a:solidFill>
                        <a:srgbClr val="980000"/>
                      </a:solidFill>
                      <a:prstDash val="solid"/>
                      <a:round/>
                      <a:headEnd type="none" w="sm" len="sm"/>
                      <a:tailEnd type="none" w="sm" len="sm"/>
                    </a:lnB>
                  </a:tcPr>
                </a:tc>
                <a:tc>
                  <a:txBody>
                    <a:bodyPr/>
                    <a:lstStyle/>
                    <a:p>
                      <a:pPr marL="0" lvl="0" indent="0" algn="l" rtl="0">
                        <a:spcBef>
                          <a:spcPts val="0"/>
                        </a:spcBef>
                        <a:spcAft>
                          <a:spcPts val="0"/>
                        </a:spcAft>
                        <a:buNone/>
                      </a:pPr>
                      <a:r>
                        <a:rPr lang="en-US" sz="2400"/>
                        <a:t>$619.7 million</a:t>
                      </a:r>
                      <a:endParaRPr sz="2400"/>
                    </a:p>
                  </a:txBody>
                  <a:tcPr marL="91425" marR="91425" marT="91425" marB="91425">
                    <a:lnL w="19050" cap="flat" cmpd="sng">
                      <a:solidFill>
                        <a:srgbClr val="980000"/>
                      </a:solidFill>
                      <a:prstDash val="solid"/>
                      <a:round/>
                      <a:headEnd type="none" w="sm" len="sm"/>
                      <a:tailEnd type="none" w="sm" len="sm"/>
                    </a:lnL>
                    <a:lnR w="19050" cap="flat" cmpd="sng">
                      <a:solidFill>
                        <a:srgbClr val="980000"/>
                      </a:solidFill>
                      <a:prstDash val="solid"/>
                      <a:round/>
                      <a:headEnd type="none" w="sm" len="sm"/>
                      <a:tailEnd type="none" w="sm" len="sm"/>
                    </a:lnR>
                    <a:lnT w="19050" cap="flat" cmpd="sng">
                      <a:solidFill>
                        <a:srgbClr val="980000"/>
                      </a:solidFill>
                      <a:prstDash val="solid"/>
                      <a:round/>
                      <a:headEnd type="none" w="sm" len="sm"/>
                      <a:tailEnd type="none" w="sm" len="sm"/>
                    </a:lnT>
                    <a:lnB w="19050" cap="flat" cmpd="sng">
                      <a:solidFill>
                        <a:srgbClr val="980000"/>
                      </a:solidFill>
                      <a:prstDash val="solid"/>
                      <a:round/>
                      <a:headEnd type="none" w="sm" len="sm"/>
                      <a:tailEnd type="none" w="sm" len="sm"/>
                    </a:lnB>
                  </a:tcPr>
                </a:tc>
                <a:extLst>
                  <a:ext uri="{0D108BD9-81ED-4DB2-BD59-A6C34878D82A}">
                    <a16:rowId xmlns:a16="http://schemas.microsoft.com/office/drawing/2014/main" val="10001"/>
                  </a:ext>
                </a:extLst>
              </a:tr>
              <a:tr h="609575">
                <a:tc>
                  <a:txBody>
                    <a:bodyPr/>
                    <a:lstStyle/>
                    <a:p>
                      <a:pPr marL="0" lvl="0" indent="0" algn="l" rtl="0">
                        <a:spcBef>
                          <a:spcPts val="0"/>
                        </a:spcBef>
                        <a:spcAft>
                          <a:spcPts val="0"/>
                        </a:spcAft>
                        <a:buNone/>
                      </a:pPr>
                      <a:r>
                        <a:rPr lang="en-US" sz="2400"/>
                        <a:t>Residents’ state &amp; federal tax burden from smoking-caused government expenditures</a:t>
                      </a:r>
                      <a:endParaRPr sz="2400"/>
                    </a:p>
                  </a:txBody>
                  <a:tcPr marL="91425" marR="91425" marT="91425" marB="91425">
                    <a:lnL w="19050" cap="flat" cmpd="sng">
                      <a:solidFill>
                        <a:srgbClr val="980000"/>
                      </a:solidFill>
                      <a:prstDash val="solid"/>
                      <a:round/>
                      <a:headEnd type="none" w="sm" len="sm"/>
                      <a:tailEnd type="none" w="sm" len="sm"/>
                    </a:lnL>
                    <a:lnR w="19050" cap="flat" cmpd="sng">
                      <a:solidFill>
                        <a:srgbClr val="980000"/>
                      </a:solidFill>
                      <a:prstDash val="solid"/>
                      <a:round/>
                      <a:headEnd type="none" w="sm" len="sm"/>
                      <a:tailEnd type="none" w="sm" len="sm"/>
                    </a:lnR>
                    <a:lnT w="19050" cap="flat" cmpd="sng">
                      <a:solidFill>
                        <a:srgbClr val="980000"/>
                      </a:solidFill>
                      <a:prstDash val="solid"/>
                      <a:round/>
                      <a:headEnd type="none" w="sm" len="sm"/>
                      <a:tailEnd type="none" w="sm" len="sm"/>
                    </a:lnT>
                    <a:lnB w="19050" cap="flat" cmpd="sng">
                      <a:solidFill>
                        <a:srgbClr val="980000"/>
                      </a:solidFill>
                      <a:prstDash val="solid"/>
                      <a:round/>
                      <a:headEnd type="none" w="sm" len="sm"/>
                      <a:tailEnd type="none" w="sm" len="sm"/>
                    </a:lnB>
                    <a:solidFill>
                      <a:srgbClr val="FF9900"/>
                    </a:solidFill>
                  </a:tcPr>
                </a:tc>
                <a:tc>
                  <a:txBody>
                    <a:bodyPr/>
                    <a:lstStyle/>
                    <a:p>
                      <a:pPr marL="0" lvl="0" indent="0" algn="l" rtl="0">
                        <a:spcBef>
                          <a:spcPts val="0"/>
                        </a:spcBef>
                        <a:spcAft>
                          <a:spcPts val="0"/>
                        </a:spcAft>
                        <a:buNone/>
                      </a:pPr>
                      <a:r>
                        <a:rPr lang="en-US" sz="2400"/>
                        <a:t>$762 per household</a:t>
                      </a:r>
                      <a:endParaRPr sz="2400"/>
                    </a:p>
                  </a:txBody>
                  <a:tcPr marL="91425" marR="91425" marT="91425" marB="91425">
                    <a:lnL w="19050" cap="flat" cmpd="sng">
                      <a:solidFill>
                        <a:srgbClr val="980000"/>
                      </a:solidFill>
                      <a:prstDash val="solid"/>
                      <a:round/>
                      <a:headEnd type="none" w="sm" len="sm"/>
                      <a:tailEnd type="none" w="sm" len="sm"/>
                    </a:lnL>
                    <a:lnR w="19050" cap="flat" cmpd="sng">
                      <a:solidFill>
                        <a:srgbClr val="980000"/>
                      </a:solidFill>
                      <a:prstDash val="solid"/>
                      <a:round/>
                      <a:headEnd type="none" w="sm" len="sm"/>
                      <a:tailEnd type="none" w="sm" len="sm"/>
                    </a:lnR>
                    <a:lnT w="19050" cap="flat" cmpd="sng">
                      <a:solidFill>
                        <a:srgbClr val="980000"/>
                      </a:solidFill>
                      <a:prstDash val="solid"/>
                      <a:round/>
                      <a:headEnd type="none" w="sm" len="sm"/>
                      <a:tailEnd type="none" w="sm" len="sm"/>
                    </a:lnT>
                    <a:lnB w="19050" cap="flat" cmpd="sng">
                      <a:solidFill>
                        <a:srgbClr val="980000"/>
                      </a:solidFill>
                      <a:prstDash val="solid"/>
                      <a:round/>
                      <a:headEnd type="none" w="sm" len="sm"/>
                      <a:tailEnd type="none" w="sm" len="sm"/>
                    </a:lnB>
                    <a:solidFill>
                      <a:srgbClr val="FF9900"/>
                    </a:solidFill>
                  </a:tcPr>
                </a:tc>
                <a:extLst>
                  <a:ext uri="{0D108BD9-81ED-4DB2-BD59-A6C34878D82A}">
                    <a16:rowId xmlns:a16="http://schemas.microsoft.com/office/drawing/2014/main" val="10002"/>
                  </a:ext>
                </a:extLst>
              </a:tr>
              <a:tr h="609575">
                <a:tc>
                  <a:txBody>
                    <a:bodyPr/>
                    <a:lstStyle/>
                    <a:p>
                      <a:pPr marL="0" lvl="0" indent="0" algn="l" rtl="0">
                        <a:spcBef>
                          <a:spcPts val="0"/>
                        </a:spcBef>
                        <a:spcAft>
                          <a:spcPts val="0"/>
                        </a:spcAft>
                        <a:buNone/>
                      </a:pPr>
                      <a:r>
                        <a:rPr lang="en-US" sz="2400"/>
                        <a:t>Smoking-caused productivity losses in Maryland</a:t>
                      </a:r>
                      <a:endParaRPr sz="2400"/>
                    </a:p>
                  </a:txBody>
                  <a:tcPr marL="91425" marR="91425" marT="91425" marB="91425">
                    <a:lnL w="19050" cap="flat" cmpd="sng">
                      <a:solidFill>
                        <a:srgbClr val="980000"/>
                      </a:solidFill>
                      <a:prstDash val="solid"/>
                      <a:round/>
                      <a:headEnd type="none" w="sm" len="sm"/>
                      <a:tailEnd type="none" w="sm" len="sm"/>
                    </a:lnL>
                    <a:lnR w="19050" cap="flat" cmpd="sng">
                      <a:solidFill>
                        <a:srgbClr val="980000"/>
                      </a:solidFill>
                      <a:prstDash val="solid"/>
                      <a:round/>
                      <a:headEnd type="none" w="sm" len="sm"/>
                      <a:tailEnd type="none" w="sm" len="sm"/>
                    </a:lnR>
                    <a:lnT w="19050" cap="flat" cmpd="sng">
                      <a:solidFill>
                        <a:srgbClr val="980000"/>
                      </a:solidFill>
                      <a:prstDash val="solid"/>
                      <a:round/>
                      <a:headEnd type="none" w="sm" len="sm"/>
                      <a:tailEnd type="none" w="sm" len="sm"/>
                    </a:lnT>
                    <a:lnB w="19050" cap="flat" cmpd="sng">
                      <a:solidFill>
                        <a:srgbClr val="980000"/>
                      </a:solidFill>
                      <a:prstDash val="solid"/>
                      <a:round/>
                      <a:headEnd type="none" w="sm" len="sm"/>
                      <a:tailEnd type="none" w="sm" len="sm"/>
                    </a:lnB>
                  </a:tcPr>
                </a:tc>
                <a:tc>
                  <a:txBody>
                    <a:bodyPr/>
                    <a:lstStyle/>
                    <a:p>
                      <a:pPr marL="0" lvl="0" indent="0" algn="l" rtl="0">
                        <a:spcBef>
                          <a:spcPts val="0"/>
                        </a:spcBef>
                        <a:spcAft>
                          <a:spcPts val="0"/>
                        </a:spcAft>
                        <a:buNone/>
                      </a:pPr>
                      <a:r>
                        <a:rPr lang="en-US" sz="2400"/>
                        <a:t>$6.4 billion</a:t>
                      </a:r>
                      <a:endParaRPr sz="2400"/>
                    </a:p>
                  </a:txBody>
                  <a:tcPr marL="91425" marR="91425" marT="91425" marB="91425">
                    <a:lnL w="19050" cap="flat" cmpd="sng">
                      <a:solidFill>
                        <a:srgbClr val="980000"/>
                      </a:solidFill>
                      <a:prstDash val="solid"/>
                      <a:round/>
                      <a:headEnd type="none" w="sm" len="sm"/>
                      <a:tailEnd type="none" w="sm" len="sm"/>
                    </a:lnL>
                    <a:lnR w="19050" cap="flat" cmpd="sng">
                      <a:solidFill>
                        <a:srgbClr val="980000"/>
                      </a:solidFill>
                      <a:prstDash val="solid"/>
                      <a:round/>
                      <a:headEnd type="none" w="sm" len="sm"/>
                      <a:tailEnd type="none" w="sm" len="sm"/>
                    </a:lnR>
                    <a:lnT w="19050" cap="flat" cmpd="sng">
                      <a:solidFill>
                        <a:srgbClr val="980000"/>
                      </a:solidFill>
                      <a:prstDash val="solid"/>
                      <a:round/>
                      <a:headEnd type="none" w="sm" len="sm"/>
                      <a:tailEnd type="none" w="sm" len="sm"/>
                    </a:lnT>
                    <a:lnB w="19050" cap="flat" cmpd="sng">
                      <a:solidFill>
                        <a:srgbClr val="980000"/>
                      </a:solidFill>
                      <a:prstDash val="solid"/>
                      <a:round/>
                      <a:headEnd type="none" w="sm" len="sm"/>
                      <a:tailEnd type="none" w="sm" len="sm"/>
                    </a:lnB>
                  </a:tcPr>
                </a:tc>
                <a:extLst>
                  <a:ext uri="{0D108BD9-81ED-4DB2-BD59-A6C34878D82A}">
                    <a16:rowId xmlns:a16="http://schemas.microsoft.com/office/drawing/2014/main" val="10003"/>
                  </a:ext>
                </a:extLst>
              </a:tr>
            </a:tbl>
          </a:graphicData>
        </a:graphic>
      </p:graphicFrame>
      <p:sp>
        <p:nvSpPr>
          <p:cNvPr id="342" name="Google Shape;342;g22c9e4c7141_0_205"/>
          <p:cNvSpPr txBox="1"/>
          <p:nvPr/>
        </p:nvSpPr>
        <p:spPr>
          <a:xfrm>
            <a:off x="821850" y="5628000"/>
            <a:ext cx="70524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i="1">
                <a:latin typeface="Calibri"/>
                <a:ea typeface="Calibri"/>
                <a:cs typeface="Calibri"/>
                <a:sym typeface="Calibri"/>
              </a:rPr>
              <a:t>Source</a:t>
            </a:r>
            <a:r>
              <a:rPr lang="en-US">
                <a:latin typeface="Calibri"/>
                <a:ea typeface="Calibri"/>
                <a:cs typeface="Calibri"/>
                <a:sym typeface="Calibri"/>
              </a:rPr>
              <a:t>: </a:t>
            </a:r>
            <a:r>
              <a:rPr lang="en-US" u="sng">
                <a:solidFill>
                  <a:schemeClr val="hlink"/>
                </a:solidFill>
                <a:latin typeface="Calibri"/>
                <a:ea typeface="Calibri"/>
                <a:cs typeface="Calibri"/>
                <a:sym typeface="Calibri"/>
                <a:hlinkClick r:id="rId3"/>
              </a:rPr>
              <a:t>https://www.tobaccofreekids.org/problem/toll-us/maryland</a:t>
            </a:r>
            <a:r>
              <a:rPr lang="en-US">
                <a:latin typeface="Calibri"/>
                <a:ea typeface="Calibri"/>
                <a:cs typeface="Calibri"/>
                <a:sym typeface="Calibri"/>
              </a:rPr>
              <a:t> </a:t>
            </a:r>
            <a:endParaRPr>
              <a:latin typeface="Calibri"/>
              <a:ea typeface="Calibri"/>
              <a:cs typeface="Calibri"/>
              <a:sym typeface="Calibri"/>
            </a:endParaRP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Shape 347"/>
        <p:cNvGrpSpPr/>
        <p:nvPr/>
      </p:nvGrpSpPr>
      <p:grpSpPr>
        <a:xfrm>
          <a:off x="0" y="0"/>
          <a:ext cx="0" cy="0"/>
          <a:chOff x="0" y="0"/>
          <a:chExt cx="0" cy="0"/>
        </a:xfrm>
      </p:grpSpPr>
      <p:sp>
        <p:nvSpPr>
          <p:cNvPr id="348" name="Google Shape;348;g22c9e4c7141_0_150"/>
          <p:cNvSpPr txBox="1">
            <a:spLocks noGrp="1"/>
          </p:cNvSpPr>
          <p:nvPr>
            <p:ph type="title"/>
          </p:nvPr>
        </p:nvSpPr>
        <p:spPr>
          <a:xfrm>
            <a:off x="838200" y="596349"/>
            <a:ext cx="10515600" cy="994800"/>
          </a:xfrm>
          <a:prstGeom prst="rect">
            <a:avLst/>
          </a:prstGeom>
        </p:spPr>
        <p:txBody>
          <a:bodyPr spcFirstLastPara="1" wrap="square" lIns="91425" tIns="45700" rIns="91425" bIns="45700" anchor="ctr" anchorCtr="0">
            <a:normAutofit/>
          </a:bodyPr>
          <a:lstStyle/>
          <a:p>
            <a:pPr marL="0" lvl="0" indent="0" algn="ctr" rtl="0">
              <a:spcBef>
                <a:spcPts val="0"/>
              </a:spcBef>
              <a:spcAft>
                <a:spcPts val="0"/>
              </a:spcAft>
              <a:buNone/>
            </a:pPr>
            <a:r>
              <a:rPr lang="en-US"/>
              <a:t>  Toll of Tobacco Use in Maryland</a:t>
            </a:r>
            <a:endParaRPr/>
          </a:p>
        </p:txBody>
      </p:sp>
      <p:sp>
        <p:nvSpPr>
          <p:cNvPr id="349" name="Google Shape;349;g22c9e4c7141_0_150"/>
          <p:cNvSpPr txBox="1">
            <a:spLocks noGrp="1"/>
          </p:cNvSpPr>
          <p:nvPr>
            <p:ph type="sldNum" idx="12"/>
          </p:nvPr>
        </p:nvSpPr>
        <p:spPr>
          <a:xfrm>
            <a:off x="537186" y="6253165"/>
            <a:ext cx="543300" cy="365100"/>
          </a:xfrm>
          <a:prstGeom prst="rect">
            <a:avLst/>
          </a:prstGeom>
        </p:spPr>
        <p:txBody>
          <a:bodyPr spcFirstLastPara="1" wrap="square" lIns="91425" tIns="45700" rIns="91425" bIns="45700" anchor="ctr" anchorCtr="0">
            <a:noAutofit/>
          </a:bodyPr>
          <a:lstStyle/>
          <a:p>
            <a:pPr marL="0" lvl="0" indent="0" algn="l" rtl="0">
              <a:spcBef>
                <a:spcPts val="0"/>
              </a:spcBef>
              <a:spcAft>
                <a:spcPts val="0"/>
              </a:spcAft>
              <a:buClr>
                <a:srgbClr val="000000"/>
              </a:buClr>
              <a:buSzPts val="1800"/>
              <a:buFont typeface="Arial"/>
              <a:buNone/>
            </a:pPr>
            <a:fld id="{00000000-1234-1234-1234-123412341234}" type="slidenum">
              <a:rPr lang="en-US"/>
              <a:t>63</a:t>
            </a:fld>
            <a:endParaRPr/>
          </a:p>
        </p:txBody>
      </p:sp>
      <p:sp>
        <p:nvSpPr>
          <p:cNvPr id="350" name="Google Shape;350;g22c9e4c7141_0_150"/>
          <p:cNvSpPr txBox="1"/>
          <p:nvPr/>
        </p:nvSpPr>
        <p:spPr>
          <a:xfrm>
            <a:off x="960675" y="6127925"/>
            <a:ext cx="7552200" cy="6156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i="1">
                <a:latin typeface="Calibri"/>
                <a:ea typeface="Calibri"/>
                <a:cs typeface="Calibri"/>
                <a:sym typeface="Calibri"/>
              </a:rPr>
              <a:t>Source</a:t>
            </a:r>
            <a:r>
              <a:rPr lang="en-US">
                <a:latin typeface="Calibri"/>
                <a:ea typeface="Calibri"/>
                <a:cs typeface="Calibri"/>
                <a:sym typeface="Calibri"/>
              </a:rPr>
              <a:t>: </a:t>
            </a:r>
            <a:r>
              <a:rPr lang="en-US" u="sng">
                <a:solidFill>
                  <a:schemeClr val="hlink"/>
                </a:solidFill>
                <a:latin typeface="Calibri"/>
                <a:ea typeface="Calibri"/>
                <a:cs typeface="Calibri"/>
                <a:sym typeface="Calibri"/>
                <a:hlinkClick r:id="rId3"/>
              </a:rPr>
              <a:t>https://www.tobaccofreekids.org/problem/toll-us/maryland</a:t>
            </a:r>
            <a:endParaRPr>
              <a:latin typeface="Calibri"/>
              <a:ea typeface="Calibri"/>
              <a:cs typeface="Calibri"/>
              <a:sym typeface="Calibri"/>
            </a:endParaRPr>
          </a:p>
          <a:p>
            <a:pPr marL="0" lvl="0" indent="0" algn="l" rtl="0">
              <a:spcBef>
                <a:spcPts val="0"/>
              </a:spcBef>
              <a:spcAft>
                <a:spcPts val="0"/>
              </a:spcAft>
              <a:buNone/>
            </a:pPr>
            <a:endParaRPr>
              <a:latin typeface="Calibri"/>
              <a:ea typeface="Calibri"/>
              <a:cs typeface="Calibri"/>
              <a:sym typeface="Calibri"/>
            </a:endParaRPr>
          </a:p>
        </p:txBody>
      </p:sp>
      <p:graphicFrame>
        <p:nvGraphicFramePr>
          <p:cNvPr id="351" name="Google Shape;351;g22c9e4c7141_0_150"/>
          <p:cNvGraphicFramePr/>
          <p:nvPr/>
        </p:nvGraphicFramePr>
        <p:xfrm>
          <a:off x="838200" y="1810125"/>
          <a:ext cx="10616050" cy="2194500"/>
        </p:xfrm>
        <a:graphic>
          <a:graphicData uri="http://schemas.openxmlformats.org/drawingml/2006/table">
            <a:tbl>
              <a:tblPr>
                <a:noFill/>
              </a:tblPr>
              <a:tblGrid>
                <a:gridCol w="5308025">
                  <a:extLst>
                    <a:ext uri="{9D8B030D-6E8A-4147-A177-3AD203B41FA5}">
                      <a16:colId xmlns:a16="http://schemas.microsoft.com/office/drawing/2014/main" val="20000"/>
                    </a:ext>
                  </a:extLst>
                </a:gridCol>
                <a:gridCol w="5308025">
                  <a:extLst>
                    <a:ext uri="{9D8B030D-6E8A-4147-A177-3AD203B41FA5}">
                      <a16:colId xmlns:a16="http://schemas.microsoft.com/office/drawing/2014/main" val="20001"/>
                    </a:ext>
                  </a:extLst>
                </a:gridCol>
              </a:tblGrid>
              <a:tr h="609575">
                <a:tc>
                  <a:txBody>
                    <a:bodyPr/>
                    <a:lstStyle/>
                    <a:p>
                      <a:pPr marL="0" lvl="0" indent="0" algn="l" rtl="0">
                        <a:spcBef>
                          <a:spcPts val="0"/>
                        </a:spcBef>
                        <a:spcAft>
                          <a:spcPts val="0"/>
                        </a:spcAft>
                        <a:buNone/>
                      </a:pPr>
                      <a:r>
                        <a:rPr lang="en-US" sz="2400"/>
                        <a:t>Adults who die each year from their own smoking</a:t>
                      </a:r>
                      <a:endParaRPr sz="2400"/>
                    </a:p>
                  </a:txBody>
                  <a:tcPr marL="91425" marR="91425" marT="91425" marB="91425">
                    <a:lnL w="19050" cap="flat" cmpd="sng">
                      <a:solidFill>
                        <a:srgbClr val="980000"/>
                      </a:solidFill>
                      <a:prstDash val="solid"/>
                      <a:round/>
                      <a:headEnd type="none" w="sm" len="sm"/>
                      <a:tailEnd type="none" w="sm" len="sm"/>
                    </a:lnL>
                    <a:lnR w="19050" cap="flat" cmpd="sng">
                      <a:solidFill>
                        <a:srgbClr val="980000"/>
                      </a:solidFill>
                      <a:prstDash val="solid"/>
                      <a:round/>
                      <a:headEnd type="none" w="sm" len="sm"/>
                      <a:tailEnd type="none" w="sm" len="sm"/>
                    </a:lnR>
                    <a:lnT w="19050" cap="flat" cmpd="sng">
                      <a:solidFill>
                        <a:srgbClr val="980000"/>
                      </a:solidFill>
                      <a:prstDash val="solid"/>
                      <a:round/>
                      <a:headEnd type="none" w="sm" len="sm"/>
                      <a:tailEnd type="none" w="sm" len="sm"/>
                    </a:lnT>
                    <a:lnB w="19050" cap="flat" cmpd="sng">
                      <a:solidFill>
                        <a:srgbClr val="980000"/>
                      </a:solidFill>
                      <a:prstDash val="solid"/>
                      <a:round/>
                      <a:headEnd type="none" w="sm" len="sm"/>
                      <a:tailEnd type="none" w="sm" len="sm"/>
                    </a:lnB>
                    <a:solidFill>
                      <a:srgbClr val="FF9900"/>
                    </a:solidFill>
                  </a:tcPr>
                </a:tc>
                <a:tc>
                  <a:txBody>
                    <a:bodyPr/>
                    <a:lstStyle/>
                    <a:p>
                      <a:pPr marL="0" lvl="0" indent="0" algn="l" rtl="0">
                        <a:spcBef>
                          <a:spcPts val="0"/>
                        </a:spcBef>
                        <a:spcAft>
                          <a:spcPts val="0"/>
                        </a:spcAft>
                        <a:buNone/>
                      </a:pPr>
                      <a:r>
                        <a:rPr lang="en-US" sz="2400"/>
                        <a:t>7,500</a:t>
                      </a:r>
                      <a:endParaRPr sz="2400"/>
                    </a:p>
                  </a:txBody>
                  <a:tcPr marL="91425" marR="91425" marT="91425" marB="91425">
                    <a:lnL w="19050" cap="flat" cmpd="sng">
                      <a:solidFill>
                        <a:srgbClr val="980000"/>
                      </a:solidFill>
                      <a:prstDash val="solid"/>
                      <a:round/>
                      <a:headEnd type="none" w="sm" len="sm"/>
                      <a:tailEnd type="none" w="sm" len="sm"/>
                    </a:lnL>
                    <a:lnR w="19050" cap="flat" cmpd="sng">
                      <a:solidFill>
                        <a:srgbClr val="980000"/>
                      </a:solidFill>
                      <a:prstDash val="solid"/>
                      <a:round/>
                      <a:headEnd type="none" w="sm" len="sm"/>
                      <a:tailEnd type="none" w="sm" len="sm"/>
                    </a:lnR>
                    <a:lnT w="19050" cap="flat" cmpd="sng">
                      <a:solidFill>
                        <a:srgbClr val="980000"/>
                      </a:solidFill>
                      <a:prstDash val="solid"/>
                      <a:round/>
                      <a:headEnd type="none" w="sm" len="sm"/>
                      <a:tailEnd type="none" w="sm" len="sm"/>
                    </a:lnT>
                    <a:lnB w="19050" cap="flat" cmpd="sng">
                      <a:solidFill>
                        <a:srgbClr val="980000"/>
                      </a:solidFill>
                      <a:prstDash val="solid"/>
                      <a:round/>
                      <a:headEnd type="none" w="sm" len="sm"/>
                      <a:tailEnd type="none" w="sm" len="sm"/>
                    </a:lnB>
                    <a:solidFill>
                      <a:srgbClr val="FF9900"/>
                    </a:solidFill>
                  </a:tcPr>
                </a:tc>
                <a:extLst>
                  <a:ext uri="{0D108BD9-81ED-4DB2-BD59-A6C34878D82A}">
                    <a16:rowId xmlns:a16="http://schemas.microsoft.com/office/drawing/2014/main" val="10000"/>
                  </a:ext>
                </a:extLst>
              </a:tr>
              <a:tr h="822925">
                <a:tc>
                  <a:txBody>
                    <a:bodyPr/>
                    <a:lstStyle/>
                    <a:p>
                      <a:pPr marL="0" lvl="0" indent="0" algn="l" rtl="0">
                        <a:spcBef>
                          <a:spcPts val="0"/>
                        </a:spcBef>
                        <a:spcAft>
                          <a:spcPts val="0"/>
                        </a:spcAft>
                        <a:buNone/>
                      </a:pPr>
                      <a:r>
                        <a:rPr lang="en-US" sz="2400"/>
                        <a:t>Kids now under 18 and alive in MD who will ultimately die prematurely from smoking</a:t>
                      </a:r>
                      <a:endParaRPr sz="2400"/>
                    </a:p>
                  </a:txBody>
                  <a:tcPr marL="91425" marR="91425" marT="91425" marB="91425">
                    <a:lnL w="19050" cap="flat" cmpd="sng">
                      <a:solidFill>
                        <a:srgbClr val="980000"/>
                      </a:solidFill>
                      <a:prstDash val="solid"/>
                      <a:round/>
                      <a:headEnd type="none" w="sm" len="sm"/>
                      <a:tailEnd type="none" w="sm" len="sm"/>
                    </a:lnL>
                    <a:lnR w="19050" cap="flat" cmpd="sng">
                      <a:solidFill>
                        <a:srgbClr val="980000"/>
                      </a:solidFill>
                      <a:prstDash val="solid"/>
                      <a:round/>
                      <a:headEnd type="none" w="sm" len="sm"/>
                      <a:tailEnd type="none" w="sm" len="sm"/>
                    </a:lnR>
                    <a:lnT w="19050" cap="flat" cmpd="sng">
                      <a:solidFill>
                        <a:srgbClr val="980000"/>
                      </a:solidFill>
                      <a:prstDash val="solid"/>
                      <a:round/>
                      <a:headEnd type="none" w="sm" len="sm"/>
                      <a:tailEnd type="none" w="sm" len="sm"/>
                    </a:lnT>
                    <a:lnB w="19050" cap="flat" cmpd="sng">
                      <a:solidFill>
                        <a:srgbClr val="980000"/>
                      </a:solidFill>
                      <a:prstDash val="solid"/>
                      <a:round/>
                      <a:headEnd type="none" w="sm" len="sm"/>
                      <a:tailEnd type="none" w="sm" len="sm"/>
                    </a:lnB>
                    <a:solidFill>
                      <a:srgbClr val="FF9900"/>
                    </a:solidFill>
                  </a:tcPr>
                </a:tc>
                <a:tc>
                  <a:txBody>
                    <a:bodyPr/>
                    <a:lstStyle/>
                    <a:p>
                      <a:pPr marL="0" lvl="0" indent="0" algn="l" rtl="0">
                        <a:spcBef>
                          <a:spcPts val="0"/>
                        </a:spcBef>
                        <a:spcAft>
                          <a:spcPts val="0"/>
                        </a:spcAft>
                        <a:buNone/>
                      </a:pPr>
                      <a:r>
                        <a:rPr lang="en-US" sz="2400"/>
                        <a:t>92,000</a:t>
                      </a:r>
                      <a:endParaRPr sz="2400"/>
                    </a:p>
                  </a:txBody>
                  <a:tcPr marL="91425" marR="91425" marT="91425" marB="91425">
                    <a:lnL w="19050" cap="flat" cmpd="sng">
                      <a:solidFill>
                        <a:srgbClr val="980000"/>
                      </a:solidFill>
                      <a:prstDash val="solid"/>
                      <a:round/>
                      <a:headEnd type="none" w="sm" len="sm"/>
                      <a:tailEnd type="none" w="sm" len="sm"/>
                    </a:lnL>
                    <a:lnR w="19050" cap="flat" cmpd="sng">
                      <a:solidFill>
                        <a:srgbClr val="980000"/>
                      </a:solidFill>
                      <a:prstDash val="solid"/>
                      <a:round/>
                      <a:headEnd type="none" w="sm" len="sm"/>
                      <a:tailEnd type="none" w="sm" len="sm"/>
                    </a:lnR>
                    <a:lnT w="19050" cap="flat" cmpd="sng">
                      <a:solidFill>
                        <a:srgbClr val="980000"/>
                      </a:solidFill>
                      <a:prstDash val="solid"/>
                      <a:round/>
                      <a:headEnd type="none" w="sm" len="sm"/>
                      <a:tailEnd type="none" w="sm" len="sm"/>
                    </a:lnT>
                    <a:lnB w="19050" cap="flat" cmpd="sng">
                      <a:solidFill>
                        <a:srgbClr val="980000"/>
                      </a:solidFill>
                      <a:prstDash val="solid"/>
                      <a:round/>
                      <a:headEnd type="none" w="sm" len="sm"/>
                      <a:tailEnd type="none" w="sm" len="sm"/>
                    </a:lnB>
                    <a:solidFill>
                      <a:srgbClr val="FF9900"/>
                    </a:solidFill>
                  </a:tcPr>
                </a:tc>
                <a:extLst>
                  <a:ext uri="{0D108BD9-81ED-4DB2-BD59-A6C34878D82A}">
                    <a16:rowId xmlns:a16="http://schemas.microsoft.com/office/drawing/2014/main" val="10001"/>
                  </a:ext>
                </a:extLst>
              </a:tr>
            </a:tbl>
          </a:graphicData>
        </a:graphic>
      </p:graphicFrame>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Shape 355"/>
        <p:cNvGrpSpPr/>
        <p:nvPr/>
      </p:nvGrpSpPr>
      <p:grpSpPr>
        <a:xfrm>
          <a:off x="0" y="0"/>
          <a:ext cx="0" cy="0"/>
          <a:chOff x="0" y="0"/>
          <a:chExt cx="0" cy="0"/>
        </a:xfrm>
      </p:grpSpPr>
      <p:sp>
        <p:nvSpPr>
          <p:cNvPr id="356" name="Google Shape;356;g230c3a16e60_0_120"/>
          <p:cNvSpPr txBox="1">
            <a:spLocks noGrp="1"/>
          </p:cNvSpPr>
          <p:nvPr>
            <p:ph type="title"/>
          </p:nvPr>
        </p:nvSpPr>
        <p:spPr>
          <a:xfrm>
            <a:off x="838200" y="365127"/>
            <a:ext cx="10515600" cy="1325700"/>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chemeClr val="dk1"/>
              </a:buClr>
              <a:buSzPts val="3500"/>
              <a:buFont typeface="Calibri"/>
              <a:buNone/>
            </a:pPr>
            <a:r>
              <a:rPr lang="en-US" sz="3200" b="1"/>
              <a:t>Menthol Tobacco Use in Maryland</a:t>
            </a:r>
            <a:endParaRPr sz="3200" b="1"/>
          </a:p>
        </p:txBody>
      </p:sp>
      <p:sp>
        <p:nvSpPr>
          <p:cNvPr id="357" name="Google Shape;357;g230c3a16e60_0_120"/>
          <p:cNvSpPr txBox="1"/>
          <p:nvPr/>
        </p:nvSpPr>
        <p:spPr>
          <a:xfrm>
            <a:off x="344650" y="737850"/>
            <a:ext cx="11628900" cy="569400"/>
          </a:xfrm>
          <a:prstGeom prst="rect">
            <a:avLst/>
          </a:prstGeom>
          <a:solidFill>
            <a:srgbClr val="FFF2CC"/>
          </a:solidFill>
          <a:ln w="9525" cap="flat" cmpd="sng">
            <a:solidFill>
              <a:schemeClr val="dk1"/>
            </a:solidFill>
            <a:prstDash val="solid"/>
            <a:round/>
            <a:headEnd type="none" w="sm" len="sm"/>
            <a:tailEnd type="none" w="sm" len="sm"/>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100"/>
              <a:buFont typeface="Arial"/>
              <a:buNone/>
            </a:pPr>
            <a:r>
              <a:rPr lang="en-US" sz="1400" b="0" i="0" u="none" strike="noStrike" cap="none">
                <a:solidFill>
                  <a:schemeClr val="dk1"/>
                </a:solidFill>
                <a:latin typeface="Calibri"/>
                <a:ea typeface="Calibri"/>
                <a:cs typeface="Calibri"/>
                <a:sym typeface="Calibri"/>
              </a:rPr>
              <a:t>In 2021, </a:t>
            </a:r>
            <a:r>
              <a:rPr lang="en-US" sz="1700" b="1" i="0" u="none" strike="noStrike" cap="none">
                <a:solidFill>
                  <a:schemeClr val="dk1"/>
                </a:solidFill>
                <a:latin typeface="Calibri"/>
                <a:ea typeface="Calibri"/>
                <a:cs typeface="Calibri"/>
                <a:sym typeface="Calibri"/>
              </a:rPr>
              <a:t>53.5</a:t>
            </a:r>
            <a:r>
              <a:rPr lang="en-US" sz="1400" b="0" i="0" u="none" strike="noStrike" cap="none">
                <a:solidFill>
                  <a:schemeClr val="dk1"/>
                </a:solidFill>
                <a:latin typeface="Calibri"/>
                <a:ea typeface="Calibri"/>
                <a:cs typeface="Calibri"/>
                <a:sym typeface="Calibri"/>
              </a:rPr>
              <a:t> percent of adult </a:t>
            </a:r>
            <a:r>
              <a:rPr lang="en-US" sz="1400" b="0" i="1" u="none" strike="noStrike" cap="none">
                <a:solidFill>
                  <a:schemeClr val="dk1"/>
                </a:solidFill>
                <a:latin typeface="Calibri"/>
                <a:ea typeface="Calibri"/>
                <a:cs typeface="Calibri"/>
                <a:sym typeface="Calibri"/>
              </a:rPr>
              <a:t>every day cigarette smokers </a:t>
            </a:r>
            <a:r>
              <a:rPr lang="en-US" sz="1400" b="1" i="0" u="none" strike="noStrike" cap="none">
                <a:solidFill>
                  <a:schemeClr val="dk1"/>
                </a:solidFill>
                <a:latin typeface="Calibri"/>
                <a:ea typeface="Calibri"/>
                <a:cs typeface="Calibri"/>
                <a:sym typeface="Calibri"/>
              </a:rPr>
              <a:t>usually smoked menthol cigarettes</a:t>
            </a:r>
            <a:r>
              <a:rPr lang="en-US" sz="1400" b="0" i="0" u="none" strike="noStrike" cap="none">
                <a:solidFill>
                  <a:schemeClr val="dk1"/>
                </a:solidFill>
                <a:latin typeface="Calibri"/>
                <a:ea typeface="Calibri"/>
                <a:cs typeface="Calibri"/>
                <a:sym typeface="Calibri"/>
              </a:rPr>
              <a:t> in Maryland. Menthol flavors in cigarettes make smoking easier to start, harder to quit, and are disproportionately marketed to and used by minority population groups.</a:t>
            </a:r>
            <a:r>
              <a:rPr lang="en-US" sz="1400" b="0" i="0" u="none" strike="noStrike" cap="none" baseline="30000">
                <a:solidFill>
                  <a:schemeClr val="dk1"/>
                </a:solidFill>
                <a:latin typeface="Calibri"/>
                <a:ea typeface="Calibri"/>
                <a:cs typeface="Calibri"/>
                <a:sym typeface="Calibri"/>
              </a:rPr>
              <a:t>1</a:t>
            </a:r>
            <a:endParaRPr sz="1700" b="0" i="0" u="none" strike="noStrike" cap="none" baseline="30000">
              <a:solidFill>
                <a:srgbClr val="000000"/>
              </a:solidFill>
              <a:latin typeface="Arial"/>
              <a:ea typeface="Arial"/>
              <a:cs typeface="Arial"/>
              <a:sym typeface="Arial"/>
            </a:endParaRPr>
          </a:p>
        </p:txBody>
      </p:sp>
      <p:graphicFrame>
        <p:nvGraphicFramePr>
          <p:cNvPr id="358" name="Google Shape;358;g230c3a16e60_0_120"/>
          <p:cNvGraphicFramePr/>
          <p:nvPr/>
        </p:nvGraphicFramePr>
        <p:xfrm>
          <a:off x="222533" y="1371354"/>
          <a:ext cx="11628925" cy="5499460"/>
        </p:xfrm>
        <a:graphic>
          <a:graphicData uri="http://schemas.openxmlformats.org/drawingml/2006/table">
            <a:tbl>
              <a:tblPr firstRow="1" bandRow="1">
                <a:noFill/>
              </a:tblPr>
              <a:tblGrid>
                <a:gridCol w="3687475">
                  <a:extLst>
                    <a:ext uri="{9D8B030D-6E8A-4147-A177-3AD203B41FA5}">
                      <a16:colId xmlns:a16="http://schemas.microsoft.com/office/drawing/2014/main" val="20000"/>
                    </a:ext>
                  </a:extLst>
                </a:gridCol>
                <a:gridCol w="2538150">
                  <a:extLst>
                    <a:ext uri="{9D8B030D-6E8A-4147-A177-3AD203B41FA5}">
                      <a16:colId xmlns:a16="http://schemas.microsoft.com/office/drawing/2014/main" val="20001"/>
                    </a:ext>
                  </a:extLst>
                </a:gridCol>
                <a:gridCol w="3313750">
                  <a:extLst>
                    <a:ext uri="{9D8B030D-6E8A-4147-A177-3AD203B41FA5}">
                      <a16:colId xmlns:a16="http://schemas.microsoft.com/office/drawing/2014/main" val="20002"/>
                    </a:ext>
                  </a:extLst>
                </a:gridCol>
                <a:gridCol w="2089550">
                  <a:extLst>
                    <a:ext uri="{9D8B030D-6E8A-4147-A177-3AD203B41FA5}">
                      <a16:colId xmlns:a16="http://schemas.microsoft.com/office/drawing/2014/main" val="20003"/>
                    </a:ext>
                  </a:extLst>
                </a:gridCol>
              </a:tblGrid>
              <a:tr h="201675">
                <a:tc gridSpan="4">
                  <a:txBody>
                    <a:bodyPr/>
                    <a:lstStyle/>
                    <a:p>
                      <a:pPr marL="0" marR="0" lvl="0" indent="0" algn="l" rtl="0">
                        <a:lnSpc>
                          <a:spcPct val="100000"/>
                        </a:lnSpc>
                        <a:spcBef>
                          <a:spcPts val="0"/>
                        </a:spcBef>
                        <a:spcAft>
                          <a:spcPts val="0"/>
                        </a:spcAft>
                        <a:buClr>
                          <a:srgbClr val="000000"/>
                        </a:buClr>
                        <a:buSzPts val="1000"/>
                        <a:buFont typeface="Arial"/>
                        <a:buNone/>
                      </a:pPr>
                      <a:r>
                        <a:rPr lang="en-US" sz="1000" b="1" u="none" strike="noStrike" cap="none">
                          <a:solidFill>
                            <a:schemeClr val="lt1"/>
                          </a:solidFill>
                        </a:rPr>
                        <a:t>Table 1. Menthol Cigarette Use Disparities Among Maryland Adults</a:t>
                      </a:r>
                      <a:endParaRPr sz="1000" b="1" u="none" strike="noStrike" cap="none">
                        <a:solidFill>
                          <a:schemeClr val="lt1"/>
                        </a:solidFill>
                      </a:endParaRPr>
                    </a:p>
                  </a:txBody>
                  <a:tcPr marL="152425" marR="152425" marT="31175" marB="31175" anchor="b">
                    <a:lnL w="38100" cap="flat" cmpd="sng">
                      <a:solidFill>
                        <a:schemeClr val="dk1"/>
                      </a:solidFill>
                      <a:prstDash val="solid"/>
                      <a:round/>
                      <a:headEnd type="none" w="sm" len="sm"/>
                      <a:tailEnd type="none" w="sm" len="sm"/>
                    </a:lnL>
                    <a:lnR w="38100" cap="flat" cmpd="sng">
                      <a:solidFill>
                        <a:schemeClr val="dk1"/>
                      </a:solidFill>
                      <a:prstDash val="solid"/>
                      <a:round/>
                      <a:headEnd type="none" w="sm" len="sm"/>
                      <a:tailEnd type="none" w="sm" len="sm"/>
                    </a:lnR>
                    <a:lnT w="38100"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solidFill>
                      <a:srgbClr val="C8122C"/>
                    </a:solidFill>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428100">
                <a:tc>
                  <a:txBody>
                    <a:bodyPr/>
                    <a:lstStyle/>
                    <a:p>
                      <a:pPr marL="0" marR="0" lvl="0" indent="0" algn="ctr" rtl="0">
                        <a:lnSpc>
                          <a:spcPct val="100000"/>
                        </a:lnSpc>
                        <a:spcBef>
                          <a:spcPts val="0"/>
                        </a:spcBef>
                        <a:spcAft>
                          <a:spcPts val="0"/>
                        </a:spcAft>
                        <a:buClr>
                          <a:srgbClr val="000000"/>
                        </a:buClr>
                        <a:buSzPts val="800"/>
                        <a:buFont typeface="Arial"/>
                        <a:buNone/>
                      </a:pPr>
                      <a:r>
                        <a:rPr lang="en-US" sz="1200" b="1" u="none" strike="noStrike" cap="none">
                          <a:solidFill>
                            <a:schemeClr val="lt1"/>
                          </a:solidFill>
                        </a:rPr>
                        <a:t>Adults Who Usually Smoked Menthol Cigarettes</a:t>
                      </a:r>
                      <a:endParaRPr sz="1200" u="none" strike="noStrike" cap="none"/>
                    </a:p>
                  </a:txBody>
                  <a:tcPr marL="152425" marR="152425" marT="31175" marB="31175" anchor="b">
                    <a:lnL w="38100" cap="flat" cmpd="sng">
                      <a:solidFill>
                        <a:schemeClr val="dk1"/>
                      </a:solidFill>
                      <a:prstDash val="solid"/>
                      <a:round/>
                      <a:headEnd type="none" w="sm" len="sm"/>
                      <a:tailEnd type="none" w="sm" len="sm"/>
                    </a:lnL>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solidFill>
                      <a:srgbClr val="C8122C"/>
                    </a:solidFill>
                  </a:tcPr>
                </a:tc>
                <a:tc>
                  <a:txBody>
                    <a:bodyPr/>
                    <a:lstStyle/>
                    <a:p>
                      <a:pPr marL="0" marR="0" lvl="0" indent="0" algn="ctr" rtl="0">
                        <a:lnSpc>
                          <a:spcPct val="100000"/>
                        </a:lnSpc>
                        <a:spcBef>
                          <a:spcPts val="0"/>
                        </a:spcBef>
                        <a:spcAft>
                          <a:spcPts val="0"/>
                        </a:spcAft>
                        <a:buClr>
                          <a:srgbClr val="000000"/>
                        </a:buClr>
                        <a:buSzPts val="800"/>
                        <a:buFont typeface="Arial"/>
                        <a:buNone/>
                      </a:pPr>
                      <a:r>
                        <a:rPr lang="en-US" sz="1200" b="1" u="none" strike="noStrike" cap="none">
                          <a:solidFill>
                            <a:schemeClr val="lt1"/>
                          </a:solidFill>
                        </a:rPr>
                        <a:t>Weighted Number</a:t>
                      </a:r>
                      <a:endParaRPr sz="1200" u="none" strike="noStrike" cap="none"/>
                    </a:p>
                  </a:txBody>
                  <a:tcPr marL="152425" marR="152425" marT="31175" marB="31175" anchor="b">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solidFill>
                      <a:srgbClr val="C8122C"/>
                    </a:solidFill>
                  </a:tcPr>
                </a:tc>
                <a:tc>
                  <a:txBody>
                    <a:bodyPr/>
                    <a:lstStyle/>
                    <a:p>
                      <a:pPr marL="0" marR="0" lvl="0" indent="0" algn="ctr" rtl="0">
                        <a:lnSpc>
                          <a:spcPct val="100000"/>
                        </a:lnSpc>
                        <a:spcBef>
                          <a:spcPts val="0"/>
                        </a:spcBef>
                        <a:spcAft>
                          <a:spcPts val="0"/>
                        </a:spcAft>
                        <a:buClr>
                          <a:srgbClr val="000000"/>
                        </a:buClr>
                        <a:buSzPts val="800"/>
                        <a:buFont typeface="Arial"/>
                        <a:buNone/>
                      </a:pPr>
                      <a:r>
                        <a:rPr lang="en-US" sz="1200" b="1" u="none" strike="noStrike" cap="none">
                          <a:solidFill>
                            <a:schemeClr val="lt1"/>
                          </a:solidFill>
                        </a:rPr>
                        <a:t>Percent (%)</a:t>
                      </a:r>
                      <a:endParaRPr sz="1200" u="none" strike="noStrike" cap="none"/>
                    </a:p>
                    <a:p>
                      <a:pPr marL="0" marR="0" lvl="0" indent="0" algn="ctr" rtl="0">
                        <a:lnSpc>
                          <a:spcPct val="100000"/>
                        </a:lnSpc>
                        <a:spcBef>
                          <a:spcPts val="0"/>
                        </a:spcBef>
                        <a:spcAft>
                          <a:spcPts val="0"/>
                        </a:spcAft>
                        <a:buClr>
                          <a:srgbClr val="000000"/>
                        </a:buClr>
                        <a:buSzPts val="800"/>
                        <a:buFont typeface="Arial"/>
                        <a:buNone/>
                      </a:pPr>
                      <a:r>
                        <a:rPr lang="en-US" sz="1200" b="1" u="none" strike="noStrike" cap="none">
                          <a:solidFill>
                            <a:schemeClr val="lt1"/>
                          </a:solidFill>
                        </a:rPr>
                        <a:t>95% Confidence Interval</a:t>
                      </a:r>
                      <a:endParaRPr sz="1200" u="none" strike="noStrike" cap="none"/>
                    </a:p>
                  </a:txBody>
                  <a:tcPr marL="152425" marR="152425" marT="31175" marB="31175" anchor="b">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solidFill>
                      <a:srgbClr val="C8122C"/>
                    </a:solidFill>
                  </a:tcPr>
                </a:tc>
                <a:tc>
                  <a:txBody>
                    <a:bodyPr/>
                    <a:lstStyle/>
                    <a:p>
                      <a:pPr marL="0" marR="0" lvl="0" indent="0" algn="ctr" rtl="0">
                        <a:lnSpc>
                          <a:spcPct val="100000"/>
                        </a:lnSpc>
                        <a:spcBef>
                          <a:spcPts val="0"/>
                        </a:spcBef>
                        <a:spcAft>
                          <a:spcPts val="0"/>
                        </a:spcAft>
                        <a:buClr>
                          <a:srgbClr val="FF0000"/>
                        </a:buClr>
                        <a:buSzPts val="1200"/>
                        <a:buFont typeface="Calibri"/>
                        <a:buNone/>
                      </a:pPr>
                      <a:endParaRPr sz="1200" u="none" strike="noStrike" cap="none"/>
                    </a:p>
                  </a:txBody>
                  <a:tcPr marL="152425" marR="152425" marT="31175" marB="31175" anchor="b">
                    <a:lnR w="38100"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solidFill>
                      <a:srgbClr val="C8122C"/>
                    </a:solidFill>
                  </a:tcPr>
                </a:tc>
                <a:extLst>
                  <a:ext uri="{0D108BD9-81ED-4DB2-BD59-A6C34878D82A}">
                    <a16:rowId xmlns:a16="http://schemas.microsoft.com/office/drawing/2014/main" val="10001"/>
                  </a:ext>
                </a:extLst>
              </a:tr>
              <a:tr h="489075">
                <a:tc>
                  <a:txBody>
                    <a:bodyPr/>
                    <a:lstStyle/>
                    <a:p>
                      <a:pPr marL="0" marR="0" lvl="0" indent="0" algn="r" rtl="0">
                        <a:lnSpc>
                          <a:spcPct val="100000"/>
                        </a:lnSpc>
                        <a:spcBef>
                          <a:spcPts val="0"/>
                        </a:spcBef>
                        <a:spcAft>
                          <a:spcPts val="0"/>
                        </a:spcAft>
                        <a:buClr>
                          <a:srgbClr val="000000"/>
                        </a:buClr>
                        <a:buSzPts val="800"/>
                        <a:buFont typeface="Arial"/>
                        <a:buNone/>
                      </a:pPr>
                      <a:r>
                        <a:rPr lang="en-US" b="1" u="none" strike="noStrike" cap="none"/>
                        <a:t>State (Overall)</a:t>
                      </a:r>
                      <a:endParaRPr u="none" strike="noStrike" cap="none"/>
                    </a:p>
                  </a:txBody>
                  <a:tcPr marL="152425" marR="152425" marT="31175" marB="31175" anchor="ctr">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solidFill>
                      <a:srgbClr val="FFF2CC"/>
                    </a:solidFill>
                  </a:tcPr>
                </a:tc>
                <a:tc>
                  <a:txBody>
                    <a:bodyPr/>
                    <a:lstStyle/>
                    <a:p>
                      <a:pPr marL="0" marR="0" lvl="0" indent="0" algn="ctr" rtl="0">
                        <a:lnSpc>
                          <a:spcPct val="100000"/>
                        </a:lnSpc>
                        <a:spcBef>
                          <a:spcPts val="0"/>
                        </a:spcBef>
                        <a:spcAft>
                          <a:spcPts val="0"/>
                        </a:spcAft>
                        <a:buClr>
                          <a:srgbClr val="000000"/>
                        </a:buClr>
                        <a:buSzPts val="800"/>
                        <a:buFont typeface="Arial"/>
                        <a:buNone/>
                      </a:pPr>
                      <a:r>
                        <a:rPr lang="en-US" b="1" u="none" strike="noStrike" cap="none"/>
                        <a:t>158,122</a:t>
                      </a:r>
                      <a:endParaRPr b="1" u="none" strike="noStrike" cap="none">
                        <a:latin typeface="Calibri"/>
                        <a:ea typeface="Calibri"/>
                        <a:cs typeface="Calibri"/>
                        <a:sym typeface="Calibri"/>
                      </a:endParaRPr>
                    </a:p>
                  </a:txBody>
                  <a:tcPr marL="152425" marR="152425" marT="31175" marB="31175" anchor="ctr">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solidFill>
                      <a:srgbClr val="FFF2CC"/>
                    </a:solidFill>
                  </a:tcPr>
                </a:tc>
                <a:tc>
                  <a:txBody>
                    <a:bodyPr/>
                    <a:lstStyle/>
                    <a:p>
                      <a:pPr marL="0" marR="0" lvl="0" indent="0" algn="ctr" rtl="0">
                        <a:lnSpc>
                          <a:spcPct val="100000"/>
                        </a:lnSpc>
                        <a:spcBef>
                          <a:spcPts val="0"/>
                        </a:spcBef>
                        <a:spcAft>
                          <a:spcPts val="0"/>
                        </a:spcAft>
                        <a:buClr>
                          <a:srgbClr val="000000"/>
                        </a:buClr>
                        <a:buSzPts val="800"/>
                        <a:buFont typeface="Arial"/>
                        <a:buNone/>
                      </a:pPr>
                      <a:r>
                        <a:rPr lang="en-US" b="1" i="0" u="none" strike="noStrike" cap="none">
                          <a:latin typeface="Calibri"/>
                          <a:ea typeface="Calibri"/>
                          <a:cs typeface="Calibri"/>
                          <a:sym typeface="Calibri"/>
                        </a:rPr>
                        <a:t>5</a:t>
                      </a:r>
                      <a:r>
                        <a:rPr lang="en-US" b="1" u="none" strike="noStrike" cap="none"/>
                        <a:t>3</a:t>
                      </a:r>
                      <a:r>
                        <a:rPr lang="en-US" b="1" i="0" u="none" strike="noStrike" cap="none">
                          <a:latin typeface="Calibri"/>
                          <a:ea typeface="Calibri"/>
                          <a:cs typeface="Calibri"/>
                          <a:sym typeface="Calibri"/>
                        </a:rPr>
                        <a:t>.5</a:t>
                      </a:r>
                      <a:endParaRPr u="none" strike="noStrike" cap="none"/>
                    </a:p>
                    <a:p>
                      <a:pPr marL="0" marR="0" lvl="0" indent="0" algn="ctr" rtl="0">
                        <a:lnSpc>
                          <a:spcPct val="100000"/>
                        </a:lnSpc>
                        <a:spcBef>
                          <a:spcPts val="0"/>
                        </a:spcBef>
                        <a:spcAft>
                          <a:spcPts val="0"/>
                        </a:spcAft>
                        <a:buClr>
                          <a:srgbClr val="000000"/>
                        </a:buClr>
                        <a:buSzPts val="800"/>
                        <a:buFont typeface="Arial"/>
                        <a:buNone/>
                      </a:pPr>
                      <a:r>
                        <a:rPr lang="en-US" i="0" u="none" strike="noStrike" cap="none">
                          <a:latin typeface="Calibri"/>
                          <a:ea typeface="Calibri"/>
                          <a:cs typeface="Calibri"/>
                          <a:sym typeface="Calibri"/>
                        </a:rPr>
                        <a:t>(</a:t>
                      </a:r>
                      <a:r>
                        <a:rPr lang="en-US" u="none" strike="noStrike" cap="none"/>
                        <a:t>47.9</a:t>
                      </a:r>
                      <a:r>
                        <a:rPr lang="en-US" i="0" u="none" strike="noStrike" cap="none">
                          <a:latin typeface="Calibri"/>
                          <a:ea typeface="Calibri"/>
                          <a:cs typeface="Calibri"/>
                          <a:sym typeface="Calibri"/>
                        </a:rPr>
                        <a:t>-5</a:t>
                      </a:r>
                      <a:r>
                        <a:rPr lang="en-US" u="none" strike="noStrike" cap="none"/>
                        <a:t>9.1</a:t>
                      </a:r>
                      <a:r>
                        <a:rPr lang="en-US" i="0" u="none" strike="noStrike" cap="none">
                          <a:latin typeface="Calibri"/>
                          <a:ea typeface="Calibri"/>
                          <a:cs typeface="Calibri"/>
                          <a:sym typeface="Calibri"/>
                        </a:rPr>
                        <a:t>)</a:t>
                      </a:r>
                      <a:endParaRPr u="none" strike="noStrike" cap="none">
                        <a:latin typeface="Calibri"/>
                        <a:ea typeface="Calibri"/>
                        <a:cs typeface="Calibri"/>
                        <a:sym typeface="Calibri"/>
                      </a:endParaRPr>
                    </a:p>
                  </a:txBody>
                  <a:tcPr marL="152425" marR="152425" marT="31175" marB="31175" anchor="ctr">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solidFill>
                      <a:srgbClr val="FFF2CC"/>
                    </a:solidFill>
                  </a:tcPr>
                </a:tc>
                <a:tc>
                  <a:txBody>
                    <a:bodyPr/>
                    <a:lstStyle/>
                    <a:p>
                      <a:pPr marL="0" marR="0" lvl="0" indent="0" algn="ctr" rtl="0">
                        <a:lnSpc>
                          <a:spcPct val="100000"/>
                        </a:lnSpc>
                        <a:spcBef>
                          <a:spcPts val="0"/>
                        </a:spcBef>
                        <a:spcAft>
                          <a:spcPts val="0"/>
                        </a:spcAft>
                        <a:buClr>
                          <a:srgbClr val="000000"/>
                        </a:buClr>
                        <a:buSzPts val="800"/>
                        <a:buFont typeface="Arial"/>
                        <a:buNone/>
                      </a:pPr>
                      <a:r>
                        <a:rPr lang="en-US" b="1" u="none" strike="noStrike" cap="none"/>
                        <a:t>N/A</a:t>
                      </a:r>
                      <a:endParaRPr b="1" u="none" strike="noStrike" cap="none"/>
                    </a:p>
                  </a:txBody>
                  <a:tcPr marL="152425" marR="152425" marT="31175" marB="31175" anchor="ctr">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solidFill>
                      <a:srgbClr val="FFF2CC"/>
                    </a:solidFill>
                  </a:tcPr>
                </a:tc>
                <a:extLst>
                  <a:ext uri="{0D108BD9-81ED-4DB2-BD59-A6C34878D82A}">
                    <a16:rowId xmlns:a16="http://schemas.microsoft.com/office/drawing/2014/main" val="10002"/>
                  </a:ext>
                </a:extLst>
              </a:tr>
              <a:tr h="381000">
                <a:tc>
                  <a:txBody>
                    <a:bodyPr/>
                    <a:lstStyle/>
                    <a:p>
                      <a:pPr marL="0" marR="0" lvl="0" indent="0" algn="r" rtl="0">
                        <a:lnSpc>
                          <a:spcPct val="100000"/>
                        </a:lnSpc>
                        <a:spcBef>
                          <a:spcPts val="0"/>
                        </a:spcBef>
                        <a:spcAft>
                          <a:spcPts val="0"/>
                        </a:spcAft>
                        <a:buClr>
                          <a:srgbClr val="000000"/>
                        </a:buClr>
                        <a:buSzPts val="700"/>
                        <a:buFont typeface="Arial"/>
                        <a:buNone/>
                      </a:pPr>
                      <a:r>
                        <a:rPr lang="en-US" sz="1200" b="1" i="1" u="none" strike="noStrike" cap="none"/>
                        <a:t> </a:t>
                      </a:r>
                      <a:endParaRPr sz="1200" b="1" i="1" u="none" strike="noStrike" cap="none"/>
                    </a:p>
                  </a:txBody>
                  <a:tcPr marL="152425" marR="152425" marT="31175" marB="31175" anchor="ctr">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solidFill>
                      <a:srgbClr val="FFF2CC"/>
                    </a:solidFill>
                  </a:tcPr>
                </a:tc>
                <a:tc>
                  <a:txBody>
                    <a:bodyPr/>
                    <a:lstStyle/>
                    <a:p>
                      <a:pPr marL="0" marR="0" lvl="0" indent="0" algn="ctr" rtl="0">
                        <a:lnSpc>
                          <a:spcPct val="100000"/>
                        </a:lnSpc>
                        <a:spcBef>
                          <a:spcPts val="0"/>
                        </a:spcBef>
                        <a:spcAft>
                          <a:spcPts val="0"/>
                        </a:spcAft>
                        <a:buClr>
                          <a:srgbClr val="000000"/>
                        </a:buClr>
                        <a:buSzPts val="700"/>
                        <a:buFont typeface="Arial"/>
                        <a:buNone/>
                      </a:pPr>
                      <a:endParaRPr sz="1200" b="1" u="none" strike="noStrike" cap="none">
                        <a:latin typeface="Calibri"/>
                        <a:ea typeface="Calibri"/>
                        <a:cs typeface="Calibri"/>
                        <a:sym typeface="Calibri"/>
                      </a:endParaRPr>
                    </a:p>
                  </a:txBody>
                  <a:tcPr marL="152425" marR="152425" marT="31175" marB="31175" anchor="ctr">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solidFill>
                      <a:srgbClr val="FFF2CC"/>
                    </a:solidFill>
                  </a:tcPr>
                </a:tc>
                <a:tc>
                  <a:txBody>
                    <a:bodyPr/>
                    <a:lstStyle/>
                    <a:p>
                      <a:pPr marL="0" marR="0" lvl="0" indent="0" algn="ctr" rtl="0">
                        <a:lnSpc>
                          <a:spcPct val="100000"/>
                        </a:lnSpc>
                        <a:spcBef>
                          <a:spcPts val="0"/>
                        </a:spcBef>
                        <a:spcAft>
                          <a:spcPts val="0"/>
                        </a:spcAft>
                        <a:buClr>
                          <a:srgbClr val="000000"/>
                        </a:buClr>
                        <a:buSzPts val="700"/>
                        <a:buFont typeface="Arial"/>
                        <a:buNone/>
                      </a:pPr>
                      <a:endParaRPr sz="1200" b="1" i="0" u="none" strike="noStrike" cap="none">
                        <a:latin typeface="Calibri"/>
                        <a:ea typeface="Calibri"/>
                        <a:cs typeface="Calibri"/>
                        <a:sym typeface="Calibri"/>
                      </a:endParaRPr>
                    </a:p>
                  </a:txBody>
                  <a:tcPr marL="152425" marR="152425" marT="31175" marB="31175" anchor="ctr">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solidFill>
                      <a:srgbClr val="FFF2CC"/>
                    </a:solidFill>
                  </a:tcPr>
                </a:tc>
                <a:tc>
                  <a:txBody>
                    <a:bodyPr/>
                    <a:lstStyle/>
                    <a:p>
                      <a:pPr marL="0" marR="0" lvl="0" indent="0" algn="l" rtl="0">
                        <a:lnSpc>
                          <a:spcPct val="100000"/>
                        </a:lnSpc>
                        <a:spcBef>
                          <a:spcPts val="0"/>
                        </a:spcBef>
                        <a:spcAft>
                          <a:spcPts val="0"/>
                        </a:spcAft>
                        <a:buClr>
                          <a:srgbClr val="000000"/>
                        </a:buClr>
                        <a:buSzPts val="1000"/>
                        <a:buFont typeface="Arial"/>
                        <a:buNone/>
                      </a:pPr>
                      <a:endParaRPr sz="1000" b="1" u="none" strike="noStrike" cap="none">
                        <a:solidFill>
                          <a:srgbClr val="FFFF00"/>
                        </a:solidFill>
                        <a:highlight>
                          <a:srgbClr val="000000"/>
                        </a:highlight>
                        <a:latin typeface="Calibri"/>
                        <a:ea typeface="Calibri"/>
                        <a:cs typeface="Calibri"/>
                        <a:sym typeface="Calibri"/>
                      </a:endParaRPr>
                    </a:p>
                  </a:txBody>
                  <a:tcPr marL="152425" marR="152425" marT="31175" marB="31175" anchor="ctr">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solidFill>
                      <a:srgbClr val="FFF2CC"/>
                    </a:solidFill>
                  </a:tcPr>
                </a:tc>
                <a:extLst>
                  <a:ext uri="{0D108BD9-81ED-4DB2-BD59-A6C34878D82A}">
                    <a16:rowId xmlns:a16="http://schemas.microsoft.com/office/drawing/2014/main" val="10003"/>
                  </a:ext>
                </a:extLst>
              </a:tr>
              <a:tr h="428100">
                <a:tc>
                  <a:txBody>
                    <a:bodyPr/>
                    <a:lstStyle/>
                    <a:p>
                      <a:pPr marL="0" marR="0" lvl="0" indent="0" algn="r" rtl="0">
                        <a:lnSpc>
                          <a:spcPct val="100000"/>
                        </a:lnSpc>
                        <a:spcBef>
                          <a:spcPts val="0"/>
                        </a:spcBef>
                        <a:spcAft>
                          <a:spcPts val="0"/>
                        </a:spcAft>
                        <a:buClr>
                          <a:srgbClr val="000000"/>
                        </a:buClr>
                        <a:buSzPts val="800"/>
                        <a:buFont typeface="Arial"/>
                        <a:buNone/>
                      </a:pPr>
                      <a:r>
                        <a:rPr lang="en-US" sz="1200" u="none" strike="noStrike" cap="none"/>
                        <a:t>Black Female</a:t>
                      </a:r>
                      <a:endParaRPr sz="1200" u="none" strike="noStrike" cap="none"/>
                    </a:p>
                  </a:txBody>
                  <a:tcPr marL="152425" marR="152425" marT="31175" marB="31175" anchor="ctr">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solidFill>
                      <a:srgbClr val="FFF2CC"/>
                    </a:solidFill>
                  </a:tcPr>
                </a:tc>
                <a:tc>
                  <a:txBody>
                    <a:bodyPr/>
                    <a:lstStyle/>
                    <a:p>
                      <a:pPr marL="0" marR="0" lvl="0" indent="0" algn="ctr" rtl="0">
                        <a:lnSpc>
                          <a:spcPct val="100000"/>
                        </a:lnSpc>
                        <a:spcBef>
                          <a:spcPts val="0"/>
                        </a:spcBef>
                        <a:spcAft>
                          <a:spcPts val="0"/>
                        </a:spcAft>
                        <a:buClr>
                          <a:srgbClr val="000000"/>
                        </a:buClr>
                        <a:buSzPts val="800"/>
                        <a:buFont typeface="Arial"/>
                        <a:buNone/>
                      </a:pPr>
                      <a:r>
                        <a:rPr lang="en-US" sz="1200" b="1" u="none" strike="noStrike" cap="none"/>
                        <a:t>43,798</a:t>
                      </a:r>
                      <a:endParaRPr sz="1200" b="1" u="none" strike="noStrike" cap="none"/>
                    </a:p>
                  </a:txBody>
                  <a:tcPr marL="152425" marR="152425" marT="31175" marB="31175" anchor="ctr">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solidFill>
                      <a:srgbClr val="FFF2CC"/>
                    </a:solidFill>
                  </a:tcPr>
                </a:tc>
                <a:tc>
                  <a:txBody>
                    <a:bodyPr/>
                    <a:lstStyle/>
                    <a:p>
                      <a:pPr marL="0" marR="0" lvl="0" indent="0" algn="ctr" rtl="0">
                        <a:lnSpc>
                          <a:spcPct val="100000"/>
                        </a:lnSpc>
                        <a:spcBef>
                          <a:spcPts val="0"/>
                        </a:spcBef>
                        <a:spcAft>
                          <a:spcPts val="0"/>
                        </a:spcAft>
                        <a:buClr>
                          <a:srgbClr val="000000"/>
                        </a:buClr>
                        <a:buSzPts val="800"/>
                        <a:buFont typeface="Arial"/>
                        <a:buNone/>
                      </a:pPr>
                      <a:r>
                        <a:rPr lang="en-US" sz="1200" b="1" u="none" strike="noStrike" cap="none"/>
                        <a:t>92.5</a:t>
                      </a:r>
                      <a:endParaRPr sz="1200" b="1" u="none" strike="noStrike" cap="none"/>
                    </a:p>
                    <a:p>
                      <a:pPr marL="0" marR="0" lvl="0" indent="0" algn="ctr" rtl="0">
                        <a:lnSpc>
                          <a:spcPct val="100000"/>
                        </a:lnSpc>
                        <a:spcBef>
                          <a:spcPts val="0"/>
                        </a:spcBef>
                        <a:spcAft>
                          <a:spcPts val="0"/>
                        </a:spcAft>
                        <a:buClr>
                          <a:srgbClr val="000000"/>
                        </a:buClr>
                        <a:buSzPts val="800"/>
                        <a:buFont typeface="Arial"/>
                        <a:buNone/>
                      </a:pPr>
                      <a:r>
                        <a:rPr lang="en-US" sz="1200" u="none" strike="noStrike" cap="none"/>
                        <a:t>(82.3-100.0)</a:t>
                      </a:r>
                      <a:endParaRPr sz="1200" u="none" strike="noStrike" cap="none"/>
                    </a:p>
                  </a:txBody>
                  <a:tcPr marL="152425" marR="152425" marT="31175" marB="31175" anchor="ctr">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solidFill>
                      <a:srgbClr val="FFF2CC"/>
                    </a:solidFill>
                  </a:tcPr>
                </a:tc>
                <a:tc>
                  <a:txBody>
                    <a:bodyPr/>
                    <a:lstStyle/>
                    <a:p>
                      <a:pPr marL="0" marR="0" lvl="0" indent="0" algn="ctr" rtl="0">
                        <a:lnSpc>
                          <a:spcPct val="100000"/>
                        </a:lnSpc>
                        <a:spcBef>
                          <a:spcPts val="0"/>
                        </a:spcBef>
                        <a:spcAft>
                          <a:spcPts val="0"/>
                        </a:spcAft>
                        <a:buClr>
                          <a:schemeClr val="dk1"/>
                        </a:buClr>
                        <a:buSzPts val="1000"/>
                        <a:buFont typeface="Arial"/>
                        <a:buNone/>
                      </a:pPr>
                      <a:endParaRPr sz="1000" b="1" u="none" strike="noStrike" cap="none">
                        <a:solidFill>
                          <a:srgbClr val="FF0000"/>
                        </a:solidFill>
                        <a:highlight>
                          <a:srgbClr val="000000"/>
                        </a:highlight>
                      </a:endParaRPr>
                    </a:p>
                  </a:txBody>
                  <a:tcPr marL="152425" marR="152425" marT="31175" marB="31175" anchor="ctr">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solidFill>
                      <a:srgbClr val="FFF2CC"/>
                    </a:solidFill>
                  </a:tcPr>
                </a:tc>
                <a:extLst>
                  <a:ext uri="{0D108BD9-81ED-4DB2-BD59-A6C34878D82A}">
                    <a16:rowId xmlns:a16="http://schemas.microsoft.com/office/drawing/2014/main" val="10004"/>
                  </a:ext>
                </a:extLst>
              </a:tr>
              <a:tr h="428100">
                <a:tc>
                  <a:txBody>
                    <a:bodyPr/>
                    <a:lstStyle/>
                    <a:p>
                      <a:pPr marL="0" marR="0" lvl="0" indent="0" algn="r" rtl="0">
                        <a:lnSpc>
                          <a:spcPct val="100000"/>
                        </a:lnSpc>
                        <a:spcBef>
                          <a:spcPts val="0"/>
                        </a:spcBef>
                        <a:spcAft>
                          <a:spcPts val="0"/>
                        </a:spcAft>
                        <a:buClr>
                          <a:srgbClr val="000000"/>
                        </a:buClr>
                        <a:buSzPts val="800"/>
                        <a:buFont typeface="Arial"/>
                        <a:buNone/>
                      </a:pPr>
                      <a:r>
                        <a:rPr lang="en-US" sz="1200" u="none" strike="noStrike" cap="none"/>
                        <a:t>Black Male</a:t>
                      </a:r>
                      <a:endParaRPr sz="1200" u="none" strike="noStrike" cap="none"/>
                    </a:p>
                  </a:txBody>
                  <a:tcPr marL="152425" marR="152425" marT="31175" marB="31175" anchor="ctr">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solidFill>
                      <a:srgbClr val="FFF2CC"/>
                    </a:solidFill>
                  </a:tcPr>
                </a:tc>
                <a:tc>
                  <a:txBody>
                    <a:bodyPr/>
                    <a:lstStyle/>
                    <a:p>
                      <a:pPr marL="0" marR="0" lvl="0" indent="0" algn="ctr" rtl="0">
                        <a:lnSpc>
                          <a:spcPct val="100000"/>
                        </a:lnSpc>
                        <a:spcBef>
                          <a:spcPts val="0"/>
                        </a:spcBef>
                        <a:spcAft>
                          <a:spcPts val="0"/>
                        </a:spcAft>
                        <a:buClr>
                          <a:srgbClr val="000000"/>
                        </a:buClr>
                        <a:buSzPts val="800"/>
                        <a:buFont typeface="Arial"/>
                        <a:buNone/>
                      </a:pPr>
                      <a:r>
                        <a:rPr lang="en-US" sz="1200" b="1" u="none" strike="noStrike" cap="none"/>
                        <a:t>31,461</a:t>
                      </a:r>
                      <a:endParaRPr sz="1200" b="1" u="none" strike="noStrike" cap="none"/>
                    </a:p>
                  </a:txBody>
                  <a:tcPr marL="152425" marR="152425" marT="31175" marB="31175" anchor="ctr">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solidFill>
                      <a:srgbClr val="FFF2CC"/>
                    </a:solidFill>
                  </a:tcPr>
                </a:tc>
                <a:tc>
                  <a:txBody>
                    <a:bodyPr/>
                    <a:lstStyle/>
                    <a:p>
                      <a:pPr marL="0" marR="0" lvl="0" indent="0" algn="ctr" rtl="0">
                        <a:lnSpc>
                          <a:spcPct val="100000"/>
                        </a:lnSpc>
                        <a:spcBef>
                          <a:spcPts val="0"/>
                        </a:spcBef>
                        <a:spcAft>
                          <a:spcPts val="0"/>
                        </a:spcAft>
                        <a:buClr>
                          <a:srgbClr val="000000"/>
                        </a:buClr>
                        <a:buSzPts val="800"/>
                        <a:buFont typeface="Arial"/>
                        <a:buNone/>
                      </a:pPr>
                      <a:r>
                        <a:rPr lang="en-US" sz="1200" b="1" u="none" strike="noStrike" cap="none"/>
                        <a:t>90.0</a:t>
                      </a:r>
                      <a:endParaRPr sz="1200" b="1" u="none" strike="noStrike" cap="none"/>
                    </a:p>
                    <a:p>
                      <a:pPr marL="0" marR="0" lvl="0" indent="0" algn="ctr" rtl="0">
                        <a:lnSpc>
                          <a:spcPct val="100000"/>
                        </a:lnSpc>
                        <a:spcBef>
                          <a:spcPts val="0"/>
                        </a:spcBef>
                        <a:spcAft>
                          <a:spcPts val="0"/>
                        </a:spcAft>
                        <a:buClr>
                          <a:srgbClr val="000000"/>
                        </a:buClr>
                        <a:buSzPts val="800"/>
                        <a:buFont typeface="Arial"/>
                        <a:buNone/>
                      </a:pPr>
                      <a:r>
                        <a:rPr lang="en-US" sz="1200" u="none" strike="noStrike" cap="none"/>
                        <a:t>(82.2-97.9)</a:t>
                      </a:r>
                      <a:endParaRPr sz="1200" u="none" strike="noStrike" cap="none"/>
                    </a:p>
                  </a:txBody>
                  <a:tcPr marL="152425" marR="152425" marT="31175" marB="31175" anchor="ctr">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solidFill>
                      <a:srgbClr val="FFF2CC"/>
                    </a:solidFill>
                  </a:tcPr>
                </a:tc>
                <a:tc>
                  <a:txBody>
                    <a:bodyPr/>
                    <a:lstStyle/>
                    <a:p>
                      <a:pPr marL="0" marR="0" lvl="0" indent="0" algn="ctr" rtl="0">
                        <a:lnSpc>
                          <a:spcPct val="100000"/>
                        </a:lnSpc>
                        <a:spcBef>
                          <a:spcPts val="0"/>
                        </a:spcBef>
                        <a:spcAft>
                          <a:spcPts val="0"/>
                        </a:spcAft>
                        <a:buClr>
                          <a:schemeClr val="dk1"/>
                        </a:buClr>
                        <a:buSzPts val="1000"/>
                        <a:buFont typeface="Arial"/>
                        <a:buNone/>
                      </a:pPr>
                      <a:endParaRPr sz="1000" b="1" u="none" strike="noStrike" cap="none">
                        <a:solidFill>
                          <a:srgbClr val="FF0000"/>
                        </a:solidFill>
                        <a:highlight>
                          <a:srgbClr val="000000"/>
                        </a:highlight>
                      </a:endParaRPr>
                    </a:p>
                  </a:txBody>
                  <a:tcPr marL="152425" marR="152425" marT="31175" marB="31175" anchor="ctr">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solidFill>
                      <a:srgbClr val="FFF2CC"/>
                    </a:solidFill>
                  </a:tcPr>
                </a:tc>
                <a:extLst>
                  <a:ext uri="{0D108BD9-81ED-4DB2-BD59-A6C34878D82A}">
                    <a16:rowId xmlns:a16="http://schemas.microsoft.com/office/drawing/2014/main" val="10005"/>
                  </a:ext>
                </a:extLst>
              </a:tr>
              <a:tr h="489075">
                <a:tc>
                  <a:txBody>
                    <a:bodyPr/>
                    <a:lstStyle/>
                    <a:p>
                      <a:pPr marL="0" marR="0" lvl="0" indent="0" algn="r" rtl="0">
                        <a:lnSpc>
                          <a:spcPct val="100000"/>
                        </a:lnSpc>
                        <a:spcBef>
                          <a:spcPts val="0"/>
                        </a:spcBef>
                        <a:spcAft>
                          <a:spcPts val="0"/>
                        </a:spcAft>
                        <a:buClr>
                          <a:srgbClr val="000000"/>
                        </a:buClr>
                        <a:buSzPts val="700"/>
                        <a:buFont typeface="Arial"/>
                        <a:buNone/>
                      </a:pPr>
                      <a:r>
                        <a:rPr lang="en-US" b="1" i="1" u="none" strike="noStrike" cap="none"/>
                        <a:t>White</a:t>
                      </a:r>
                      <a:endParaRPr b="1" i="1" u="none" strike="noStrike" cap="none"/>
                    </a:p>
                  </a:txBody>
                  <a:tcPr marL="152425" marR="152425" marT="31175" marB="31175" anchor="ctr">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solidFill>
                      <a:srgbClr val="FFF2CC"/>
                    </a:solidFill>
                  </a:tcPr>
                </a:tc>
                <a:tc>
                  <a:txBody>
                    <a:bodyPr/>
                    <a:lstStyle/>
                    <a:p>
                      <a:pPr marL="0" marR="0" lvl="0" indent="0" algn="ctr" rtl="0">
                        <a:lnSpc>
                          <a:spcPct val="100000"/>
                        </a:lnSpc>
                        <a:spcBef>
                          <a:spcPts val="0"/>
                        </a:spcBef>
                        <a:spcAft>
                          <a:spcPts val="0"/>
                        </a:spcAft>
                        <a:buClr>
                          <a:schemeClr val="dk1"/>
                        </a:buClr>
                        <a:buSzPts val="700"/>
                        <a:buFont typeface="Arial"/>
                        <a:buNone/>
                      </a:pPr>
                      <a:r>
                        <a:rPr lang="en-US" b="1" u="none" strike="noStrike" cap="none"/>
                        <a:t>75,260</a:t>
                      </a:r>
                      <a:endParaRPr b="1" u="none" strike="noStrike" cap="none">
                        <a:latin typeface="Calibri"/>
                        <a:ea typeface="Calibri"/>
                        <a:cs typeface="Calibri"/>
                        <a:sym typeface="Calibri"/>
                      </a:endParaRPr>
                    </a:p>
                  </a:txBody>
                  <a:tcPr marL="152425" marR="152425" marT="31175" marB="31175" anchor="ctr">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solidFill>
                      <a:srgbClr val="FFF2CC"/>
                    </a:solidFill>
                  </a:tcPr>
                </a:tc>
                <a:tc>
                  <a:txBody>
                    <a:bodyPr/>
                    <a:lstStyle/>
                    <a:p>
                      <a:pPr marL="0" marR="0" lvl="0" indent="0" algn="ctr" rtl="0">
                        <a:lnSpc>
                          <a:spcPct val="100000"/>
                        </a:lnSpc>
                        <a:spcBef>
                          <a:spcPts val="0"/>
                        </a:spcBef>
                        <a:spcAft>
                          <a:spcPts val="0"/>
                        </a:spcAft>
                        <a:buClr>
                          <a:srgbClr val="000000"/>
                        </a:buClr>
                        <a:buSzPts val="700"/>
                        <a:buFont typeface="Arial"/>
                        <a:buNone/>
                      </a:pPr>
                      <a:r>
                        <a:rPr lang="en-US" b="1" i="0" u="none" strike="noStrike" cap="none">
                          <a:solidFill>
                            <a:schemeClr val="dk1"/>
                          </a:solidFill>
                          <a:latin typeface="Calibri"/>
                          <a:ea typeface="Calibri"/>
                          <a:cs typeface="Calibri"/>
                          <a:sym typeface="Calibri"/>
                        </a:rPr>
                        <a:t>4</a:t>
                      </a:r>
                      <a:r>
                        <a:rPr lang="en-US" b="1" u="none" strike="noStrike" cap="none"/>
                        <a:t>0.3</a:t>
                      </a:r>
                      <a:endParaRPr u="none" strike="noStrike" cap="none"/>
                    </a:p>
                    <a:p>
                      <a:pPr marL="0" marR="0" lvl="0" indent="0" algn="ctr" rtl="0">
                        <a:lnSpc>
                          <a:spcPct val="100000"/>
                        </a:lnSpc>
                        <a:spcBef>
                          <a:spcPts val="0"/>
                        </a:spcBef>
                        <a:spcAft>
                          <a:spcPts val="0"/>
                        </a:spcAft>
                        <a:buClr>
                          <a:srgbClr val="000000"/>
                        </a:buClr>
                        <a:buSzPts val="700"/>
                        <a:buFont typeface="Arial"/>
                        <a:buNone/>
                      </a:pPr>
                      <a:r>
                        <a:rPr lang="en-US" i="0" u="none" strike="noStrike" cap="none">
                          <a:solidFill>
                            <a:schemeClr val="dk1"/>
                          </a:solidFill>
                          <a:latin typeface="Calibri"/>
                          <a:ea typeface="Calibri"/>
                          <a:cs typeface="Calibri"/>
                          <a:sym typeface="Calibri"/>
                        </a:rPr>
                        <a:t>(</a:t>
                      </a:r>
                      <a:r>
                        <a:rPr lang="en-US" u="none" strike="noStrike" cap="none"/>
                        <a:t>33.4</a:t>
                      </a:r>
                      <a:r>
                        <a:rPr lang="en-US" i="0" u="none" strike="noStrike" cap="none">
                          <a:solidFill>
                            <a:schemeClr val="dk1"/>
                          </a:solidFill>
                          <a:latin typeface="Calibri"/>
                          <a:ea typeface="Calibri"/>
                          <a:cs typeface="Calibri"/>
                          <a:sym typeface="Calibri"/>
                        </a:rPr>
                        <a:t>-4</a:t>
                      </a:r>
                      <a:r>
                        <a:rPr lang="en-US" u="none" strike="noStrike" cap="none"/>
                        <a:t>7</a:t>
                      </a:r>
                      <a:r>
                        <a:rPr lang="en-US" i="0" u="none" strike="noStrike" cap="none">
                          <a:solidFill>
                            <a:schemeClr val="dk1"/>
                          </a:solidFill>
                          <a:latin typeface="Calibri"/>
                          <a:ea typeface="Calibri"/>
                          <a:cs typeface="Calibri"/>
                          <a:sym typeface="Calibri"/>
                        </a:rPr>
                        <a:t>.</a:t>
                      </a:r>
                      <a:r>
                        <a:rPr lang="en-US" u="none" strike="noStrike" cap="none"/>
                        <a:t>3</a:t>
                      </a:r>
                      <a:r>
                        <a:rPr lang="en-US" i="0" u="none" strike="noStrike" cap="none">
                          <a:solidFill>
                            <a:schemeClr val="dk1"/>
                          </a:solidFill>
                          <a:latin typeface="Calibri"/>
                          <a:ea typeface="Calibri"/>
                          <a:cs typeface="Calibri"/>
                          <a:sym typeface="Calibri"/>
                        </a:rPr>
                        <a:t>)</a:t>
                      </a:r>
                      <a:endParaRPr b="1" i="0" u="none" strike="noStrike" cap="none">
                        <a:latin typeface="Calibri"/>
                        <a:ea typeface="Calibri"/>
                        <a:cs typeface="Calibri"/>
                        <a:sym typeface="Calibri"/>
                      </a:endParaRPr>
                    </a:p>
                  </a:txBody>
                  <a:tcPr marL="152425" marR="152425" marT="31175" marB="31175" anchor="ctr">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solidFill>
                      <a:srgbClr val="FFF2CC"/>
                    </a:solidFill>
                  </a:tcPr>
                </a:tc>
                <a:tc>
                  <a:txBody>
                    <a:bodyPr/>
                    <a:lstStyle/>
                    <a:p>
                      <a:pPr marL="0" marR="0" lvl="0" indent="0" algn="ctr" rtl="0">
                        <a:lnSpc>
                          <a:spcPct val="100000"/>
                        </a:lnSpc>
                        <a:spcBef>
                          <a:spcPts val="0"/>
                        </a:spcBef>
                        <a:spcAft>
                          <a:spcPts val="0"/>
                        </a:spcAft>
                        <a:buClr>
                          <a:srgbClr val="92D050"/>
                        </a:buClr>
                        <a:buSzPts val="1000"/>
                        <a:buFont typeface="Calibri"/>
                        <a:buNone/>
                      </a:pPr>
                      <a:endParaRPr sz="1000" b="1" u="none" strike="noStrike" cap="none">
                        <a:solidFill>
                          <a:srgbClr val="FFFF00"/>
                        </a:solidFill>
                        <a:highlight>
                          <a:srgbClr val="000000"/>
                        </a:highlight>
                        <a:latin typeface="Calibri"/>
                        <a:ea typeface="Calibri"/>
                        <a:cs typeface="Calibri"/>
                        <a:sym typeface="Calibri"/>
                      </a:endParaRPr>
                    </a:p>
                  </a:txBody>
                  <a:tcPr marL="152425" marR="152425" marT="31175" marB="31175" anchor="ctr">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solidFill>
                      <a:srgbClr val="FFF2CC"/>
                    </a:solidFill>
                  </a:tcPr>
                </a:tc>
                <a:extLst>
                  <a:ext uri="{0D108BD9-81ED-4DB2-BD59-A6C34878D82A}">
                    <a16:rowId xmlns:a16="http://schemas.microsoft.com/office/drawing/2014/main" val="10006"/>
                  </a:ext>
                </a:extLst>
              </a:tr>
              <a:tr h="428100">
                <a:tc>
                  <a:txBody>
                    <a:bodyPr/>
                    <a:lstStyle/>
                    <a:p>
                      <a:pPr marL="0" marR="0" lvl="0" indent="0" algn="r" rtl="0">
                        <a:lnSpc>
                          <a:spcPct val="100000"/>
                        </a:lnSpc>
                        <a:spcBef>
                          <a:spcPts val="0"/>
                        </a:spcBef>
                        <a:spcAft>
                          <a:spcPts val="0"/>
                        </a:spcAft>
                        <a:buClr>
                          <a:srgbClr val="000000"/>
                        </a:buClr>
                        <a:buSzPts val="800"/>
                        <a:buFont typeface="Arial"/>
                        <a:buNone/>
                      </a:pPr>
                      <a:r>
                        <a:rPr lang="en-US" sz="1200" u="none" strike="noStrike" cap="none"/>
                        <a:t>White Female</a:t>
                      </a:r>
                      <a:endParaRPr sz="1200" u="none" strike="noStrike" cap="none"/>
                    </a:p>
                  </a:txBody>
                  <a:tcPr marL="152425" marR="152425" marT="31175" marB="31175" anchor="ctr">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solidFill>
                      <a:srgbClr val="FFF2CC"/>
                    </a:solidFill>
                  </a:tcPr>
                </a:tc>
                <a:tc>
                  <a:txBody>
                    <a:bodyPr/>
                    <a:lstStyle/>
                    <a:p>
                      <a:pPr marL="0" marR="0" lvl="0" indent="0" algn="ctr" rtl="0">
                        <a:lnSpc>
                          <a:spcPct val="100000"/>
                        </a:lnSpc>
                        <a:spcBef>
                          <a:spcPts val="0"/>
                        </a:spcBef>
                        <a:spcAft>
                          <a:spcPts val="0"/>
                        </a:spcAft>
                        <a:buClr>
                          <a:srgbClr val="000000"/>
                        </a:buClr>
                        <a:buSzPts val="800"/>
                        <a:buFont typeface="Arial"/>
                        <a:buNone/>
                      </a:pPr>
                      <a:r>
                        <a:rPr lang="en-US" sz="1200" b="1" u="none" strike="noStrike" cap="none"/>
                        <a:t>30,868</a:t>
                      </a:r>
                      <a:endParaRPr sz="1200" b="1" u="none" strike="noStrike" cap="none"/>
                    </a:p>
                  </a:txBody>
                  <a:tcPr marL="152425" marR="152425" marT="31175" marB="31175" anchor="ctr">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solidFill>
                      <a:srgbClr val="FFF2CC"/>
                    </a:solidFill>
                  </a:tcPr>
                </a:tc>
                <a:tc>
                  <a:txBody>
                    <a:bodyPr/>
                    <a:lstStyle/>
                    <a:p>
                      <a:pPr marL="0" marR="0" lvl="0" indent="0" algn="ctr" rtl="0">
                        <a:lnSpc>
                          <a:spcPct val="100000"/>
                        </a:lnSpc>
                        <a:spcBef>
                          <a:spcPts val="0"/>
                        </a:spcBef>
                        <a:spcAft>
                          <a:spcPts val="0"/>
                        </a:spcAft>
                        <a:buClr>
                          <a:srgbClr val="000000"/>
                        </a:buClr>
                        <a:buSzPts val="800"/>
                        <a:buFont typeface="Arial"/>
                        <a:buNone/>
                      </a:pPr>
                      <a:r>
                        <a:rPr lang="en-US" sz="1200" b="1" u="none" strike="noStrike" cap="none"/>
                        <a:t>41.7</a:t>
                      </a:r>
                      <a:endParaRPr sz="1200" b="1" u="none" strike="noStrike" cap="none"/>
                    </a:p>
                    <a:p>
                      <a:pPr marL="0" marR="0" lvl="0" indent="0" algn="ctr" rtl="0">
                        <a:lnSpc>
                          <a:spcPct val="100000"/>
                        </a:lnSpc>
                        <a:spcBef>
                          <a:spcPts val="0"/>
                        </a:spcBef>
                        <a:spcAft>
                          <a:spcPts val="0"/>
                        </a:spcAft>
                        <a:buClr>
                          <a:srgbClr val="000000"/>
                        </a:buClr>
                        <a:buSzPts val="800"/>
                        <a:buFont typeface="Arial"/>
                        <a:buNone/>
                      </a:pPr>
                      <a:r>
                        <a:rPr lang="en-US" sz="1200" u="none" strike="noStrike" cap="none"/>
                        <a:t>(32.8-50.6)</a:t>
                      </a:r>
                      <a:endParaRPr sz="1200" u="none" strike="noStrike" cap="none"/>
                    </a:p>
                  </a:txBody>
                  <a:tcPr marL="152425" marR="152425" marT="31175" marB="31175" anchor="ctr">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solidFill>
                      <a:srgbClr val="FFF2CC"/>
                    </a:solidFill>
                  </a:tcPr>
                </a:tc>
                <a:tc>
                  <a:txBody>
                    <a:bodyPr/>
                    <a:lstStyle/>
                    <a:p>
                      <a:pPr marL="0" marR="0" lvl="0" indent="0" algn="ctr" rtl="0">
                        <a:lnSpc>
                          <a:spcPct val="100000"/>
                        </a:lnSpc>
                        <a:spcBef>
                          <a:spcPts val="0"/>
                        </a:spcBef>
                        <a:spcAft>
                          <a:spcPts val="0"/>
                        </a:spcAft>
                        <a:buClr>
                          <a:srgbClr val="92D050"/>
                        </a:buClr>
                        <a:buSzPts val="1000"/>
                        <a:buFont typeface="Calibri"/>
                        <a:buNone/>
                      </a:pPr>
                      <a:endParaRPr sz="1000" b="1" u="none" strike="noStrike" cap="none">
                        <a:solidFill>
                          <a:srgbClr val="92D050"/>
                        </a:solidFill>
                        <a:highlight>
                          <a:srgbClr val="000000"/>
                        </a:highlight>
                      </a:endParaRPr>
                    </a:p>
                  </a:txBody>
                  <a:tcPr marL="152425" marR="152425" marT="31175" marB="31175" anchor="ctr">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solidFill>
                      <a:srgbClr val="FFF2CC"/>
                    </a:solidFill>
                  </a:tcPr>
                </a:tc>
                <a:extLst>
                  <a:ext uri="{0D108BD9-81ED-4DB2-BD59-A6C34878D82A}">
                    <a16:rowId xmlns:a16="http://schemas.microsoft.com/office/drawing/2014/main" val="10007"/>
                  </a:ext>
                </a:extLst>
              </a:tr>
              <a:tr h="428100">
                <a:tc>
                  <a:txBody>
                    <a:bodyPr/>
                    <a:lstStyle/>
                    <a:p>
                      <a:pPr marL="0" marR="0" lvl="0" indent="0" algn="r" rtl="0">
                        <a:lnSpc>
                          <a:spcPct val="100000"/>
                        </a:lnSpc>
                        <a:spcBef>
                          <a:spcPts val="0"/>
                        </a:spcBef>
                        <a:spcAft>
                          <a:spcPts val="0"/>
                        </a:spcAft>
                        <a:buClr>
                          <a:srgbClr val="000000"/>
                        </a:buClr>
                        <a:buSzPts val="800"/>
                        <a:buFont typeface="Arial"/>
                        <a:buNone/>
                      </a:pPr>
                      <a:r>
                        <a:rPr lang="en-US" sz="1200" u="none" strike="noStrike" cap="none"/>
                        <a:t>White Male</a:t>
                      </a:r>
                      <a:endParaRPr sz="1200" u="none" strike="noStrike" cap="none"/>
                    </a:p>
                  </a:txBody>
                  <a:tcPr marL="152425" marR="152425" marT="31175" marB="31175" anchor="ctr">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2CC"/>
                    </a:solidFill>
                  </a:tcPr>
                </a:tc>
                <a:tc>
                  <a:txBody>
                    <a:bodyPr/>
                    <a:lstStyle/>
                    <a:p>
                      <a:pPr marL="0" marR="0" lvl="0" indent="0" algn="ctr" rtl="0">
                        <a:lnSpc>
                          <a:spcPct val="100000"/>
                        </a:lnSpc>
                        <a:spcBef>
                          <a:spcPts val="0"/>
                        </a:spcBef>
                        <a:spcAft>
                          <a:spcPts val="0"/>
                        </a:spcAft>
                        <a:buClr>
                          <a:srgbClr val="000000"/>
                        </a:buClr>
                        <a:buSzPts val="800"/>
                        <a:buFont typeface="Arial"/>
                        <a:buNone/>
                      </a:pPr>
                      <a:r>
                        <a:rPr lang="en-US" sz="1200" b="1" u="none" strike="noStrike" cap="none"/>
                        <a:t>38,011</a:t>
                      </a:r>
                      <a:endParaRPr sz="1200" b="1" u="none" strike="noStrike" cap="none"/>
                    </a:p>
                  </a:txBody>
                  <a:tcPr marL="152425" marR="152425" marT="31175" marB="31175" anchor="ctr">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2CC"/>
                    </a:solidFill>
                  </a:tcPr>
                </a:tc>
                <a:tc>
                  <a:txBody>
                    <a:bodyPr/>
                    <a:lstStyle/>
                    <a:p>
                      <a:pPr marL="0" marR="0" lvl="0" indent="0" algn="ctr" rtl="0">
                        <a:lnSpc>
                          <a:spcPct val="100000"/>
                        </a:lnSpc>
                        <a:spcBef>
                          <a:spcPts val="0"/>
                        </a:spcBef>
                        <a:spcAft>
                          <a:spcPts val="0"/>
                        </a:spcAft>
                        <a:buClr>
                          <a:srgbClr val="000000"/>
                        </a:buClr>
                        <a:buSzPts val="800"/>
                        <a:buFont typeface="Arial"/>
                        <a:buNone/>
                      </a:pPr>
                      <a:r>
                        <a:rPr lang="en-US" sz="1200" b="1" u="none" strike="noStrike" cap="none"/>
                        <a:t>38.6</a:t>
                      </a:r>
                      <a:endParaRPr sz="1200" b="1" u="none" strike="noStrike" cap="none"/>
                    </a:p>
                    <a:p>
                      <a:pPr marL="0" marR="0" lvl="0" indent="0" algn="ctr" rtl="0">
                        <a:lnSpc>
                          <a:spcPct val="100000"/>
                        </a:lnSpc>
                        <a:spcBef>
                          <a:spcPts val="0"/>
                        </a:spcBef>
                        <a:spcAft>
                          <a:spcPts val="0"/>
                        </a:spcAft>
                        <a:buClr>
                          <a:srgbClr val="000000"/>
                        </a:buClr>
                        <a:buSzPts val="800"/>
                        <a:buFont typeface="Arial"/>
                        <a:buNone/>
                      </a:pPr>
                      <a:r>
                        <a:rPr lang="en-US" sz="1200" u="none" strike="noStrike" cap="none"/>
                        <a:t>(27.5-49.7)</a:t>
                      </a:r>
                      <a:endParaRPr sz="1200" u="none" strike="noStrike" cap="none"/>
                    </a:p>
                  </a:txBody>
                  <a:tcPr marL="152425" marR="152425" marT="31175" marB="31175" anchor="ctr">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2CC"/>
                    </a:solidFill>
                  </a:tcPr>
                </a:tc>
                <a:tc>
                  <a:txBody>
                    <a:bodyPr/>
                    <a:lstStyle/>
                    <a:p>
                      <a:pPr marL="0" marR="0" lvl="0" indent="0" algn="ctr" rtl="0">
                        <a:lnSpc>
                          <a:spcPct val="100000"/>
                        </a:lnSpc>
                        <a:spcBef>
                          <a:spcPts val="0"/>
                        </a:spcBef>
                        <a:spcAft>
                          <a:spcPts val="0"/>
                        </a:spcAft>
                        <a:buClr>
                          <a:srgbClr val="92D050"/>
                        </a:buClr>
                        <a:buSzPts val="1000"/>
                        <a:buFont typeface="Calibri"/>
                        <a:buNone/>
                      </a:pPr>
                      <a:endParaRPr sz="1000" b="1" u="none" strike="noStrike" cap="none">
                        <a:solidFill>
                          <a:srgbClr val="92D050"/>
                        </a:solidFill>
                        <a:highlight>
                          <a:srgbClr val="000000"/>
                        </a:highlight>
                      </a:endParaRPr>
                    </a:p>
                  </a:txBody>
                  <a:tcPr marL="152425" marR="152425" marT="31175" marB="31175" anchor="ctr">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solidFill>
                      <a:srgbClr val="FFF2CC"/>
                    </a:solidFill>
                  </a:tcPr>
                </a:tc>
                <a:extLst>
                  <a:ext uri="{0D108BD9-81ED-4DB2-BD59-A6C34878D82A}">
                    <a16:rowId xmlns:a16="http://schemas.microsoft.com/office/drawing/2014/main" val="10008"/>
                  </a:ext>
                </a:extLst>
              </a:tr>
              <a:tr h="478800">
                <a:tc>
                  <a:txBody>
                    <a:bodyPr/>
                    <a:lstStyle/>
                    <a:p>
                      <a:pPr marL="0" marR="0" lvl="0" indent="0" algn="r" rtl="0">
                        <a:lnSpc>
                          <a:spcPct val="100000"/>
                        </a:lnSpc>
                        <a:spcBef>
                          <a:spcPts val="0"/>
                        </a:spcBef>
                        <a:spcAft>
                          <a:spcPts val="0"/>
                        </a:spcAft>
                        <a:buClr>
                          <a:srgbClr val="000000"/>
                        </a:buClr>
                        <a:buSzPts val="900"/>
                        <a:buFont typeface="Arial"/>
                        <a:buNone/>
                      </a:pPr>
                      <a:endParaRPr sz="1200" b="1" u="none" strike="noStrike" cap="none"/>
                    </a:p>
                  </a:txBody>
                  <a:tcPr marL="152425" marR="152425" marT="31175" marB="31175" anchor="ctr">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76200" cap="flat" cmpd="sng">
                      <a:solidFill>
                        <a:schemeClr val="dk1"/>
                      </a:solidFill>
                      <a:prstDash val="solid"/>
                      <a:round/>
                      <a:headEnd type="none" w="sm" len="sm"/>
                      <a:tailEnd type="none" w="sm" len="sm"/>
                    </a:lnB>
                    <a:solidFill>
                      <a:srgbClr val="FFF2CC"/>
                    </a:solidFill>
                  </a:tcPr>
                </a:tc>
                <a:tc>
                  <a:txBody>
                    <a:bodyPr/>
                    <a:lstStyle/>
                    <a:p>
                      <a:pPr marL="0" marR="0" lvl="0" indent="0" algn="ctr" rtl="0">
                        <a:lnSpc>
                          <a:spcPct val="100000"/>
                        </a:lnSpc>
                        <a:spcBef>
                          <a:spcPts val="0"/>
                        </a:spcBef>
                        <a:spcAft>
                          <a:spcPts val="0"/>
                        </a:spcAft>
                        <a:buClr>
                          <a:srgbClr val="000000"/>
                        </a:buClr>
                        <a:buSzPts val="800"/>
                        <a:buFont typeface="Arial"/>
                        <a:buNone/>
                      </a:pPr>
                      <a:endParaRPr sz="1200" b="1" u="none" strike="noStrike" cap="none"/>
                    </a:p>
                  </a:txBody>
                  <a:tcPr marL="152425" marR="152425" marT="31175" marB="31175" anchor="ctr">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76200" cap="flat" cmpd="sng">
                      <a:solidFill>
                        <a:schemeClr val="dk1"/>
                      </a:solidFill>
                      <a:prstDash val="solid"/>
                      <a:round/>
                      <a:headEnd type="none" w="sm" len="sm"/>
                      <a:tailEnd type="none" w="sm" len="sm"/>
                    </a:lnB>
                    <a:solidFill>
                      <a:srgbClr val="FFF2CC"/>
                    </a:solidFill>
                  </a:tcPr>
                </a:tc>
                <a:tc>
                  <a:txBody>
                    <a:bodyPr/>
                    <a:lstStyle/>
                    <a:p>
                      <a:pPr marL="0" marR="0" lvl="0" indent="0" algn="ctr" rtl="0">
                        <a:lnSpc>
                          <a:spcPct val="100000"/>
                        </a:lnSpc>
                        <a:spcBef>
                          <a:spcPts val="0"/>
                        </a:spcBef>
                        <a:spcAft>
                          <a:spcPts val="0"/>
                        </a:spcAft>
                        <a:buClr>
                          <a:srgbClr val="000000"/>
                        </a:buClr>
                        <a:buSzPts val="800"/>
                        <a:buFont typeface="Arial"/>
                        <a:buNone/>
                      </a:pPr>
                      <a:endParaRPr sz="1200" b="1" i="0" u="none" strike="noStrike" cap="none">
                        <a:latin typeface="Calibri"/>
                        <a:ea typeface="Calibri"/>
                        <a:cs typeface="Calibri"/>
                        <a:sym typeface="Calibri"/>
                      </a:endParaRPr>
                    </a:p>
                  </a:txBody>
                  <a:tcPr marL="152425" marR="152425" marT="31175" marB="31175" anchor="ctr">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76200" cap="flat" cmpd="sng">
                      <a:solidFill>
                        <a:schemeClr val="dk1"/>
                      </a:solidFill>
                      <a:prstDash val="solid"/>
                      <a:round/>
                      <a:headEnd type="none" w="sm" len="sm"/>
                      <a:tailEnd type="none" w="sm" len="sm"/>
                    </a:lnB>
                    <a:solidFill>
                      <a:srgbClr val="FFF2CC"/>
                    </a:solidFill>
                  </a:tcPr>
                </a:tc>
                <a:tc>
                  <a:txBody>
                    <a:bodyPr/>
                    <a:lstStyle/>
                    <a:p>
                      <a:pPr marL="0" marR="0" lvl="0" indent="0" algn="ctr" rtl="0">
                        <a:lnSpc>
                          <a:spcPct val="100000"/>
                        </a:lnSpc>
                        <a:spcBef>
                          <a:spcPts val="0"/>
                        </a:spcBef>
                        <a:spcAft>
                          <a:spcPts val="0"/>
                        </a:spcAft>
                        <a:buClr>
                          <a:schemeClr val="dk1"/>
                        </a:buClr>
                        <a:buSzPts val="1000"/>
                        <a:buFont typeface="Arial"/>
                        <a:buNone/>
                      </a:pPr>
                      <a:endParaRPr sz="1000" b="1" u="none" strike="noStrike" cap="none">
                        <a:solidFill>
                          <a:srgbClr val="FFFF00"/>
                        </a:solidFill>
                        <a:highlight>
                          <a:srgbClr val="000000"/>
                        </a:highlight>
                        <a:latin typeface="Calibri"/>
                        <a:ea typeface="Calibri"/>
                        <a:cs typeface="Calibri"/>
                        <a:sym typeface="Calibri"/>
                      </a:endParaRPr>
                    </a:p>
                  </a:txBody>
                  <a:tcPr marL="152425" marR="152425" marT="31175" marB="31175" anchor="ctr">
                    <a:lnL w="28575" cap="flat" cmpd="sng">
                      <a:solidFill>
                        <a:srgbClr val="000000"/>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76200" cap="flat" cmpd="sng">
                      <a:solidFill>
                        <a:srgbClr val="000000"/>
                      </a:solidFill>
                      <a:prstDash val="solid"/>
                      <a:round/>
                      <a:headEnd type="none" w="sm" len="sm"/>
                      <a:tailEnd type="none" w="sm" len="sm"/>
                    </a:lnB>
                    <a:solidFill>
                      <a:srgbClr val="FFF2CC"/>
                    </a:solidFill>
                  </a:tcPr>
                </a:tc>
                <a:extLst>
                  <a:ext uri="{0D108BD9-81ED-4DB2-BD59-A6C34878D82A}">
                    <a16:rowId xmlns:a16="http://schemas.microsoft.com/office/drawing/2014/main" val="10009"/>
                  </a:ext>
                </a:extLst>
              </a:tr>
              <a:tr h="428100">
                <a:tc>
                  <a:txBody>
                    <a:bodyPr/>
                    <a:lstStyle/>
                    <a:p>
                      <a:pPr marL="0" marR="0" lvl="0" indent="0" algn="r" rtl="0">
                        <a:lnSpc>
                          <a:spcPct val="100000"/>
                        </a:lnSpc>
                        <a:spcBef>
                          <a:spcPts val="0"/>
                        </a:spcBef>
                        <a:spcAft>
                          <a:spcPts val="0"/>
                        </a:spcAft>
                        <a:buClr>
                          <a:srgbClr val="000000"/>
                        </a:buClr>
                        <a:buSzPts val="900"/>
                        <a:buFont typeface="Arial"/>
                        <a:buNone/>
                      </a:pPr>
                      <a:r>
                        <a:rPr lang="en-US" sz="1200" b="1" i="1"/>
                        <a:t>State (Overall) - 2019</a:t>
                      </a:r>
                      <a:endParaRPr sz="1200" b="1" u="none" strike="noStrike" cap="none"/>
                    </a:p>
                  </a:txBody>
                  <a:tcPr marL="152425" marR="152425" marT="31175" marB="31175" anchor="ctr">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76200"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solidFill>
                      <a:srgbClr val="FFC838"/>
                    </a:solidFill>
                  </a:tcPr>
                </a:tc>
                <a:tc>
                  <a:txBody>
                    <a:bodyPr/>
                    <a:lstStyle/>
                    <a:p>
                      <a:pPr marL="0" lvl="0" indent="0" algn="ctr" rtl="0">
                        <a:spcBef>
                          <a:spcPts val="0"/>
                        </a:spcBef>
                        <a:spcAft>
                          <a:spcPts val="0"/>
                        </a:spcAft>
                        <a:buClr>
                          <a:schemeClr val="dk1"/>
                        </a:buClr>
                        <a:buFont typeface="Arial"/>
                        <a:buNone/>
                      </a:pPr>
                      <a:r>
                        <a:rPr lang="en-US" sz="1200" b="1"/>
                        <a:t>188,886</a:t>
                      </a:r>
                      <a:endParaRPr sz="1200" b="1"/>
                    </a:p>
                  </a:txBody>
                  <a:tcPr marL="152425" marR="152425" marT="31175" marB="31175" anchor="ctr">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76200"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solidFill>
                      <a:srgbClr val="FFC838"/>
                    </a:solidFill>
                  </a:tcPr>
                </a:tc>
                <a:tc>
                  <a:txBody>
                    <a:bodyPr/>
                    <a:lstStyle/>
                    <a:p>
                      <a:pPr marL="0" lvl="0" indent="0" algn="ctr" rtl="0">
                        <a:spcBef>
                          <a:spcPts val="0"/>
                        </a:spcBef>
                        <a:spcAft>
                          <a:spcPts val="0"/>
                        </a:spcAft>
                        <a:buClr>
                          <a:schemeClr val="dk1"/>
                        </a:buClr>
                        <a:buFont typeface="Arial"/>
                        <a:buNone/>
                      </a:pPr>
                      <a:r>
                        <a:rPr lang="en-US" sz="1200" b="1"/>
                        <a:t>55.5</a:t>
                      </a:r>
                      <a:endParaRPr sz="1200"/>
                    </a:p>
                    <a:p>
                      <a:pPr marL="0" lvl="0" indent="0" algn="ctr" rtl="0">
                        <a:spcBef>
                          <a:spcPts val="0"/>
                        </a:spcBef>
                        <a:spcAft>
                          <a:spcPts val="0"/>
                        </a:spcAft>
                        <a:buClr>
                          <a:schemeClr val="dk1"/>
                        </a:buClr>
                        <a:buFont typeface="Arial"/>
                        <a:buNone/>
                      </a:pPr>
                      <a:r>
                        <a:rPr lang="en-US" sz="1200"/>
                        <a:t>(51.3-59.7)</a:t>
                      </a:r>
                      <a:endParaRPr sz="1200" b="1"/>
                    </a:p>
                  </a:txBody>
                  <a:tcPr marL="152425" marR="152425" marT="31175" marB="31175" anchor="ctr">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76200"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solidFill>
                      <a:srgbClr val="FFC838"/>
                    </a:solidFill>
                  </a:tcPr>
                </a:tc>
                <a:tc>
                  <a:txBody>
                    <a:bodyPr/>
                    <a:lstStyle/>
                    <a:p>
                      <a:pPr marL="0" marR="0" lvl="0" indent="0" algn="ctr" rtl="0">
                        <a:lnSpc>
                          <a:spcPct val="100000"/>
                        </a:lnSpc>
                        <a:spcBef>
                          <a:spcPts val="0"/>
                        </a:spcBef>
                        <a:spcAft>
                          <a:spcPts val="0"/>
                        </a:spcAft>
                        <a:buClr>
                          <a:schemeClr val="dk1"/>
                        </a:buClr>
                        <a:buSzPts val="700"/>
                        <a:buFont typeface="Arial"/>
                        <a:buNone/>
                      </a:pPr>
                      <a:r>
                        <a:rPr lang="en-US" sz="1000" b="1"/>
                        <a:t>N/A</a:t>
                      </a:r>
                      <a:endParaRPr sz="1000" b="1" u="none" strike="noStrike" cap="none">
                        <a:latin typeface="Calibri"/>
                        <a:ea typeface="Calibri"/>
                        <a:cs typeface="Calibri"/>
                        <a:sym typeface="Calibri"/>
                      </a:endParaRPr>
                    </a:p>
                  </a:txBody>
                  <a:tcPr marL="152425" marR="152425" marT="31175" marB="31175" anchor="ctr">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76200"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C838"/>
                    </a:solidFill>
                  </a:tcPr>
                </a:tc>
                <a:extLst>
                  <a:ext uri="{0D108BD9-81ED-4DB2-BD59-A6C34878D82A}">
                    <a16:rowId xmlns:a16="http://schemas.microsoft.com/office/drawing/2014/main" val="10010"/>
                  </a:ext>
                </a:extLst>
              </a:tr>
              <a:tr h="495025">
                <a:tc>
                  <a:txBody>
                    <a:bodyPr/>
                    <a:lstStyle/>
                    <a:p>
                      <a:pPr marL="0" marR="0" lvl="0" indent="0" algn="r" rtl="0">
                        <a:lnSpc>
                          <a:spcPct val="100000"/>
                        </a:lnSpc>
                        <a:spcBef>
                          <a:spcPts val="0"/>
                        </a:spcBef>
                        <a:spcAft>
                          <a:spcPts val="0"/>
                        </a:spcAft>
                        <a:buClr>
                          <a:schemeClr val="dk1"/>
                        </a:buClr>
                        <a:buSzPts val="900"/>
                        <a:buFont typeface="Arial"/>
                        <a:buNone/>
                      </a:pPr>
                      <a:endParaRPr sz="1200" b="1" i="1" u="none" strike="noStrike" cap="none"/>
                    </a:p>
                  </a:txBody>
                  <a:tcPr marL="152425" marR="152425" marT="31175" marB="31175" anchor="ctr">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C838"/>
                    </a:solidFill>
                  </a:tcPr>
                </a:tc>
                <a:tc>
                  <a:txBody>
                    <a:bodyPr/>
                    <a:lstStyle/>
                    <a:p>
                      <a:pPr marL="0" marR="0" lvl="0" indent="0" algn="ctr" rtl="0">
                        <a:lnSpc>
                          <a:spcPct val="100000"/>
                        </a:lnSpc>
                        <a:spcBef>
                          <a:spcPts val="0"/>
                        </a:spcBef>
                        <a:spcAft>
                          <a:spcPts val="0"/>
                        </a:spcAft>
                        <a:buClr>
                          <a:schemeClr val="dk1"/>
                        </a:buClr>
                        <a:buSzPts val="800"/>
                        <a:buFont typeface="Arial"/>
                        <a:buNone/>
                      </a:pPr>
                      <a:endParaRPr sz="1200" b="1" u="none" strike="noStrike" cap="none"/>
                    </a:p>
                  </a:txBody>
                  <a:tcPr marL="152425" marR="152425" marT="31175" marB="31175" anchor="ctr">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C838"/>
                    </a:solidFill>
                  </a:tcPr>
                </a:tc>
                <a:tc>
                  <a:txBody>
                    <a:bodyPr/>
                    <a:lstStyle/>
                    <a:p>
                      <a:pPr marL="0" marR="0" lvl="0" indent="0" algn="ctr" rtl="0">
                        <a:lnSpc>
                          <a:spcPct val="100000"/>
                        </a:lnSpc>
                        <a:spcBef>
                          <a:spcPts val="0"/>
                        </a:spcBef>
                        <a:spcAft>
                          <a:spcPts val="0"/>
                        </a:spcAft>
                        <a:buClr>
                          <a:schemeClr val="dk1"/>
                        </a:buClr>
                        <a:buSzPts val="800"/>
                        <a:buFont typeface="Arial"/>
                        <a:buNone/>
                      </a:pPr>
                      <a:endParaRPr sz="1200" b="1" i="0" u="none" strike="noStrike" cap="none">
                        <a:latin typeface="Calibri"/>
                        <a:ea typeface="Calibri"/>
                        <a:cs typeface="Calibri"/>
                        <a:sym typeface="Calibri"/>
                      </a:endParaRPr>
                    </a:p>
                  </a:txBody>
                  <a:tcPr marL="152425" marR="152425" marT="31175" marB="31175" anchor="ctr">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C838"/>
                    </a:solidFill>
                  </a:tcPr>
                </a:tc>
                <a:tc>
                  <a:txBody>
                    <a:bodyPr/>
                    <a:lstStyle/>
                    <a:p>
                      <a:pPr marL="0" marR="0" lvl="0" indent="0" algn="ctr" rtl="0">
                        <a:lnSpc>
                          <a:spcPct val="100000"/>
                        </a:lnSpc>
                        <a:spcBef>
                          <a:spcPts val="0"/>
                        </a:spcBef>
                        <a:spcAft>
                          <a:spcPts val="0"/>
                        </a:spcAft>
                        <a:buNone/>
                      </a:pPr>
                      <a:endParaRPr sz="1000" b="1" u="none" strike="noStrike" cap="none">
                        <a:solidFill>
                          <a:srgbClr val="FFFF00"/>
                        </a:solidFill>
                        <a:highlight>
                          <a:srgbClr val="000000"/>
                        </a:highlight>
                        <a:latin typeface="Calibri"/>
                        <a:ea typeface="Calibri"/>
                        <a:cs typeface="Calibri"/>
                        <a:sym typeface="Calibri"/>
                      </a:endParaRPr>
                    </a:p>
                  </a:txBody>
                  <a:tcPr marL="152425" marR="152425" marT="31175" marB="31175" anchor="ctr">
                    <a:lnL w="28575" cap="flat" cmpd="sng">
                      <a:solidFill>
                        <a:schemeClr val="dk1"/>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C838"/>
                    </a:solidFill>
                  </a:tcPr>
                </a:tc>
                <a:extLst>
                  <a:ext uri="{0D108BD9-81ED-4DB2-BD59-A6C34878D82A}">
                    <a16:rowId xmlns:a16="http://schemas.microsoft.com/office/drawing/2014/main" val="10011"/>
                  </a:ext>
                </a:extLst>
              </a:tr>
              <a:tr h="383075">
                <a:tc gridSpan="4">
                  <a:txBody>
                    <a:bodyPr/>
                    <a:lstStyle/>
                    <a:p>
                      <a:pPr marL="0" marR="0" lvl="0" indent="0" algn="ctr" rtl="0">
                        <a:lnSpc>
                          <a:spcPct val="100000"/>
                        </a:lnSpc>
                        <a:spcBef>
                          <a:spcPts val="0"/>
                        </a:spcBef>
                        <a:spcAft>
                          <a:spcPts val="0"/>
                        </a:spcAft>
                        <a:buClr>
                          <a:srgbClr val="000000"/>
                        </a:buClr>
                        <a:buSzPts val="700"/>
                        <a:buFont typeface="Arial"/>
                        <a:buNone/>
                      </a:pPr>
                      <a:r>
                        <a:rPr lang="en-US" b="1" u="none" strike="noStrike" cap="none"/>
                        <a:t>Compared to State Average: </a:t>
                      </a:r>
                      <a:r>
                        <a:rPr lang="en-US" b="1"/>
                        <a:t>S</a:t>
                      </a:r>
                      <a:r>
                        <a:rPr lang="en-US" b="1" u="none" strike="noStrike" cap="none"/>
                        <a:t>ignificantly higher         </a:t>
                      </a:r>
                      <a:r>
                        <a:rPr lang="en-US" b="1" u="none" strike="noStrike" cap="none">
                          <a:solidFill>
                            <a:srgbClr val="92D050"/>
                          </a:solidFill>
                        </a:rPr>
                        <a:t>            </a:t>
                      </a:r>
                      <a:r>
                        <a:rPr lang="en-US" b="1" u="none" strike="noStrike" cap="none"/>
                        <a:t>Significantly lower</a:t>
                      </a:r>
                      <a:endParaRPr b="1" i="1" u="none" strike="noStrike" cap="none"/>
                    </a:p>
                  </a:txBody>
                  <a:tcPr marL="152425" marR="152425" marT="31175" marB="31175" anchor="ctr">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solidFill>
                      <a:srgbClr val="FFF2CC"/>
                    </a:solidFill>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12"/>
                  </a:ext>
                </a:extLst>
              </a:tr>
            </a:tbl>
          </a:graphicData>
        </a:graphic>
      </p:graphicFrame>
      <p:pic>
        <p:nvPicPr>
          <p:cNvPr id="359" name="Google Shape;359;g230c3a16e60_0_120"/>
          <p:cNvPicPr preferRelativeResize="0"/>
          <p:nvPr/>
        </p:nvPicPr>
        <p:blipFill>
          <a:blip r:embed="rId3">
            <a:alphaModFix/>
          </a:blip>
          <a:stretch>
            <a:fillRect/>
          </a:stretch>
        </p:blipFill>
        <p:spPr>
          <a:xfrm>
            <a:off x="10873133" y="1693407"/>
            <a:ext cx="349134" cy="349134"/>
          </a:xfrm>
          <a:prstGeom prst="rect">
            <a:avLst/>
          </a:prstGeom>
          <a:noFill/>
          <a:ln>
            <a:noFill/>
          </a:ln>
        </p:spPr>
      </p:pic>
      <p:pic>
        <p:nvPicPr>
          <p:cNvPr id="360" name="Google Shape;360;g230c3a16e60_0_120"/>
          <p:cNvPicPr preferRelativeResize="0"/>
          <p:nvPr/>
        </p:nvPicPr>
        <p:blipFill>
          <a:blip r:embed="rId4">
            <a:alphaModFix/>
          </a:blip>
          <a:stretch>
            <a:fillRect/>
          </a:stretch>
        </p:blipFill>
        <p:spPr>
          <a:xfrm>
            <a:off x="10136275" y="1689482"/>
            <a:ext cx="349134" cy="349134"/>
          </a:xfrm>
          <a:prstGeom prst="rect">
            <a:avLst/>
          </a:prstGeom>
          <a:noFill/>
          <a:ln>
            <a:noFill/>
          </a:ln>
        </p:spPr>
      </p:pic>
      <p:pic>
        <p:nvPicPr>
          <p:cNvPr id="361" name="Google Shape;361;g230c3a16e60_0_120"/>
          <p:cNvPicPr preferRelativeResize="0"/>
          <p:nvPr/>
        </p:nvPicPr>
        <p:blipFill>
          <a:blip r:embed="rId4">
            <a:alphaModFix/>
          </a:blip>
          <a:stretch>
            <a:fillRect/>
          </a:stretch>
        </p:blipFill>
        <p:spPr>
          <a:xfrm>
            <a:off x="10631325" y="2994009"/>
            <a:ext cx="349134" cy="349134"/>
          </a:xfrm>
          <a:prstGeom prst="rect">
            <a:avLst/>
          </a:prstGeom>
          <a:noFill/>
          <a:ln>
            <a:noFill/>
          </a:ln>
        </p:spPr>
      </p:pic>
      <p:pic>
        <p:nvPicPr>
          <p:cNvPr id="362" name="Google Shape;362;g230c3a16e60_0_120"/>
          <p:cNvPicPr preferRelativeResize="0"/>
          <p:nvPr/>
        </p:nvPicPr>
        <p:blipFill>
          <a:blip r:embed="rId4">
            <a:alphaModFix/>
          </a:blip>
          <a:stretch>
            <a:fillRect/>
          </a:stretch>
        </p:blipFill>
        <p:spPr>
          <a:xfrm>
            <a:off x="10631325" y="3391350"/>
            <a:ext cx="349134" cy="349134"/>
          </a:xfrm>
          <a:prstGeom prst="rect">
            <a:avLst/>
          </a:prstGeom>
          <a:noFill/>
          <a:ln>
            <a:noFill/>
          </a:ln>
        </p:spPr>
      </p:pic>
      <p:pic>
        <p:nvPicPr>
          <p:cNvPr id="363" name="Google Shape;363;g230c3a16e60_0_120"/>
          <p:cNvPicPr preferRelativeResize="0"/>
          <p:nvPr/>
        </p:nvPicPr>
        <p:blipFill>
          <a:blip r:embed="rId3">
            <a:alphaModFix/>
          </a:blip>
          <a:stretch>
            <a:fillRect/>
          </a:stretch>
        </p:blipFill>
        <p:spPr>
          <a:xfrm>
            <a:off x="10603525" y="3946527"/>
            <a:ext cx="349134" cy="349134"/>
          </a:xfrm>
          <a:prstGeom prst="rect">
            <a:avLst/>
          </a:prstGeom>
          <a:noFill/>
          <a:ln>
            <a:noFill/>
          </a:ln>
        </p:spPr>
      </p:pic>
      <p:pic>
        <p:nvPicPr>
          <p:cNvPr id="364" name="Google Shape;364;g230c3a16e60_0_120"/>
          <p:cNvPicPr preferRelativeResize="0"/>
          <p:nvPr/>
        </p:nvPicPr>
        <p:blipFill>
          <a:blip r:embed="rId3">
            <a:alphaModFix/>
          </a:blip>
          <a:stretch>
            <a:fillRect/>
          </a:stretch>
        </p:blipFill>
        <p:spPr>
          <a:xfrm>
            <a:off x="10603525" y="4340502"/>
            <a:ext cx="349134" cy="349134"/>
          </a:xfrm>
          <a:prstGeom prst="rect">
            <a:avLst/>
          </a:prstGeom>
          <a:noFill/>
          <a:ln>
            <a:noFill/>
          </a:ln>
        </p:spPr>
      </p:pic>
      <p:pic>
        <p:nvPicPr>
          <p:cNvPr id="365" name="Google Shape;365;g230c3a16e60_0_120"/>
          <p:cNvPicPr preferRelativeResize="0"/>
          <p:nvPr/>
        </p:nvPicPr>
        <p:blipFill>
          <a:blip r:embed="rId3">
            <a:alphaModFix/>
          </a:blip>
          <a:stretch>
            <a:fillRect/>
          </a:stretch>
        </p:blipFill>
        <p:spPr>
          <a:xfrm>
            <a:off x="10601875" y="4751255"/>
            <a:ext cx="349134" cy="349134"/>
          </a:xfrm>
          <a:prstGeom prst="rect">
            <a:avLst/>
          </a:prstGeom>
          <a:noFill/>
          <a:ln>
            <a:noFill/>
          </a:ln>
        </p:spPr>
      </p:pic>
      <p:pic>
        <p:nvPicPr>
          <p:cNvPr id="366" name="Google Shape;366;g230c3a16e60_0_120"/>
          <p:cNvPicPr preferRelativeResize="0"/>
          <p:nvPr/>
        </p:nvPicPr>
        <p:blipFill>
          <a:blip r:embed="rId3">
            <a:alphaModFix/>
          </a:blip>
          <a:stretch>
            <a:fillRect/>
          </a:stretch>
        </p:blipFill>
        <p:spPr>
          <a:xfrm>
            <a:off x="8939850" y="6503091"/>
            <a:ext cx="349134" cy="349134"/>
          </a:xfrm>
          <a:prstGeom prst="rect">
            <a:avLst/>
          </a:prstGeom>
          <a:noFill/>
          <a:ln>
            <a:noFill/>
          </a:ln>
        </p:spPr>
      </p:pic>
      <p:pic>
        <p:nvPicPr>
          <p:cNvPr id="367" name="Google Shape;367;g230c3a16e60_0_120"/>
          <p:cNvPicPr preferRelativeResize="0"/>
          <p:nvPr/>
        </p:nvPicPr>
        <p:blipFill>
          <a:blip r:embed="rId4">
            <a:alphaModFix/>
          </a:blip>
          <a:stretch>
            <a:fillRect/>
          </a:stretch>
        </p:blipFill>
        <p:spPr>
          <a:xfrm>
            <a:off x="6739642" y="6503091"/>
            <a:ext cx="349134" cy="349134"/>
          </a:xfrm>
          <a:prstGeom prst="rect">
            <a:avLst/>
          </a:prstGeom>
          <a:noFill/>
          <a:ln>
            <a:noFill/>
          </a:ln>
        </p:spPr>
      </p:pic>
      <p:graphicFrame>
        <p:nvGraphicFramePr>
          <p:cNvPr id="368" name="Google Shape;368;g230c3a16e60_0_120"/>
          <p:cNvGraphicFramePr/>
          <p:nvPr/>
        </p:nvGraphicFramePr>
        <p:xfrm>
          <a:off x="222525" y="2436938"/>
          <a:ext cx="11628925" cy="560000"/>
        </p:xfrm>
        <a:graphic>
          <a:graphicData uri="http://schemas.openxmlformats.org/drawingml/2006/table">
            <a:tbl>
              <a:tblPr>
                <a:noFill/>
              </a:tblPr>
              <a:tblGrid>
                <a:gridCol w="3687475">
                  <a:extLst>
                    <a:ext uri="{9D8B030D-6E8A-4147-A177-3AD203B41FA5}">
                      <a16:colId xmlns:a16="http://schemas.microsoft.com/office/drawing/2014/main" val="20000"/>
                    </a:ext>
                  </a:extLst>
                </a:gridCol>
                <a:gridCol w="2538150">
                  <a:extLst>
                    <a:ext uri="{9D8B030D-6E8A-4147-A177-3AD203B41FA5}">
                      <a16:colId xmlns:a16="http://schemas.microsoft.com/office/drawing/2014/main" val="20001"/>
                    </a:ext>
                  </a:extLst>
                </a:gridCol>
                <a:gridCol w="3287300">
                  <a:extLst>
                    <a:ext uri="{9D8B030D-6E8A-4147-A177-3AD203B41FA5}">
                      <a16:colId xmlns:a16="http://schemas.microsoft.com/office/drawing/2014/main" val="20002"/>
                    </a:ext>
                  </a:extLst>
                </a:gridCol>
                <a:gridCol w="2116000">
                  <a:extLst>
                    <a:ext uri="{9D8B030D-6E8A-4147-A177-3AD203B41FA5}">
                      <a16:colId xmlns:a16="http://schemas.microsoft.com/office/drawing/2014/main" val="20003"/>
                    </a:ext>
                  </a:extLst>
                </a:gridCol>
              </a:tblGrid>
              <a:tr h="560000">
                <a:tc>
                  <a:txBody>
                    <a:bodyPr/>
                    <a:lstStyle/>
                    <a:p>
                      <a:pPr marL="0" lvl="0" indent="0" algn="r" rtl="0">
                        <a:spcBef>
                          <a:spcPts val="0"/>
                        </a:spcBef>
                        <a:spcAft>
                          <a:spcPts val="0"/>
                        </a:spcAft>
                        <a:buNone/>
                      </a:pPr>
                      <a:r>
                        <a:rPr lang="en-US" sz="1100" b="1"/>
                        <a:t>Black  </a:t>
                      </a:r>
                      <a:endParaRPr sz="1100" b="1"/>
                    </a:p>
                  </a:txBody>
                  <a:tcPr marL="63500" marR="63500" marT="63500" marB="63500"/>
                </a:tc>
                <a:tc>
                  <a:txBody>
                    <a:bodyPr/>
                    <a:lstStyle/>
                    <a:p>
                      <a:pPr marL="0" lvl="0" indent="0" algn="ctr" rtl="0">
                        <a:spcBef>
                          <a:spcPts val="0"/>
                        </a:spcBef>
                        <a:spcAft>
                          <a:spcPts val="0"/>
                        </a:spcAft>
                        <a:buNone/>
                      </a:pPr>
                      <a:r>
                        <a:rPr lang="en-US" sz="1100" b="1"/>
                        <a:t>68,878</a:t>
                      </a:r>
                      <a:endParaRPr sz="1100" b="1"/>
                    </a:p>
                  </a:txBody>
                  <a:tcPr marL="63500" marR="63500" marT="63500" marB="63500"/>
                </a:tc>
                <a:tc>
                  <a:txBody>
                    <a:bodyPr/>
                    <a:lstStyle/>
                    <a:p>
                      <a:pPr marL="0" lvl="0" indent="0" algn="ctr" rtl="0">
                        <a:spcBef>
                          <a:spcPts val="0"/>
                        </a:spcBef>
                        <a:spcAft>
                          <a:spcPts val="0"/>
                        </a:spcAft>
                        <a:buNone/>
                      </a:pPr>
                      <a:r>
                        <a:rPr lang="en-US" sz="1100" b="1"/>
                        <a:t>91.1</a:t>
                      </a:r>
                      <a:endParaRPr sz="1100" b="1"/>
                    </a:p>
                    <a:p>
                      <a:pPr marL="0" lvl="0" indent="0" algn="ctr" rtl="0">
                        <a:spcBef>
                          <a:spcPts val="0"/>
                        </a:spcBef>
                        <a:spcAft>
                          <a:spcPts val="0"/>
                        </a:spcAft>
                        <a:buNone/>
                      </a:pPr>
                      <a:r>
                        <a:rPr lang="en-US" sz="1100" b="1"/>
                        <a:t>(84.8-97.4)</a:t>
                      </a:r>
                      <a:endParaRPr sz="1100" b="1"/>
                    </a:p>
                  </a:txBody>
                  <a:tcPr marL="63500" marR="63500" marT="63500" marB="63500"/>
                </a:tc>
                <a:tc>
                  <a:txBody>
                    <a:bodyPr/>
                    <a:lstStyle/>
                    <a:p>
                      <a:pPr marL="0" lvl="0" indent="0" algn="ctr" rtl="0">
                        <a:spcBef>
                          <a:spcPts val="0"/>
                        </a:spcBef>
                        <a:spcAft>
                          <a:spcPts val="0"/>
                        </a:spcAft>
                        <a:buNone/>
                      </a:pPr>
                      <a:endParaRPr sz="1100" b="1"/>
                    </a:p>
                  </a:txBody>
                  <a:tcPr marL="63500" marR="63500" marT="63500" marB="63500"/>
                </a:tc>
                <a:extLst>
                  <a:ext uri="{0D108BD9-81ED-4DB2-BD59-A6C34878D82A}">
                    <a16:rowId xmlns:a16="http://schemas.microsoft.com/office/drawing/2014/main" val="10000"/>
                  </a:ext>
                </a:extLst>
              </a:tr>
            </a:tbl>
          </a:graphicData>
        </a:graphic>
      </p:graphicFrame>
      <p:pic>
        <p:nvPicPr>
          <p:cNvPr id="369" name="Google Shape;369;g230c3a16e60_0_120"/>
          <p:cNvPicPr preferRelativeResize="0"/>
          <p:nvPr/>
        </p:nvPicPr>
        <p:blipFill>
          <a:blip r:embed="rId4">
            <a:alphaModFix/>
          </a:blip>
          <a:stretch>
            <a:fillRect/>
          </a:stretch>
        </p:blipFill>
        <p:spPr>
          <a:xfrm>
            <a:off x="10629675" y="2503300"/>
            <a:ext cx="352425" cy="352425"/>
          </a:xfrm>
          <a:prstGeom prst="rect">
            <a:avLst/>
          </a:prstGeom>
          <a:noFill/>
          <a:ln>
            <a:noFill/>
          </a:ln>
        </p:spPr>
      </p:pic>
      <p:pic>
        <p:nvPicPr>
          <p:cNvPr id="370" name="Google Shape;370;g230c3a16e60_0_120"/>
          <p:cNvPicPr preferRelativeResize="0"/>
          <p:nvPr/>
        </p:nvPicPr>
        <p:blipFill>
          <a:blip r:embed="rId4">
            <a:alphaModFix/>
          </a:blip>
          <a:stretch>
            <a:fillRect/>
          </a:stretch>
        </p:blipFill>
        <p:spPr>
          <a:xfrm>
            <a:off x="10600225" y="5198050"/>
            <a:ext cx="352425" cy="352425"/>
          </a:xfrm>
          <a:prstGeom prst="rect">
            <a:avLst/>
          </a:prstGeom>
          <a:noFill/>
          <a:ln>
            <a:noFill/>
          </a:ln>
        </p:spPr>
      </p:pic>
      <p:graphicFrame>
        <p:nvGraphicFramePr>
          <p:cNvPr id="371" name="Google Shape;371;g230c3a16e60_0_120"/>
          <p:cNvGraphicFramePr/>
          <p:nvPr/>
        </p:nvGraphicFramePr>
        <p:xfrm>
          <a:off x="222513" y="5162025"/>
          <a:ext cx="11628925" cy="462280"/>
        </p:xfrm>
        <a:graphic>
          <a:graphicData uri="http://schemas.openxmlformats.org/drawingml/2006/table">
            <a:tbl>
              <a:tblPr>
                <a:noFill/>
              </a:tblPr>
              <a:tblGrid>
                <a:gridCol w="3687475">
                  <a:extLst>
                    <a:ext uri="{9D8B030D-6E8A-4147-A177-3AD203B41FA5}">
                      <a16:colId xmlns:a16="http://schemas.microsoft.com/office/drawing/2014/main" val="20000"/>
                    </a:ext>
                  </a:extLst>
                </a:gridCol>
                <a:gridCol w="2538150">
                  <a:extLst>
                    <a:ext uri="{9D8B030D-6E8A-4147-A177-3AD203B41FA5}">
                      <a16:colId xmlns:a16="http://schemas.microsoft.com/office/drawing/2014/main" val="20001"/>
                    </a:ext>
                  </a:extLst>
                </a:gridCol>
                <a:gridCol w="3313750">
                  <a:extLst>
                    <a:ext uri="{9D8B030D-6E8A-4147-A177-3AD203B41FA5}">
                      <a16:colId xmlns:a16="http://schemas.microsoft.com/office/drawing/2014/main" val="20002"/>
                    </a:ext>
                  </a:extLst>
                </a:gridCol>
                <a:gridCol w="2089550">
                  <a:extLst>
                    <a:ext uri="{9D8B030D-6E8A-4147-A177-3AD203B41FA5}">
                      <a16:colId xmlns:a16="http://schemas.microsoft.com/office/drawing/2014/main" val="20003"/>
                    </a:ext>
                  </a:extLst>
                </a:gridCol>
              </a:tblGrid>
              <a:tr h="368375">
                <a:tc>
                  <a:txBody>
                    <a:bodyPr/>
                    <a:lstStyle/>
                    <a:p>
                      <a:pPr marL="0" lvl="0" indent="0" algn="r" rtl="0">
                        <a:spcBef>
                          <a:spcPts val="0"/>
                        </a:spcBef>
                        <a:spcAft>
                          <a:spcPts val="0"/>
                        </a:spcAft>
                        <a:buNone/>
                      </a:pPr>
                      <a:r>
                        <a:rPr lang="en-US" sz="1100" b="1"/>
                        <a:t>Health Insurance: Medicaid</a:t>
                      </a:r>
                      <a:endParaRPr sz="1100" b="1"/>
                    </a:p>
                  </a:txBody>
                  <a:tcPr marL="63500" marR="63500" marT="63500" marB="63500"/>
                </a:tc>
                <a:tc>
                  <a:txBody>
                    <a:bodyPr/>
                    <a:lstStyle/>
                    <a:p>
                      <a:pPr marL="0" lvl="0" indent="0" algn="ctr" rtl="0">
                        <a:spcBef>
                          <a:spcPts val="0"/>
                        </a:spcBef>
                        <a:spcAft>
                          <a:spcPts val="0"/>
                        </a:spcAft>
                        <a:buNone/>
                      </a:pPr>
                      <a:r>
                        <a:rPr lang="en-US" sz="1100" b="1"/>
                        <a:t>32,144</a:t>
                      </a:r>
                      <a:endParaRPr sz="1100" b="1"/>
                    </a:p>
                  </a:txBody>
                  <a:tcPr marL="63500" marR="63500" marT="63500" marB="63500"/>
                </a:tc>
                <a:tc>
                  <a:txBody>
                    <a:bodyPr/>
                    <a:lstStyle/>
                    <a:p>
                      <a:pPr marL="0" lvl="0" indent="0" algn="ctr" rtl="0">
                        <a:spcBef>
                          <a:spcPts val="0"/>
                        </a:spcBef>
                        <a:spcAft>
                          <a:spcPts val="0"/>
                        </a:spcAft>
                        <a:buNone/>
                      </a:pPr>
                      <a:r>
                        <a:rPr lang="en-US" sz="1100" b="1"/>
                        <a:t>72.2 </a:t>
                      </a:r>
                      <a:endParaRPr sz="1100" b="1"/>
                    </a:p>
                    <a:p>
                      <a:pPr marL="0" lvl="0" indent="0" algn="ctr" rtl="0">
                        <a:spcBef>
                          <a:spcPts val="0"/>
                        </a:spcBef>
                        <a:spcAft>
                          <a:spcPts val="0"/>
                        </a:spcAft>
                        <a:buNone/>
                      </a:pPr>
                      <a:r>
                        <a:rPr lang="en-US" sz="1100" b="1"/>
                        <a:t>(59.6-84.4)</a:t>
                      </a:r>
                      <a:endParaRPr sz="1100" b="1"/>
                    </a:p>
                  </a:txBody>
                  <a:tcPr marL="63500" marR="63500" marT="63500" marB="63500"/>
                </a:tc>
                <a:tc>
                  <a:txBody>
                    <a:bodyPr/>
                    <a:lstStyle/>
                    <a:p>
                      <a:pPr marL="0" lvl="0" indent="0" algn="ctr" rtl="0">
                        <a:spcBef>
                          <a:spcPts val="0"/>
                        </a:spcBef>
                        <a:spcAft>
                          <a:spcPts val="0"/>
                        </a:spcAft>
                        <a:buNone/>
                      </a:pPr>
                      <a:endParaRPr sz="1100" b="1"/>
                    </a:p>
                  </a:txBody>
                  <a:tcPr marL="63500" marR="63500" marT="63500" marB="63500"/>
                </a:tc>
                <a:extLst>
                  <a:ext uri="{0D108BD9-81ED-4DB2-BD59-A6C34878D82A}">
                    <a16:rowId xmlns:a16="http://schemas.microsoft.com/office/drawing/2014/main" val="10000"/>
                  </a:ext>
                </a:extLst>
              </a:tr>
            </a:tbl>
          </a:graphicData>
        </a:graphic>
      </p:graphicFrame>
      <p:graphicFrame>
        <p:nvGraphicFramePr>
          <p:cNvPr id="372" name="Google Shape;372;g230c3a16e60_0_120"/>
          <p:cNvGraphicFramePr/>
          <p:nvPr/>
        </p:nvGraphicFramePr>
        <p:xfrm>
          <a:off x="222525" y="6033188"/>
          <a:ext cx="11628925" cy="462280"/>
        </p:xfrm>
        <a:graphic>
          <a:graphicData uri="http://schemas.openxmlformats.org/drawingml/2006/table">
            <a:tbl>
              <a:tblPr>
                <a:noFill/>
              </a:tblPr>
              <a:tblGrid>
                <a:gridCol w="3687475">
                  <a:extLst>
                    <a:ext uri="{9D8B030D-6E8A-4147-A177-3AD203B41FA5}">
                      <a16:colId xmlns:a16="http://schemas.microsoft.com/office/drawing/2014/main" val="20000"/>
                    </a:ext>
                  </a:extLst>
                </a:gridCol>
                <a:gridCol w="2538150">
                  <a:extLst>
                    <a:ext uri="{9D8B030D-6E8A-4147-A177-3AD203B41FA5}">
                      <a16:colId xmlns:a16="http://schemas.microsoft.com/office/drawing/2014/main" val="20001"/>
                    </a:ext>
                  </a:extLst>
                </a:gridCol>
                <a:gridCol w="3313750">
                  <a:extLst>
                    <a:ext uri="{9D8B030D-6E8A-4147-A177-3AD203B41FA5}">
                      <a16:colId xmlns:a16="http://schemas.microsoft.com/office/drawing/2014/main" val="20002"/>
                    </a:ext>
                  </a:extLst>
                </a:gridCol>
                <a:gridCol w="2089550">
                  <a:extLst>
                    <a:ext uri="{9D8B030D-6E8A-4147-A177-3AD203B41FA5}">
                      <a16:colId xmlns:a16="http://schemas.microsoft.com/office/drawing/2014/main" val="20003"/>
                    </a:ext>
                  </a:extLst>
                </a:gridCol>
              </a:tblGrid>
              <a:tr h="0">
                <a:tc>
                  <a:txBody>
                    <a:bodyPr/>
                    <a:lstStyle/>
                    <a:p>
                      <a:pPr marL="0" lvl="0" indent="0" algn="r" rtl="0">
                        <a:spcBef>
                          <a:spcPts val="0"/>
                        </a:spcBef>
                        <a:spcAft>
                          <a:spcPts val="0"/>
                        </a:spcAft>
                        <a:buNone/>
                      </a:pPr>
                      <a:r>
                        <a:rPr lang="en-US" sz="1100" b="1"/>
                        <a:t>LGBT (2019 BRFSS)</a:t>
                      </a:r>
                      <a:endParaRPr sz="1100" b="1"/>
                    </a:p>
                  </a:txBody>
                  <a:tcPr marL="63500" marR="63500" marT="63500" marB="63500"/>
                </a:tc>
                <a:tc>
                  <a:txBody>
                    <a:bodyPr/>
                    <a:lstStyle/>
                    <a:p>
                      <a:pPr marL="0" lvl="0" indent="0" algn="ctr" rtl="0">
                        <a:spcBef>
                          <a:spcPts val="0"/>
                        </a:spcBef>
                        <a:spcAft>
                          <a:spcPts val="0"/>
                        </a:spcAft>
                        <a:buNone/>
                      </a:pPr>
                      <a:r>
                        <a:rPr lang="en-US" sz="1100" b="1"/>
                        <a:t>6,894</a:t>
                      </a:r>
                      <a:endParaRPr sz="1100" b="1"/>
                    </a:p>
                  </a:txBody>
                  <a:tcPr marL="63500" marR="63500" marT="63500" marB="63500"/>
                </a:tc>
                <a:tc>
                  <a:txBody>
                    <a:bodyPr/>
                    <a:lstStyle/>
                    <a:p>
                      <a:pPr marL="0" lvl="0" indent="0" algn="ctr" rtl="0">
                        <a:spcBef>
                          <a:spcPts val="0"/>
                        </a:spcBef>
                        <a:spcAft>
                          <a:spcPts val="0"/>
                        </a:spcAft>
                        <a:buNone/>
                      </a:pPr>
                      <a:r>
                        <a:rPr lang="en-US" sz="1100" b="1"/>
                        <a:t>74.7</a:t>
                      </a:r>
                      <a:endParaRPr sz="1100" b="1"/>
                    </a:p>
                    <a:p>
                      <a:pPr marL="0" lvl="0" indent="0" algn="ctr" rtl="0">
                        <a:spcBef>
                          <a:spcPts val="0"/>
                        </a:spcBef>
                        <a:spcAft>
                          <a:spcPts val="0"/>
                        </a:spcAft>
                        <a:buNone/>
                      </a:pPr>
                      <a:r>
                        <a:rPr lang="en-US" sz="1100" b="1"/>
                        <a:t>(60.6-88.8) </a:t>
                      </a:r>
                      <a:endParaRPr sz="1100" b="1"/>
                    </a:p>
                  </a:txBody>
                  <a:tcPr marL="63500" marR="63500" marT="63500" marB="63500"/>
                </a:tc>
                <a:tc>
                  <a:txBody>
                    <a:bodyPr/>
                    <a:lstStyle/>
                    <a:p>
                      <a:pPr marL="0" lvl="0" indent="0" algn="ctr" rtl="0">
                        <a:spcBef>
                          <a:spcPts val="0"/>
                        </a:spcBef>
                        <a:spcAft>
                          <a:spcPts val="0"/>
                        </a:spcAft>
                        <a:buNone/>
                      </a:pPr>
                      <a:endParaRPr sz="1100" b="1"/>
                    </a:p>
                  </a:txBody>
                  <a:tcPr marL="63500" marR="63500" marT="63500" marB="63500"/>
                </a:tc>
                <a:extLst>
                  <a:ext uri="{0D108BD9-81ED-4DB2-BD59-A6C34878D82A}">
                    <a16:rowId xmlns:a16="http://schemas.microsoft.com/office/drawing/2014/main" val="10000"/>
                  </a:ext>
                </a:extLst>
              </a:tr>
            </a:tbl>
          </a:graphicData>
        </a:graphic>
      </p:graphicFrame>
      <p:pic>
        <p:nvPicPr>
          <p:cNvPr id="373" name="Google Shape;373;g230c3a16e60_0_120"/>
          <p:cNvPicPr preferRelativeResize="0"/>
          <p:nvPr/>
        </p:nvPicPr>
        <p:blipFill>
          <a:blip r:embed="rId4">
            <a:alphaModFix/>
          </a:blip>
          <a:stretch>
            <a:fillRect/>
          </a:stretch>
        </p:blipFill>
        <p:spPr>
          <a:xfrm>
            <a:off x="10600225" y="6139050"/>
            <a:ext cx="352425" cy="352425"/>
          </a:xfrm>
          <a:prstGeom prst="rect">
            <a:avLst/>
          </a:prstGeom>
          <a:noFill/>
          <a:ln>
            <a:noFill/>
          </a:ln>
        </p:spPr>
      </p:pic>
      <p:sp>
        <p:nvSpPr>
          <p:cNvPr id="374" name="Google Shape;374;g230c3a16e60_0_120"/>
          <p:cNvSpPr txBox="1"/>
          <p:nvPr/>
        </p:nvSpPr>
        <p:spPr>
          <a:xfrm>
            <a:off x="344675" y="87900"/>
            <a:ext cx="11628900" cy="726900"/>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None/>
            </a:pPr>
            <a:r>
              <a:rPr lang="en-US" sz="3100" b="1">
                <a:solidFill>
                  <a:srgbClr val="000000"/>
                </a:solidFill>
                <a:latin typeface="Calibri"/>
                <a:ea typeface="Calibri"/>
                <a:cs typeface="Calibri"/>
                <a:sym typeface="Calibri"/>
              </a:rPr>
              <a:t>Menthol Tobacco Use Disparities in Maryland: </a:t>
            </a:r>
            <a:r>
              <a:rPr lang="en-US" sz="3100" b="1">
                <a:solidFill>
                  <a:srgbClr val="C00000"/>
                </a:solidFill>
                <a:latin typeface="Calibri"/>
                <a:ea typeface="Calibri"/>
                <a:cs typeface="Calibri"/>
                <a:sym typeface="Calibri"/>
              </a:rPr>
              <a:t>Cigarettes</a:t>
            </a:r>
            <a:endParaRPr sz="3100" b="1">
              <a:solidFill>
                <a:srgbClr val="C00000"/>
              </a:solidFill>
              <a:latin typeface="Calibri"/>
              <a:ea typeface="Calibri"/>
              <a:cs typeface="Calibri"/>
              <a:sym typeface="Calibri"/>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368"/>
                                        </p:tgtEl>
                                        <p:attrNameLst>
                                          <p:attrName>style.visibility</p:attrName>
                                        </p:attrNameLst>
                                      </p:cBhvr>
                                      <p:to>
                                        <p:strVal val="visible"/>
                                      </p:to>
                                    </p:set>
                                    <p:anim calcmode="lin" valueType="num">
                                      <p:cBhvr additive="base">
                                        <p:cTn id="7" dur="4400"/>
                                        <p:tgtEl>
                                          <p:spTgt spid="368"/>
                                        </p:tgtEl>
                                        <p:attrNameLst>
                                          <p:attrName>ppt_w</p:attrName>
                                        </p:attrNameLst>
                                      </p:cBhvr>
                                      <p:tavLst>
                                        <p:tav tm="0">
                                          <p:val>
                                            <p:strVal val="0"/>
                                          </p:val>
                                        </p:tav>
                                        <p:tav tm="100000">
                                          <p:val>
                                            <p:strVal val="#ppt_w"/>
                                          </p:val>
                                        </p:tav>
                                      </p:tavLst>
                                    </p:anim>
                                    <p:anim calcmode="lin" valueType="num">
                                      <p:cBhvr additive="base">
                                        <p:cTn id="8" dur="4400"/>
                                        <p:tgtEl>
                                          <p:spTgt spid="368"/>
                                        </p:tgtEl>
                                        <p:attrNameLst>
                                          <p:attrName>ppt_h</p:attrName>
                                        </p:attrNameLst>
                                      </p:cBhvr>
                                      <p:tavLst>
                                        <p:tav tm="0">
                                          <p:val>
                                            <p:strVal val="0"/>
                                          </p:val>
                                        </p:tav>
                                        <p:tav tm="100000">
                                          <p:val>
                                            <p:strVal val="#ppt_h"/>
                                          </p:val>
                                        </p:tav>
                                      </p:tavLst>
                                    </p:anim>
                                  </p:childTnLst>
                                </p:cTn>
                              </p:par>
                            </p:childTnLst>
                          </p:cTn>
                        </p:par>
                        <p:par>
                          <p:cTn id="9" fill="hold">
                            <p:stCondLst>
                              <p:cond delay="4400"/>
                            </p:stCondLst>
                            <p:childTnLst>
                              <p:par>
                                <p:cTn id="10" presetID="23" presetClass="entr" presetSubtype="16" fill="hold" nodeType="afterEffect">
                                  <p:stCondLst>
                                    <p:cond delay="0"/>
                                  </p:stCondLst>
                                  <p:childTnLst>
                                    <p:set>
                                      <p:cBhvr>
                                        <p:cTn id="11" dur="1" fill="hold">
                                          <p:stCondLst>
                                            <p:cond delay="0"/>
                                          </p:stCondLst>
                                        </p:cTn>
                                        <p:tgtEl>
                                          <p:spTgt spid="371"/>
                                        </p:tgtEl>
                                        <p:attrNameLst>
                                          <p:attrName>style.visibility</p:attrName>
                                        </p:attrNameLst>
                                      </p:cBhvr>
                                      <p:to>
                                        <p:strVal val="visible"/>
                                      </p:to>
                                    </p:set>
                                    <p:anim calcmode="lin" valueType="num">
                                      <p:cBhvr additive="base">
                                        <p:cTn id="12" dur="4600"/>
                                        <p:tgtEl>
                                          <p:spTgt spid="371"/>
                                        </p:tgtEl>
                                        <p:attrNameLst>
                                          <p:attrName>ppt_w</p:attrName>
                                        </p:attrNameLst>
                                      </p:cBhvr>
                                      <p:tavLst>
                                        <p:tav tm="0">
                                          <p:val>
                                            <p:strVal val="0"/>
                                          </p:val>
                                        </p:tav>
                                        <p:tav tm="100000">
                                          <p:val>
                                            <p:strVal val="#ppt_w"/>
                                          </p:val>
                                        </p:tav>
                                      </p:tavLst>
                                    </p:anim>
                                    <p:anim calcmode="lin" valueType="num">
                                      <p:cBhvr additive="base">
                                        <p:cTn id="13" dur="4600"/>
                                        <p:tgtEl>
                                          <p:spTgt spid="371"/>
                                        </p:tgtEl>
                                        <p:attrNameLst>
                                          <p:attrName>ppt_h</p:attrName>
                                        </p:attrNameLst>
                                      </p:cBhvr>
                                      <p:tavLst>
                                        <p:tav tm="0">
                                          <p:val>
                                            <p:strVal val="0"/>
                                          </p:val>
                                        </p:tav>
                                        <p:tav tm="100000">
                                          <p:val>
                                            <p:strVal val="#ppt_h"/>
                                          </p:val>
                                        </p:tav>
                                      </p:tavLst>
                                    </p:anim>
                                  </p:childTnLst>
                                </p:cTn>
                              </p:par>
                            </p:childTnLst>
                          </p:cTn>
                        </p:par>
                        <p:par>
                          <p:cTn id="14" fill="hold">
                            <p:stCondLst>
                              <p:cond delay="9000"/>
                            </p:stCondLst>
                            <p:childTnLst>
                              <p:par>
                                <p:cTn id="15" presetID="23" presetClass="entr" presetSubtype="16" fill="hold" nodeType="afterEffect">
                                  <p:stCondLst>
                                    <p:cond delay="0"/>
                                  </p:stCondLst>
                                  <p:childTnLst>
                                    <p:set>
                                      <p:cBhvr>
                                        <p:cTn id="16" dur="1" fill="hold">
                                          <p:stCondLst>
                                            <p:cond delay="0"/>
                                          </p:stCondLst>
                                        </p:cTn>
                                        <p:tgtEl>
                                          <p:spTgt spid="372"/>
                                        </p:tgtEl>
                                        <p:attrNameLst>
                                          <p:attrName>style.visibility</p:attrName>
                                        </p:attrNameLst>
                                      </p:cBhvr>
                                      <p:to>
                                        <p:strVal val="visible"/>
                                      </p:to>
                                    </p:set>
                                    <p:anim calcmode="lin" valueType="num">
                                      <p:cBhvr additive="base">
                                        <p:cTn id="17" dur="4600"/>
                                        <p:tgtEl>
                                          <p:spTgt spid="372"/>
                                        </p:tgtEl>
                                        <p:attrNameLst>
                                          <p:attrName>ppt_w</p:attrName>
                                        </p:attrNameLst>
                                      </p:cBhvr>
                                      <p:tavLst>
                                        <p:tav tm="0">
                                          <p:val>
                                            <p:strVal val="0"/>
                                          </p:val>
                                        </p:tav>
                                        <p:tav tm="100000">
                                          <p:val>
                                            <p:strVal val="#ppt_w"/>
                                          </p:val>
                                        </p:tav>
                                      </p:tavLst>
                                    </p:anim>
                                    <p:anim calcmode="lin" valueType="num">
                                      <p:cBhvr additive="base">
                                        <p:cTn id="18" dur="4600"/>
                                        <p:tgtEl>
                                          <p:spTgt spid="372"/>
                                        </p:tgtEl>
                                        <p:attrNameLst>
                                          <p:attrName>ppt_h</p:attrName>
                                        </p:attrNameLst>
                                      </p:cBhvr>
                                      <p:tavLst>
                                        <p:tav tm="0">
                                          <p:val>
                                            <p:str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Shape 379"/>
        <p:cNvGrpSpPr/>
        <p:nvPr/>
      </p:nvGrpSpPr>
      <p:grpSpPr>
        <a:xfrm>
          <a:off x="0" y="0"/>
          <a:ext cx="0" cy="0"/>
          <a:chOff x="0" y="0"/>
          <a:chExt cx="0" cy="0"/>
        </a:xfrm>
      </p:grpSpPr>
      <p:sp>
        <p:nvSpPr>
          <p:cNvPr id="380" name="Google Shape;380;g232d77e7ccf_0_133"/>
          <p:cNvSpPr txBox="1">
            <a:spLocks noGrp="1"/>
          </p:cNvSpPr>
          <p:nvPr>
            <p:ph type="sldNum" idx="12"/>
          </p:nvPr>
        </p:nvSpPr>
        <p:spPr>
          <a:xfrm>
            <a:off x="8610600" y="6356352"/>
            <a:ext cx="2742900" cy="365100"/>
          </a:xfrm>
          <a:prstGeom prst="rect">
            <a:avLst/>
          </a:prstGeom>
        </p:spPr>
        <p:txBody>
          <a:bodyPr spcFirstLastPara="1" wrap="square" lIns="91425" tIns="45700" rIns="91425" bIns="45700" anchor="ctr" anchorCtr="0">
            <a:noAutofit/>
          </a:bodyPr>
          <a:lstStyle/>
          <a:p>
            <a:pPr marL="0" lvl="0" indent="0" algn="r" rtl="0">
              <a:spcBef>
                <a:spcPts val="0"/>
              </a:spcBef>
              <a:spcAft>
                <a:spcPts val="0"/>
              </a:spcAft>
              <a:buClr>
                <a:srgbClr val="000000"/>
              </a:buClr>
              <a:buSzPts val="960"/>
              <a:buFont typeface="Arial"/>
              <a:buNone/>
            </a:pPr>
            <a:fld id="{00000000-1234-1234-1234-123412341234}" type="slidenum">
              <a:rPr lang="en-US"/>
              <a:t>65</a:t>
            </a:fld>
            <a:endParaRPr/>
          </a:p>
        </p:txBody>
      </p:sp>
      <p:sp>
        <p:nvSpPr>
          <p:cNvPr id="381" name="Google Shape;381;g232d77e7ccf_0_133"/>
          <p:cNvSpPr txBox="1"/>
          <p:nvPr/>
        </p:nvSpPr>
        <p:spPr>
          <a:xfrm>
            <a:off x="1916075" y="156150"/>
            <a:ext cx="7552500" cy="9042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None/>
            </a:pPr>
            <a:r>
              <a:rPr lang="en-US" sz="2800" b="1">
                <a:solidFill>
                  <a:srgbClr val="000000"/>
                </a:solidFill>
                <a:latin typeface="Calibri"/>
                <a:ea typeface="Calibri"/>
                <a:cs typeface="Calibri"/>
                <a:sym typeface="Calibri"/>
              </a:rPr>
              <a:t>Menthol Tobacco Use in Maryland: </a:t>
            </a:r>
            <a:r>
              <a:rPr lang="en-US" sz="3200" b="1">
                <a:solidFill>
                  <a:srgbClr val="C00000"/>
                </a:solidFill>
                <a:latin typeface="Calibri"/>
                <a:ea typeface="Calibri"/>
                <a:cs typeface="Calibri"/>
                <a:sym typeface="Calibri"/>
              </a:rPr>
              <a:t>E-Cigarettes</a:t>
            </a:r>
            <a:endParaRPr sz="3200" b="1">
              <a:solidFill>
                <a:srgbClr val="C00000"/>
              </a:solidFill>
              <a:latin typeface="Calibri"/>
              <a:ea typeface="Calibri"/>
              <a:cs typeface="Calibri"/>
              <a:sym typeface="Calibri"/>
            </a:endParaRPr>
          </a:p>
        </p:txBody>
      </p:sp>
      <p:sp>
        <p:nvSpPr>
          <p:cNvPr id="382" name="Google Shape;382;g232d77e7ccf_0_133"/>
          <p:cNvSpPr txBox="1"/>
          <p:nvPr/>
        </p:nvSpPr>
        <p:spPr>
          <a:xfrm>
            <a:off x="467100" y="972988"/>
            <a:ext cx="10886400" cy="1205700"/>
          </a:xfrm>
          <a:prstGeom prst="rect">
            <a:avLst/>
          </a:prstGeom>
          <a:solidFill>
            <a:srgbClr val="FFC838"/>
          </a:solidFill>
          <a:ln w="28575" cap="flat" cmpd="sng">
            <a:solidFill>
              <a:srgbClr val="000000"/>
            </a:solidFill>
            <a:prstDash val="dash"/>
            <a:round/>
            <a:headEnd type="none" w="sm" len="sm"/>
            <a:tailEnd type="none" w="sm" len="sm"/>
          </a:ln>
        </p:spPr>
        <p:txBody>
          <a:bodyPr spcFirstLastPara="1" wrap="square" lIns="182875" tIns="91425" rIns="182875" bIns="91425" anchor="t" anchorCtr="0">
            <a:noAutofit/>
          </a:bodyPr>
          <a:lstStyle/>
          <a:p>
            <a:pPr marL="0" marR="0" lvl="0" indent="0" algn="l" rtl="0">
              <a:lnSpc>
                <a:spcPct val="100000"/>
              </a:lnSpc>
              <a:spcBef>
                <a:spcPts val="0"/>
              </a:spcBef>
              <a:spcAft>
                <a:spcPts val="0"/>
              </a:spcAft>
              <a:buNone/>
            </a:pPr>
            <a:r>
              <a:rPr lang="en-US" sz="1400" b="1" i="0" u="none" strike="noStrike" cap="none">
                <a:solidFill>
                  <a:srgbClr val="000000"/>
                </a:solidFill>
                <a:latin typeface="Calibri"/>
                <a:ea typeface="Calibri"/>
                <a:cs typeface="Calibri"/>
                <a:sym typeface="Calibri"/>
              </a:rPr>
              <a:t>In February 2020, the FDA prohibited the sale of all flavored non-disposable e-cigarettes and Maryland banned the sale of all flavored cartridge-based and disposable e-cigarettes, other than menthol and tobacco flavor. </a:t>
            </a:r>
            <a:endParaRPr sz="1400" b="1"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None/>
            </a:pPr>
            <a:endParaRPr sz="1400" b="1"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None/>
            </a:pPr>
            <a:r>
              <a:rPr lang="en-US" sz="1400" b="1" i="0" u="none" strike="noStrike" cap="none">
                <a:solidFill>
                  <a:srgbClr val="000000"/>
                </a:solidFill>
                <a:latin typeface="Calibri"/>
                <a:ea typeface="Calibri"/>
                <a:cs typeface="Calibri"/>
                <a:sym typeface="Calibri"/>
              </a:rPr>
              <a:t>Although e-cigarette sales have not reached pre-pandemic numbers, the menthol flavor has become the e-cigarette flavor of </a:t>
            </a:r>
            <a:r>
              <a:rPr lang="en-US" sz="1400" b="1" i="0" u="none" strike="noStrike" cap="none">
                <a:solidFill>
                  <a:srgbClr val="000000"/>
                </a:solidFill>
                <a:latin typeface="Calibri"/>
                <a:ea typeface="Calibri"/>
                <a:cs typeface="Calibri"/>
                <a:sym typeface="Calibri"/>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0"/>
                  </a:ext>
                </a:extLst>
              </a:rPr>
              <a:t>choice </a:t>
            </a:r>
            <a:r>
              <a:rPr lang="en-US" sz="1400" b="1" i="0" u="none" strike="noStrike" cap="none">
                <a:solidFill>
                  <a:srgbClr val="000000"/>
                </a:solidFill>
                <a:latin typeface="Calibri"/>
                <a:ea typeface="Calibri"/>
                <a:cs typeface="Calibri"/>
                <a:sym typeface="Calibri"/>
              </a:rPr>
              <a:t>for purchasers. </a:t>
            </a:r>
            <a:endParaRPr sz="1400" b="1" i="0" u="none" strike="noStrike" cap="none">
              <a:solidFill>
                <a:srgbClr val="000000"/>
              </a:solidFill>
              <a:latin typeface="Calibri"/>
              <a:ea typeface="Calibri"/>
              <a:cs typeface="Calibri"/>
              <a:sym typeface="Calibri"/>
            </a:endParaRPr>
          </a:p>
        </p:txBody>
      </p:sp>
      <p:pic>
        <p:nvPicPr>
          <p:cNvPr id="383" name="Google Shape;383;g232d77e7ccf_0_133"/>
          <p:cNvPicPr preferRelativeResize="0"/>
          <p:nvPr/>
        </p:nvPicPr>
        <p:blipFill rotWithShape="1">
          <a:blip r:embed="rId3">
            <a:alphaModFix/>
          </a:blip>
          <a:srcRect/>
          <a:stretch/>
        </p:blipFill>
        <p:spPr>
          <a:xfrm>
            <a:off x="517325" y="2223850"/>
            <a:ext cx="9768701" cy="4447175"/>
          </a:xfrm>
          <a:prstGeom prst="rect">
            <a:avLst/>
          </a:prstGeom>
          <a:noFill/>
          <a:ln>
            <a:noFill/>
          </a:ln>
        </p:spPr>
      </p:pic>
      <p:cxnSp>
        <p:nvCxnSpPr>
          <p:cNvPr id="384" name="Google Shape;384;g232d77e7ccf_0_133"/>
          <p:cNvCxnSpPr/>
          <p:nvPr/>
        </p:nvCxnSpPr>
        <p:spPr>
          <a:xfrm>
            <a:off x="6417875" y="3607325"/>
            <a:ext cx="3511200" cy="5700"/>
          </a:xfrm>
          <a:prstGeom prst="straightConnector1">
            <a:avLst/>
          </a:prstGeom>
          <a:noFill/>
          <a:ln w="28575" cap="flat" cmpd="sng">
            <a:solidFill>
              <a:srgbClr val="000000"/>
            </a:solidFill>
            <a:prstDash val="dash"/>
            <a:round/>
            <a:headEnd type="none" w="sm" len="sm"/>
            <a:tailEnd type="none" w="sm" len="sm"/>
          </a:ln>
        </p:spPr>
      </p:cxnSp>
      <p:cxnSp>
        <p:nvCxnSpPr>
          <p:cNvPr id="385" name="Google Shape;385;g232d77e7ccf_0_133"/>
          <p:cNvCxnSpPr/>
          <p:nvPr/>
        </p:nvCxnSpPr>
        <p:spPr>
          <a:xfrm rot="10800000">
            <a:off x="5820425" y="4232150"/>
            <a:ext cx="12600" cy="1156500"/>
          </a:xfrm>
          <a:prstGeom prst="straightConnector1">
            <a:avLst/>
          </a:prstGeom>
          <a:noFill/>
          <a:ln w="28575" cap="flat" cmpd="sng">
            <a:solidFill>
              <a:srgbClr val="000000"/>
            </a:solidFill>
            <a:prstDash val="dash"/>
            <a:round/>
            <a:headEnd type="none" w="sm" len="sm"/>
            <a:tailEnd type="none" w="sm" len="sm"/>
          </a:ln>
        </p:spPr>
      </p:cxnSp>
      <p:cxnSp>
        <p:nvCxnSpPr>
          <p:cNvPr id="386" name="Google Shape;386;g232d77e7ccf_0_133"/>
          <p:cNvCxnSpPr/>
          <p:nvPr/>
        </p:nvCxnSpPr>
        <p:spPr>
          <a:xfrm rot="10800000">
            <a:off x="9919525" y="3650650"/>
            <a:ext cx="6600" cy="1744200"/>
          </a:xfrm>
          <a:prstGeom prst="straightConnector1">
            <a:avLst/>
          </a:prstGeom>
          <a:noFill/>
          <a:ln w="28575" cap="flat" cmpd="sng">
            <a:solidFill>
              <a:srgbClr val="000000"/>
            </a:solidFill>
            <a:prstDash val="dash"/>
            <a:round/>
            <a:headEnd type="none" w="sm" len="sm"/>
            <a:tailEnd type="none" w="sm" len="sm"/>
          </a:ln>
        </p:spPr>
      </p:cxnSp>
      <p:cxnSp>
        <p:nvCxnSpPr>
          <p:cNvPr id="387" name="Google Shape;387;g232d77e7ccf_0_133"/>
          <p:cNvCxnSpPr/>
          <p:nvPr/>
        </p:nvCxnSpPr>
        <p:spPr>
          <a:xfrm rot="10800000">
            <a:off x="9468575" y="2241375"/>
            <a:ext cx="18900" cy="1362300"/>
          </a:xfrm>
          <a:prstGeom prst="straightConnector1">
            <a:avLst/>
          </a:prstGeom>
          <a:noFill/>
          <a:ln w="28575" cap="flat" cmpd="sng">
            <a:solidFill>
              <a:srgbClr val="000000"/>
            </a:solidFill>
            <a:prstDash val="dash"/>
            <a:round/>
            <a:headEnd type="none" w="sm" len="sm"/>
            <a:tailEnd type="none" w="sm" len="sm"/>
          </a:ln>
        </p:spPr>
      </p:cxnSp>
      <p:cxnSp>
        <p:nvCxnSpPr>
          <p:cNvPr id="388" name="Google Shape;388;g232d77e7ccf_0_133"/>
          <p:cNvCxnSpPr/>
          <p:nvPr/>
        </p:nvCxnSpPr>
        <p:spPr>
          <a:xfrm rot="10800000">
            <a:off x="5814225" y="3613176"/>
            <a:ext cx="1500" cy="618900"/>
          </a:xfrm>
          <a:prstGeom prst="straightConnector1">
            <a:avLst/>
          </a:prstGeom>
          <a:noFill/>
          <a:ln w="28575" cap="flat" cmpd="sng">
            <a:solidFill>
              <a:srgbClr val="000000"/>
            </a:solidFill>
            <a:prstDash val="dash"/>
            <a:round/>
            <a:headEnd type="none" w="sm" len="sm"/>
            <a:tailEnd type="none" w="sm" len="sm"/>
          </a:ln>
        </p:spPr>
      </p:cxnSp>
      <p:cxnSp>
        <p:nvCxnSpPr>
          <p:cNvPr id="389" name="Google Shape;389;g232d77e7ccf_0_133"/>
          <p:cNvCxnSpPr/>
          <p:nvPr/>
        </p:nvCxnSpPr>
        <p:spPr>
          <a:xfrm rot="10800000" flipH="1">
            <a:off x="5814225" y="3607175"/>
            <a:ext cx="685200" cy="15300"/>
          </a:xfrm>
          <a:prstGeom prst="straightConnector1">
            <a:avLst/>
          </a:prstGeom>
          <a:noFill/>
          <a:ln w="28575" cap="flat" cmpd="sng">
            <a:solidFill>
              <a:srgbClr val="000000"/>
            </a:solidFill>
            <a:prstDash val="dash"/>
            <a:round/>
            <a:headEnd type="none" w="sm" len="sm"/>
            <a:tailEnd type="none" w="sm" len="sm"/>
          </a:ln>
        </p:spPr>
      </p:cxnSp>
      <p:sp>
        <p:nvSpPr>
          <p:cNvPr id="390" name="Google Shape;390;g232d77e7ccf_0_133"/>
          <p:cNvSpPr txBox="1"/>
          <p:nvPr/>
        </p:nvSpPr>
        <p:spPr>
          <a:xfrm>
            <a:off x="4129425" y="6457800"/>
            <a:ext cx="24624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i="1">
                <a:latin typeface="Calibri"/>
                <a:ea typeface="Calibri"/>
                <a:cs typeface="Calibri"/>
                <a:sym typeface="Calibri"/>
              </a:rPr>
              <a:t>Sources available on next slide</a:t>
            </a:r>
            <a:endParaRPr i="1">
              <a:latin typeface="Calibri"/>
              <a:ea typeface="Calibri"/>
              <a:cs typeface="Calibri"/>
              <a:sym typeface="Calibri"/>
            </a:endParaRP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Shape 395"/>
        <p:cNvGrpSpPr/>
        <p:nvPr/>
      </p:nvGrpSpPr>
      <p:grpSpPr>
        <a:xfrm>
          <a:off x="0" y="0"/>
          <a:ext cx="0" cy="0"/>
          <a:chOff x="0" y="0"/>
          <a:chExt cx="0" cy="0"/>
        </a:xfrm>
      </p:grpSpPr>
      <p:sp>
        <p:nvSpPr>
          <p:cNvPr id="396" name="Google Shape;396;g232d77e7ccf_1_103"/>
          <p:cNvSpPr txBox="1">
            <a:spLocks noGrp="1"/>
          </p:cNvSpPr>
          <p:nvPr>
            <p:ph type="body" idx="1"/>
          </p:nvPr>
        </p:nvSpPr>
        <p:spPr>
          <a:xfrm>
            <a:off x="471800" y="5618350"/>
            <a:ext cx="10515600" cy="1103100"/>
          </a:xfrm>
          <a:prstGeom prst="rect">
            <a:avLst/>
          </a:prstGeom>
        </p:spPr>
        <p:txBody>
          <a:bodyPr spcFirstLastPara="1" wrap="square" lIns="91425" tIns="45700" rIns="91425" bIns="45700" anchor="t" anchorCtr="0">
            <a:normAutofit lnSpcReduction="10000"/>
          </a:bodyPr>
          <a:lstStyle/>
          <a:p>
            <a:pPr marL="0" lvl="0" indent="0" algn="l" rtl="0">
              <a:lnSpc>
                <a:spcPct val="100000"/>
              </a:lnSpc>
              <a:spcBef>
                <a:spcPts val="0"/>
              </a:spcBef>
              <a:spcAft>
                <a:spcPts val="0"/>
              </a:spcAft>
              <a:buClr>
                <a:srgbClr val="000000"/>
              </a:buClr>
              <a:buSzPts val="800"/>
              <a:buFont typeface="Arial"/>
              <a:buNone/>
            </a:pPr>
            <a:r>
              <a:rPr lang="en-US" sz="1000" b="1">
                <a:solidFill>
                  <a:srgbClr val="000000"/>
                </a:solidFill>
              </a:rPr>
              <a:t>Data Sources (slides 21-23): </a:t>
            </a:r>
            <a:endParaRPr sz="1000">
              <a:solidFill>
                <a:srgbClr val="000000"/>
              </a:solidFill>
            </a:endParaRPr>
          </a:p>
          <a:p>
            <a:pPr marL="457200" lvl="0" indent="-298450" algn="l" rtl="0">
              <a:lnSpc>
                <a:spcPct val="100000"/>
              </a:lnSpc>
              <a:spcBef>
                <a:spcPts val="0"/>
              </a:spcBef>
              <a:spcAft>
                <a:spcPts val="0"/>
              </a:spcAft>
              <a:buClr>
                <a:srgbClr val="000000"/>
              </a:buClr>
              <a:buSzPts val="1100"/>
              <a:buFont typeface="Calibri"/>
              <a:buAutoNum type="arabicPeriod"/>
            </a:pPr>
            <a:r>
              <a:rPr lang="en-US" sz="1000">
                <a:solidFill>
                  <a:srgbClr val="000000"/>
                </a:solidFill>
              </a:rPr>
              <a:t>U.S. Department of Health and Human Services. Center for Tobacco Products Food and Drug Administration. Scientific Review of the Effects of Menthol in Cigarettes on Tobacco Addiction: 1980-2021. April 2022. </a:t>
            </a:r>
            <a:r>
              <a:rPr lang="en-US" sz="1000" u="sng">
                <a:solidFill>
                  <a:srgbClr val="0563C1"/>
                </a:solidFill>
                <a:hlinkClick r:id="rId3">
                  <a:extLst>
                    <a:ext uri="{A12FA001-AC4F-418D-AE19-62706E023703}">
                      <ahyp:hlinkClr xmlns:ahyp="http://schemas.microsoft.com/office/drawing/2018/hyperlinkcolor" val="tx"/>
                    </a:ext>
                  </a:extLst>
                </a:hlinkClick>
              </a:rPr>
              <a:t>https://www.fda.gov/media/157642/download</a:t>
            </a:r>
            <a:endParaRPr sz="1000">
              <a:solidFill>
                <a:srgbClr val="000000"/>
              </a:solidFill>
            </a:endParaRPr>
          </a:p>
          <a:p>
            <a:pPr marL="457200" lvl="0" indent="-298450" algn="l" rtl="0">
              <a:lnSpc>
                <a:spcPct val="100000"/>
              </a:lnSpc>
              <a:spcBef>
                <a:spcPts val="0"/>
              </a:spcBef>
              <a:spcAft>
                <a:spcPts val="0"/>
              </a:spcAft>
              <a:buClr>
                <a:srgbClr val="000000"/>
              </a:buClr>
              <a:buSzPts val="1100"/>
              <a:buFont typeface="Calibri"/>
              <a:buAutoNum type="arabicPeriod"/>
            </a:pPr>
            <a:r>
              <a:rPr lang="en-US" sz="1000" b="1">
                <a:solidFill>
                  <a:srgbClr val="000000"/>
                </a:solidFill>
              </a:rPr>
              <a:t>Adult Data: </a:t>
            </a:r>
            <a:r>
              <a:rPr lang="en-US" sz="1000">
                <a:solidFill>
                  <a:srgbClr val="000000"/>
                </a:solidFill>
              </a:rPr>
              <a:t>2021 Behavioral Risk Factor Surveillance System (BRFSS)/Data on lesbian, gay, bisexual, and transgender status last collected on the 2019 BRFSS.</a:t>
            </a:r>
            <a:endParaRPr sz="1000">
              <a:solidFill>
                <a:srgbClr val="000000"/>
              </a:solidFill>
            </a:endParaRPr>
          </a:p>
          <a:p>
            <a:pPr marL="457200" lvl="0" indent="-298450" algn="l" rtl="0">
              <a:lnSpc>
                <a:spcPct val="100000"/>
              </a:lnSpc>
              <a:spcBef>
                <a:spcPts val="0"/>
              </a:spcBef>
              <a:spcAft>
                <a:spcPts val="0"/>
              </a:spcAft>
              <a:buClr>
                <a:srgbClr val="000000"/>
              </a:buClr>
              <a:buSzPts val="1100"/>
              <a:buFont typeface="Calibri"/>
              <a:buAutoNum type="arabicPeriod"/>
            </a:pPr>
            <a:r>
              <a:rPr lang="en-US" sz="1000" b="1">
                <a:solidFill>
                  <a:srgbClr val="000000"/>
                </a:solidFill>
              </a:rPr>
              <a:t>County-Level Data: </a:t>
            </a:r>
            <a:r>
              <a:rPr lang="en-US" sz="1000">
                <a:solidFill>
                  <a:srgbClr val="000000"/>
                </a:solidFill>
              </a:rPr>
              <a:t>Most county-level data was suppressed and insignificant for adult menthol cigarette use and thus was not included on this two-pager.</a:t>
            </a:r>
            <a:endParaRPr sz="1000" b="1">
              <a:solidFill>
                <a:srgbClr val="000000"/>
              </a:solidFill>
            </a:endParaRPr>
          </a:p>
          <a:p>
            <a:pPr marL="457200" lvl="0" indent="-298450" algn="l" rtl="0">
              <a:lnSpc>
                <a:spcPct val="100000"/>
              </a:lnSpc>
              <a:spcBef>
                <a:spcPts val="0"/>
              </a:spcBef>
              <a:spcAft>
                <a:spcPts val="0"/>
              </a:spcAft>
              <a:buClr>
                <a:srgbClr val="000000"/>
              </a:buClr>
              <a:buSzPts val="1100"/>
              <a:buFont typeface="Calibri"/>
              <a:buAutoNum type="arabicPeriod"/>
            </a:pPr>
            <a:r>
              <a:rPr lang="en-US" sz="1000" b="1">
                <a:solidFill>
                  <a:srgbClr val="000000"/>
                </a:solidFill>
              </a:rPr>
              <a:t>Youth Data: </a:t>
            </a:r>
            <a:r>
              <a:rPr lang="en-US" sz="1000">
                <a:solidFill>
                  <a:srgbClr val="000000"/>
                </a:solidFill>
              </a:rPr>
              <a:t>2018-2019 and</a:t>
            </a:r>
            <a:r>
              <a:rPr lang="en-US" sz="1000" b="1">
                <a:solidFill>
                  <a:srgbClr val="000000"/>
                </a:solidFill>
              </a:rPr>
              <a:t> </a:t>
            </a:r>
            <a:r>
              <a:rPr lang="en-US" sz="1000">
                <a:solidFill>
                  <a:srgbClr val="000000"/>
                </a:solidFill>
              </a:rPr>
              <a:t>2021-2022 Maryland Youth Risk Behavior Survey/Youth Tobacco Survey (YRBS/YTS).</a:t>
            </a:r>
            <a:endParaRPr sz="1000">
              <a:solidFill>
                <a:srgbClr val="000000"/>
              </a:solidFill>
            </a:endParaRPr>
          </a:p>
          <a:p>
            <a:pPr marL="457200" lvl="0" indent="-298450" algn="l" rtl="0">
              <a:lnSpc>
                <a:spcPct val="100000"/>
              </a:lnSpc>
              <a:spcBef>
                <a:spcPts val="0"/>
              </a:spcBef>
              <a:spcAft>
                <a:spcPts val="0"/>
              </a:spcAft>
              <a:buClr>
                <a:srgbClr val="000000"/>
              </a:buClr>
              <a:buSzPts val="1100"/>
              <a:buFont typeface="Calibri"/>
              <a:buAutoNum type="arabicPeriod"/>
            </a:pPr>
            <a:r>
              <a:rPr lang="en-US" sz="1000" b="1">
                <a:solidFill>
                  <a:srgbClr val="000000"/>
                </a:solidFill>
              </a:rPr>
              <a:t>E-Cigarette Unit Sales:</a:t>
            </a:r>
            <a:r>
              <a:rPr lang="en-US" sz="1000">
                <a:solidFill>
                  <a:srgbClr val="000000"/>
                </a:solidFill>
              </a:rPr>
              <a:t> CDC Foundation </a:t>
            </a:r>
            <a:r>
              <a:rPr lang="en-US" sz="1000" u="sng">
                <a:solidFill>
                  <a:srgbClr val="0563C1"/>
                </a:solidFill>
                <a:hlinkClick r:id="rId4">
                  <a:extLst>
                    <a:ext uri="{A12FA001-AC4F-418D-AE19-62706E023703}">
                      <ahyp:hlinkClr xmlns:ahyp="http://schemas.microsoft.com/office/drawing/2018/hyperlinkcolor" val="tx"/>
                    </a:ext>
                  </a:extLst>
                </a:hlinkClick>
              </a:rPr>
              <a:t>https://www.cdcfoundation.org/State-E-CigaretteSales-DataBrief-2022-Dec25?inline</a:t>
            </a:r>
            <a:endParaRPr/>
          </a:p>
        </p:txBody>
      </p:sp>
      <p:sp>
        <p:nvSpPr>
          <p:cNvPr id="397" name="Google Shape;397;g232d77e7ccf_1_103"/>
          <p:cNvSpPr txBox="1">
            <a:spLocks noGrp="1"/>
          </p:cNvSpPr>
          <p:nvPr>
            <p:ph type="sldNum" idx="12"/>
          </p:nvPr>
        </p:nvSpPr>
        <p:spPr>
          <a:xfrm>
            <a:off x="8610600" y="6356352"/>
            <a:ext cx="2742900" cy="365100"/>
          </a:xfrm>
          <a:prstGeom prst="rect">
            <a:avLst/>
          </a:prstGeom>
        </p:spPr>
        <p:txBody>
          <a:bodyPr spcFirstLastPara="1" wrap="square" lIns="91425" tIns="45700" rIns="91425" bIns="45700" anchor="ctr" anchorCtr="0">
            <a:noAutofit/>
          </a:bodyPr>
          <a:lstStyle/>
          <a:p>
            <a:pPr marL="0" lvl="0" indent="0" algn="r" rtl="0">
              <a:spcBef>
                <a:spcPts val="0"/>
              </a:spcBef>
              <a:spcAft>
                <a:spcPts val="0"/>
              </a:spcAft>
              <a:buClr>
                <a:srgbClr val="000000"/>
              </a:buClr>
              <a:buSzPts val="960"/>
              <a:buFont typeface="Arial"/>
              <a:buNone/>
            </a:pPr>
            <a:fld id="{00000000-1234-1234-1234-123412341234}" type="slidenum">
              <a:rPr lang="en-US"/>
              <a:t>66</a:t>
            </a:fld>
            <a:endParaRPr/>
          </a:p>
        </p:txBody>
      </p:sp>
      <p:sp>
        <p:nvSpPr>
          <p:cNvPr id="398" name="Google Shape;398;g232d77e7ccf_1_103"/>
          <p:cNvSpPr txBox="1"/>
          <p:nvPr/>
        </p:nvSpPr>
        <p:spPr>
          <a:xfrm>
            <a:off x="1210950" y="2767550"/>
            <a:ext cx="8727600" cy="1644000"/>
          </a:xfrm>
          <a:prstGeom prst="rect">
            <a:avLst/>
          </a:prstGeom>
          <a:solidFill>
            <a:srgbClr val="FFC838"/>
          </a:solidFill>
          <a:ln w="22225" cap="flat" cmpd="sng">
            <a:solidFill>
              <a:srgbClr val="000000"/>
            </a:solidFill>
            <a:prstDash val="solid"/>
            <a:round/>
            <a:headEnd type="none" w="sm" len="sm"/>
            <a:tailEnd type="none" w="sm" len="sm"/>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1400"/>
              <a:buFont typeface="Arial"/>
              <a:buNone/>
            </a:pPr>
            <a:r>
              <a:rPr lang="en-US" sz="2000" b="0" i="0" u="none" strike="noStrike" cap="none">
                <a:solidFill>
                  <a:srgbClr val="000000"/>
                </a:solidFill>
                <a:latin typeface="Calibri"/>
                <a:ea typeface="Calibri"/>
                <a:cs typeface="Calibri"/>
                <a:sym typeface="Calibri"/>
              </a:rPr>
              <a:t>Between the 2018-19 and 2021-22 school years, the percent of high school students reporting usually using </a:t>
            </a:r>
            <a:r>
              <a:rPr lang="en-US" sz="2000" b="1" i="0" u="none" strike="noStrike" cap="none">
                <a:solidFill>
                  <a:srgbClr val="000000"/>
                </a:solidFill>
                <a:latin typeface="Calibri"/>
                <a:ea typeface="Calibri"/>
                <a:cs typeface="Calibri"/>
                <a:sym typeface="Calibri"/>
              </a:rPr>
              <a:t>menthol</a:t>
            </a:r>
            <a:r>
              <a:rPr lang="en-US" sz="2000" b="0" i="0" u="none" strike="noStrike" cap="none">
                <a:solidFill>
                  <a:srgbClr val="000000"/>
                </a:solidFill>
                <a:latin typeface="Calibri"/>
                <a:ea typeface="Calibri"/>
                <a:cs typeface="Calibri"/>
                <a:sym typeface="Calibri"/>
              </a:rPr>
              <a:t>, </a:t>
            </a:r>
            <a:r>
              <a:rPr lang="en-US" sz="2000" b="1" i="0" u="none" strike="noStrike" cap="none">
                <a:solidFill>
                  <a:srgbClr val="000000"/>
                </a:solidFill>
                <a:latin typeface="Calibri"/>
                <a:ea typeface="Calibri"/>
                <a:cs typeface="Calibri"/>
                <a:sym typeface="Calibri"/>
              </a:rPr>
              <a:t>mint</a:t>
            </a:r>
            <a:r>
              <a:rPr lang="en-US" sz="2000" b="0" i="0" u="none" strike="noStrike" cap="none">
                <a:solidFill>
                  <a:srgbClr val="000000"/>
                </a:solidFill>
                <a:latin typeface="Calibri"/>
                <a:ea typeface="Calibri"/>
                <a:cs typeface="Calibri"/>
                <a:sym typeface="Calibri"/>
              </a:rPr>
              <a:t>, or </a:t>
            </a:r>
            <a:r>
              <a:rPr lang="en-US" sz="2000" b="1" i="0" u="none" strike="noStrike" cap="none">
                <a:solidFill>
                  <a:srgbClr val="000000"/>
                </a:solidFill>
                <a:latin typeface="Calibri"/>
                <a:ea typeface="Calibri"/>
                <a:cs typeface="Calibri"/>
                <a:sym typeface="Calibri"/>
              </a:rPr>
              <a:t>wintergreen flavors </a:t>
            </a:r>
            <a:r>
              <a:rPr lang="en-US" sz="2000" b="0" i="0" u="none" strike="noStrike" cap="none">
                <a:solidFill>
                  <a:srgbClr val="000000"/>
                </a:solidFill>
                <a:latin typeface="Calibri"/>
                <a:ea typeface="Calibri"/>
                <a:cs typeface="Calibri"/>
                <a:sym typeface="Calibri"/>
              </a:rPr>
              <a:t>in</a:t>
            </a:r>
            <a:r>
              <a:rPr lang="en-US" sz="2000" b="0" i="0" u="none" strike="noStrike" cap="none">
                <a:solidFill>
                  <a:srgbClr val="000000"/>
                </a:solidFill>
                <a:latin typeface="Calibri"/>
                <a:ea typeface="Calibri"/>
                <a:cs typeface="Calibri"/>
                <a:sym typeface="Calibri"/>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
                  </a:ext>
                </a:extLst>
              </a:rPr>
              <a:t> </a:t>
            </a:r>
            <a:r>
              <a:rPr lang="en-US" sz="2000" b="0" i="0" u="none" strike="noStrike" cap="none">
                <a:solidFill>
                  <a:srgbClr val="000000"/>
                </a:solidFill>
                <a:latin typeface="Calibri"/>
                <a:ea typeface="Calibri"/>
                <a:cs typeface="Calibri"/>
                <a:sym typeface="Calibri"/>
              </a:rPr>
              <a:t>their electronic smoking devices increased from </a:t>
            </a:r>
            <a:r>
              <a:rPr lang="en-US" sz="2000" b="1" i="0" u="none" strike="noStrike" cap="none">
                <a:solidFill>
                  <a:srgbClr val="000000"/>
                </a:solidFill>
                <a:latin typeface="Calibri"/>
                <a:ea typeface="Calibri"/>
                <a:cs typeface="Calibri"/>
                <a:sym typeface="Calibri"/>
              </a:rPr>
              <a:t>18.6</a:t>
            </a:r>
            <a:r>
              <a:rPr lang="en-US" sz="2000" b="0" i="0" u="none" strike="noStrike" cap="none">
                <a:solidFill>
                  <a:srgbClr val="000000"/>
                </a:solidFill>
                <a:latin typeface="Calibri"/>
                <a:ea typeface="Calibri"/>
                <a:cs typeface="Calibri"/>
                <a:sym typeface="Calibri"/>
              </a:rPr>
              <a:t> percent to </a:t>
            </a:r>
            <a:r>
              <a:rPr lang="en-US" sz="2000" b="1" i="0" u="none" strike="noStrike" cap="none">
                <a:solidFill>
                  <a:srgbClr val="000000"/>
                </a:solidFill>
                <a:latin typeface="Calibri"/>
                <a:ea typeface="Calibri"/>
                <a:cs typeface="Calibri"/>
                <a:sym typeface="Calibri"/>
              </a:rPr>
              <a:t>27.4 </a:t>
            </a:r>
            <a:r>
              <a:rPr lang="en-US" sz="2000" b="0" i="0" u="none" strike="noStrike" cap="none">
                <a:solidFill>
                  <a:srgbClr val="000000"/>
                </a:solidFill>
                <a:latin typeface="Calibri"/>
                <a:ea typeface="Calibri"/>
                <a:cs typeface="Calibri"/>
                <a:sym typeface="Calibri"/>
              </a:rPr>
              <a:t>percent. </a:t>
            </a:r>
            <a:r>
              <a:rPr lang="en-US" sz="2000" b="1" i="0" u="none" strike="noStrike" cap="none">
                <a:solidFill>
                  <a:srgbClr val="000000"/>
                </a:solidFill>
                <a:latin typeface="Calibri"/>
                <a:ea typeface="Calibri"/>
                <a:cs typeface="Calibri"/>
                <a:sym typeface="Calibri"/>
              </a:rPr>
              <a:t> </a:t>
            </a:r>
            <a:endParaRPr sz="2000" b="0" i="0" u="none" strike="noStrike" cap="none">
              <a:solidFill>
                <a:srgbClr val="000000"/>
              </a:solidFill>
              <a:latin typeface="Arial"/>
              <a:ea typeface="Arial"/>
              <a:cs typeface="Arial"/>
              <a:sym typeface="Arial"/>
            </a:endParaRPr>
          </a:p>
        </p:txBody>
      </p:sp>
      <p:sp>
        <p:nvSpPr>
          <p:cNvPr id="399" name="Google Shape;399;g232d77e7ccf_1_103"/>
          <p:cNvSpPr txBox="1"/>
          <p:nvPr/>
        </p:nvSpPr>
        <p:spPr>
          <a:xfrm>
            <a:off x="403025" y="757150"/>
            <a:ext cx="11245200" cy="15393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4400" b="1">
                <a:latin typeface="Calibri"/>
                <a:ea typeface="Calibri"/>
                <a:cs typeface="Calibri"/>
                <a:sym typeface="Calibri"/>
              </a:rPr>
              <a:t>Maryland High School Students Prefer menthol, mint, or wintergreen flavors in their ESD’s</a:t>
            </a:r>
            <a:endParaRPr sz="4400" b="1">
              <a:latin typeface="Calibri"/>
              <a:ea typeface="Calibri"/>
              <a:cs typeface="Calibri"/>
              <a:sym typeface="Calibri"/>
            </a:endParaRPr>
          </a:p>
        </p:txBody>
      </p:sp>
      <p:pic>
        <p:nvPicPr>
          <p:cNvPr id="400" name="Google Shape;400;g232d77e7ccf_1_103"/>
          <p:cNvPicPr preferRelativeResize="0"/>
          <p:nvPr/>
        </p:nvPicPr>
        <p:blipFill rotWithShape="1">
          <a:blip r:embed="rId5">
            <a:alphaModFix/>
          </a:blip>
          <a:srcRect/>
          <a:stretch/>
        </p:blipFill>
        <p:spPr>
          <a:xfrm>
            <a:off x="10987394" y="217904"/>
            <a:ext cx="950456" cy="711127"/>
          </a:xfrm>
          <a:prstGeom prst="rect">
            <a:avLst/>
          </a:prstGeom>
          <a:noFill/>
          <a:ln>
            <a:noFill/>
          </a:ln>
        </p:spPr>
      </p:pic>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Shape 405"/>
        <p:cNvGrpSpPr/>
        <p:nvPr/>
      </p:nvGrpSpPr>
      <p:grpSpPr>
        <a:xfrm>
          <a:off x="0" y="0"/>
          <a:ext cx="0" cy="0"/>
          <a:chOff x="0" y="0"/>
          <a:chExt cx="0" cy="0"/>
        </a:xfrm>
      </p:grpSpPr>
      <p:sp>
        <p:nvSpPr>
          <p:cNvPr id="406" name="Google Shape;406;g2330ed6c8f5_0_1"/>
          <p:cNvSpPr txBox="1">
            <a:spLocks noGrp="1"/>
          </p:cNvSpPr>
          <p:nvPr>
            <p:ph type="title"/>
          </p:nvPr>
        </p:nvSpPr>
        <p:spPr>
          <a:xfrm>
            <a:off x="838200" y="365127"/>
            <a:ext cx="10515600" cy="1325700"/>
          </a:xfrm>
          <a:prstGeom prst="rect">
            <a:avLst/>
          </a:prstGeom>
          <a:effectLst>
            <a:outerShdw blurRad="57150" dist="19050" dir="5400000" algn="bl" rotWithShape="0">
              <a:srgbClr val="000000">
                <a:alpha val="50000"/>
              </a:srgbClr>
            </a:outerShdw>
          </a:effectLst>
        </p:spPr>
        <p:txBody>
          <a:bodyPr spcFirstLastPara="1" wrap="square" lIns="91425" tIns="45700" rIns="91425" bIns="45700" anchor="ctr" anchorCtr="0">
            <a:normAutofit/>
          </a:bodyPr>
          <a:lstStyle/>
          <a:p>
            <a:pPr marL="0" lvl="0" indent="0" algn="ctr" rtl="0">
              <a:spcBef>
                <a:spcPts val="0"/>
              </a:spcBef>
              <a:spcAft>
                <a:spcPts val="0"/>
              </a:spcAft>
              <a:buNone/>
            </a:pPr>
            <a:r>
              <a:rPr lang="en-US" sz="3920" b="1"/>
              <a:t>Menthol is a Social Justice Issue</a:t>
            </a:r>
            <a:endParaRPr sz="3920" b="1"/>
          </a:p>
        </p:txBody>
      </p:sp>
      <p:sp>
        <p:nvSpPr>
          <p:cNvPr id="407" name="Google Shape;407;g2330ed6c8f5_0_1"/>
          <p:cNvSpPr txBox="1">
            <a:spLocks noGrp="1"/>
          </p:cNvSpPr>
          <p:nvPr>
            <p:ph type="sldNum" idx="12"/>
          </p:nvPr>
        </p:nvSpPr>
        <p:spPr>
          <a:xfrm>
            <a:off x="8610600" y="6356352"/>
            <a:ext cx="2742900" cy="365100"/>
          </a:xfrm>
          <a:prstGeom prst="rect">
            <a:avLst/>
          </a:prstGeom>
        </p:spPr>
        <p:txBody>
          <a:bodyPr spcFirstLastPara="1" wrap="square" lIns="91425" tIns="45700" rIns="91425" bIns="45700" anchor="ctr" anchorCtr="0">
            <a:noAutofit/>
          </a:bodyPr>
          <a:lstStyle/>
          <a:p>
            <a:pPr marL="0" lvl="0" indent="0" algn="r" rtl="0">
              <a:spcBef>
                <a:spcPts val="0"/>
              </a:spcBef>
              <a:spcAft>
                <a:spcPts val="0"/>
              </a:spcAft>
              <a:buClr>
                <a:srgbClr val="000000"/>
              </a:buClr>
              <a:buSzPts val="960"/>
              <a:buFont typeface="Arial"/>
              <a:buNone/>
            </a:pPr>
            <a:fld id="{00000000-1234-1234-1234-123412341234}" type="slidenum">
              <a:rPr lang="en-US"/>
              <a:t>67</a:t>
            </a:fld>
            <a:endParaRPr/>
          </a:p>
        </p:txBody>
      </p:sp>
      <p:pic>
        <p:nvPicPr>
          <p:cNvPr id="408" name="Google Shape;408;g2330ed6c8f5_0_1"/>
          <p:cNvPicPr preferRelativeResize="0"/>
          <p:nvPr/>
        </p:nvPicPr>
        <p:blipFill>
          <a:blip r:embed="rId3">
            <a:alphaModFix/>
          </a:blip>
          <a:stretch>
            <a:fillRect/>
          </a:stretch>
        </p:blipFill>
        <p:spPr>
          <a:xfrm>
            <a:off x="1655900" y="2860050"/>
            <a:ext cx="2807374" cy="2807374"/>
          </a:xfrm>
          <a:prstGeom prst="rect">
            <a:avLst/>
          </a:prstGeom>
          <a:noFill/>
          <a:ln>
            <a:noFill/>
          </a:ln>
        </p:spPr>
      </p:pic>
      <p:pic>
        <p:nvPicPr>
          <p:cNvPr id="409" name="Google Shape;409;g2330ed6c8f5_0_1"/>
          <p:cNvPicPr preferRelativeResize="0"/>
          <p:nvPr/>
        </p:nvPicPr>
        <p:blipFill rotWithShape="1">
          <a:blip r:embed="rId4">
            <a:alphaModFix/>
          </a:blip>
          <a:srcRect l="21664" t="13696" r="19971" b="10545"/>
          <a:stretch/>
        </p:blipFill>
        <p:spPr>
          <a:xfrm>
            <a:off x="6813175" y="2630475"/>
            <a:ext cx="3004673" cy="3266527"/>
          </a:xfrm>
          <a:prstGeom prst="rect">
            <a:avLst/>
          </a:prstGeom>
          <a:noFill/>
          <a:ln>
            <a:noFill/>
          </a:ln>
        </p:spPr>
      </p:pic>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Shape 414"/>
        <p:cNvGrpSpPr/>
        <p:nvPr/>
      </p:nvGrpSpPr>
      <p:grpSpPr>
        <a:xfrm>
          <a:off x="0" y="0"/>
          <a:ext cx="0" cy="0"/>
          <a:chOff x="0" y="0"/>
          <a:chExt cx="0" cy="0"/>
        </a:xfrm>
      </p:grpSpPr>
      <p:sp>
        <p:nvSpPr>
          <p:cNvPr id="415" name="Google Shape;415;g230c3a16e60_0_10"/>
          <p:cNvSpPr txBox="1">
            <a:spLocks noGrp="1"/>
          </p:cNvSpPr>
          <p:nvPr>
            <p:ph type="title"/>
          </p:nvPr>
        </p:nvSpPr>
        <p:spPr>
          <a:xfrm>
            <a:off x="838200" y="596349"/>
            <a:ext cx="10515600" cy="994800"/>
          </a:xfrm>
          <a:prstGeom prst="rect">
            <a:avLst/>
          </a:prstGeom>
        </p:spPr>
        <p:txBody>
          <a:bodyPr spcFirstLastPara="1" wrap="square" lIns="91425" tIns="45700" rIns="91425" bIns="45700" anchor="ctr" anchorCtr="0">
            <a:normAutofit/>
          </a:bodyPr>
          <a:lstStyle/>
          <a:p>
            <a:pPr marL="0" lvl="0" indent="0" algn="ctr" rtl="0">
              <a:spcBef>
                <a:spcPts val="0"/>
              </a:spcBef>
              <a:spcAft>
                <a:spcPts val="0"/>
              </a:spcAft>
              <a:buNone/>
            </a:pPr>
            <a:r>
              <a:rPr lang="en-US"/>
              <a:t>MENTHOL IS A SOCIAL JUSTICE ISSUE</a:t>
            </a:r>
            <a:endParaRPr/>
          </a:p>
        </p:txBody>
      </p:sp>
      <p:sp>
        <p:nvSpPr>
          <p:cNvPr id="416" name="Google Shape;416;g230c3a16e60_0_10"/>
          <p:cNvSpPr txBox="1">
            <a:spLocks noGrp="1"/>
          </p:cNvSpPr>
          <p:nvPr>
            <p:ph type="sldNum" idx="12"/>
          </p:nvPr>
        </p:nvSpPr>
        <p:spPr>
          <a:xfrm>
            <a:off x="537186" y="6253165"/>
            <a:ext cx="543300" cy="365100"/>
          </a:xfrm>
          <a:prstGeom prst="rect">
            <a:avLst/>
          </a:prstGeom>
        </p:spPr>
        <p:txBody>
          <a:bodyPr spcFirstLastPara="1" wrap="square" lIns="91425" tIns="45700" rIns="91425" bIns="45700" anchor="ctr" anchorCtr="0">
            <a:noAutofit/>
          </a:bodyPr>
          <a:lstStyle/>
          <a:p>
            <a:pPr marL="0" lvl="0" indent="0" algn="l" rtl="0">
              <a:spcBef>
                <a:spcPts val="0"/>
              </a:spcBef>
              <a:spcAft>
                <a:spcPts val="0"/>
              </a:spcAft>
              <a:buClr>
                <a:srgbClr val="000000"/>
              </a:buClr>
              <a:buSzPts val="1800"/>
              <a:buFont typeface="Arial"/>
              <a:buNone/>
            </a:pPr>
            <a:fld id="{00000000-1234-1234-1234-123412341234}" type="slidenum">
              <a:rPr lang="en-US"/>
              <a:t>68</a:t>
            </a:fld>
            <a:endParaRPr/>
          </a:p>
        </p:txBody>
      </p:sp>
      <p:pic>
        <p:nvPicPr>
          <p:cNvPr id="417" name="Google Shape;417;g230c3a16e60_0_10"/>
          <p:cNvPicPr preferRelativeResize="0"/>
          <p:nvPr/>
        </p:nvPicPr>
        <p:blipFill rotWithShape="1">
          <a:blip r:embed="rId3">
            <a:alphaModFix/>
          </a:blip>
          <a:srcRect l="66204" t="18219" r="17339" b="6399"/>
          <a:stretch/>
        </p:blipFill>
        <p:spPr>
          <a:xfrm>
            <a:off x="537175" y="1591150"/>
            <a:ext cx="3668050" cy="4725350"/>
          </a:xfrm>
          <a:prstGeom prst="rect">
            <a:avLst/>
          </a:prstGeom>
          <a:noFill/>
          <a:ln>
            <a:noFill/>
          </a:ln>
        </p:spPr>
      </p:pic>
      <p:sp>
        <p:nvSpPr>
          <p:cNvPr id="418" name="Google Shape;418;g230c3a16e60_0_10"/>
          <p:cNvSpPr txBox="1"/>
          <p:nvPr/>
        </p:nvSpPr>
        <p:spPr>
          <a:xfrm>
            <a:off x="4081200" y="1658325"/>
            <a:ext cx="7689000" cy="3632700"/>
          </a:xfrm>
          <a:prstGeom prst="rect">
            <a:avLst/>
          </a:prstGeom>
          <a:noFill/>
          <a:ln>
            <a:noFill/>
          </a:ln>
        </p:spPr>
        <p:txBody>
          <a:bodyPr spcFirstLastPara="1" wrap="square" lIns="91425" tIns="91425" rIns="91425" bIns="91425" anchor="t" anchorCtr="0">
            <a:spAutoFit/>
          </a:bodyPr>
          <a:lstStyle/>
          <a:p>
            <a:pPr marL="457200" lvl="0" indent="-330200" algn="l" rtl="0">
              <a:spcBef>
                <a:spcPts val="0"/>
              </a:spcBef>
              <a:spcAft>
                <a:spcPts val="0"/>
              </a:spcAft>
              <a:buSzPts val="1600"/>
              <a:buFont typeface="Calibri"/>
              <a:buChar char="●"/>
            </a:pPr>
            <a:r>
              <a:rPr lang="en-US" sz="1600">
                <a:latin typeface="Calibri"/>
                <a:ea typeface="Calibri"/>
                <a:cs typeface="Calibri"/>
                <a:sym typeface="Calibri"/>
              </a:rPr>
              <a:t>More ads and discounts for menthol tobacco are found in communities of color.  </a:t>
            </a:r>
            <a:endParaRPr sz="1600">
              <a:latin typeface="Calibri"/>
              <a:ea typeface="Calibri"/>
              <a:cs typeface="Calibri"/>
              <a:sym typeface="Calibri"/>
            </a:endParaRPr>
          </a:p>
          <a:p>
            <a:pPr marL="457200" lvl="0" indent="0" algn="l" rtl="0">
              <a:spcBef>
                <a:spcPts val="0"/>
              </a:spcBef>
              <a:spcAft>
                <a:spcPts val="0"/>
              </a:spcAft>
              <a:buNone/>
            </a:pPr>
            <a:endParaRPr sz="1600">
              <a:latin typeface="Calibri"/>
              <a:ea typeface="Calibri"/>
              <a:cs typeface="Calibri"/>
              <a:sym typeface="Calibri"/>
            </a:endParaRPr>
          </a:p>
          <a:p>
            <a:pPr marL="457200" lvl="0" indent="-330200" algn="l" rtl="0">
              <a:spcBef>
                <a:spcPts val="0"/>
              </a:spcBef>
              <a:spcAft>
                <a:spcPts val="0"/>
              </a:spcAft>
              <a:buSzPts val="1600"/>
              <a:buFont typeface="Calibri"/>
              <a:buChar char="●"/>
            </a:pPr>
            <a:r>
              <a:rPr lang="en-US" sz="1600">
                <a:latin typeface="Calibri"/>
                <a:ea typeface="Calibri"/>
                <a:cs typeface="Calibri"/>
                <a:sym typeface="Calibri"/>
              </a:rPr>
              <a:t>Menthol cigarettes are cheaper in Black communities with the tobacco industry understanding the chemistry behind menthol allows for deeper inhalations of toxins and nicotine. </a:t>
            </a:r>
            <a:endParaRPr sz="1600">
              <a:latin typeface="Calibri"/>
              <a:ea typeface="Calibri"/>
              <a:cs typeface="Calibri"/>
              <a:sym typeface="Calibri"/>
            </a:endParaRPr>
          </a:p>
          <a:p>
            <a:pPr marL="457200" lvl="0" indent="0" algn="l" rtl="0">
              <a:spcBef>
                <a:spcPts val="0"/>
              </a:spcBef>
              <a:spcAft>
                <a:spcPts val="0"/>
              </a:spcAft>
              <a:buNone/>
            </a:pPr>
            <a:endParaRPr sz="1600">
              <a:latin typeface="Calibri"/>
              <a:ea typeface="Calibri"/>
              <a:cs typeface="Calibri"/>
              <a:sym typeface="Calibri"/>
            </a:endParaRPr>
          </a:p>
          <a:p>
            <a:pPr marL="457200" lvl="0" indent="-330200" algn="l" rtl="0">
              <a:spcBef>
                <a:spcPts val="0"/>
              </a:spcBef>
              <a:spcAft>
                <a:spcPts val="0"/>
              </a:spcAft>
              <a:buSzPts val="1600"/>
              <a:buFont typeface="Calibri"/>
              <a:buChar char="●"/>
            </a:pPr>
            <a:r>
              <a:rPr lang="en-US" sz="1600">
                <a:latin typeface="Calibri"/>
                <a:ea typeface="Calibri"/>
                <a:cs typeface="Calibri"/>
                <a:sym typeface="Calibri"/>
              </a:rPr>
              <a:t>Young people who start smoking menthol are twice as likely to smoke daily or throughout their lifetime. </a:t>
            </a:r>
            <a:endParaRPr sz="1600">
              <a:latin typeface="Calibri"/>
              <a:ea typeface="Calibri"/>
              <a:cs typeface="Calibri"/>
              <a:sym typeface="Calibri"/>
            </a:endParaRPr>
          </a:p>
          <a:p>
            <a:pPr marL="457200" lvl="0" indent="0" algn="l" rtl="0">
              <a:spcBef>
                <a:spcPts val="0"/>
              </a:spcBef>
              <a:spcAft>
                <a:spcPts val="0"/>
              </a:spcAft>
              <a:buNone/>
            </a:pPr>
            <a:endParaRPr sz="1600">
              <a:latin typeface="Calibri"/>
              <a:ea typeface="Calibri"/>
              <a:cs typeface="Calibri"/>
              <a:sym typeface="Calibri"/>
            </a:endParaRPr>
          </a:p>
          <a:p>
            <a:pPr marL="457200" lvl="0" indent="-330200" algn="l" rtl="0">
              <a:spcBef>
                <a:spcPts val="0"/>
              </a:spcBef>
              <a:spcAft>
                <a:spcPts val="0"/>
              </a:spcAft>
              <a:buSzPts val="1600"/>
              <a:buFont typeface="Calibri"/>
              <a:buChar char="●"/>
            </a:pPr>
            <a:r>
              <a:rPr lang="en-US" sz="1600">
                <a:latin typeface="Calibri"/>
                <a:ea typeface="Calibri"/>
                <a:cs typeface="Calibri"/>
                <a:sym typeface="Calibri"/>
              </a:rPr>
              <a:t>Information about the addictive, cancer causing nature of menthol flavored cigarettes has historically been suppressed from Black communities. </a:t>
            </a:r>
            <a:endParaRPr sz="1600">
              <a:latin typeface="Calibri"/>
              <a:ea typeface="Calibri"/>
              <a:cs typeface="Calibri"/>
              <a:sym typeface="Calibri"/>
            </a:endParaRPr>
          </a:p>
          <a:p>
            <a:pPr marL="457200" lvl="0" indent="0" algn="l" rtl="0">
              <a:spcBef>
                <a:spcPts val="0"/>
              </a:spcBef>
              <a:spcAft>
                <a:spcPts val="0"/>
              </a:spcAft>
              <a:buNone/>
            </a:pPr>
            <a:endParaRPr sz="1600">
              <a:latin typeface="Calibri"/>
              <a:ea typeface="Calibri"/>
              <a:cs typeface="Calibri"/>
              <a:sym typeface="Calibri"/>
            </a:endParaRPr>
          </a:p>
          <a:p>
            <a:pPr marL="457200" lvl="0" indent="-330200" algn="l" rtl="0">
              <a:spcBef>
                <a:spcPts val="0"/>
              </a:spcBef>
              <a:spcAft>
                <a:spcPts val="0"/>
              </a:spcAft>
              <a:buSzPts val="1600"/>
              <a:buFont typeface="Calibri"/>
              <a:buChar char="●"/>
            </a:pPr>
            <a:r>
              <a:rPr lang="en-US" sz="1600">
                <a:latin typeface="Calibri"/>
                <a:ea typeface="Calibri"/>
                <a:cs typeface="Calibri"/>
                <a:sym typeface="Calibri"/>
              </a:rPr>
              <a:t>African Americans typically start smoking later in life, smoke less than other groups, but experience a higher rate of tobacco-related illnesses.</a:t>
            </a:r>
            <a:endParaRPr sz="1600">
              <a:latin typeface="Calibri"/>
              <a:ea typeface="Calibri"/>
              <a:cs typeface="Calibri"/>
              <a:sym typeface="Calibri"/>
            </a:endParaRPr>
          </a:p>
        </p:txBody>
      </p:sp>
      <p:sp>
        <p:nvSpPr>
          <p:cNvPr id="419" name="Google Shape;419;g230c3a16e60_0_10"/>
          <p:cNvSpPr txBox="1"/>
          <p:nvPr/>
        </p:nvSpPr>
        <p:spPr>
          <a:xfrm>
            <a:off x="988300" y="6383625"/>
            <a:ext cx="7837800" cy="3387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1000" i="1">
                <a:latin typeface="Calibri"/>
                <a:ea typeface="Calibri"/>
                <a:cs typeface="Calibri"/>
                <a:sym typeface="Calibri"/>
              </a:rPr>
              <a:t>Source: The Center for Black Health &amp; Equity </a:t>
            </a:r>
            <a:r>
              <a:rPr lang="en-US" sz="1000" i="1" u="sng">
                <a:solidFill>
                  <a:schemeClr val="hlink"/>
                </a:solidFill>
                <a:latin typeface="Calibri"/>
                <a:ea typeface="Calibri"/>
                <a:cs typeface="Calibri"/>
                <a:sym typeface="Calibri"/>
                <a:hlinkClick r:id="rId4"/>
              </a:rPr>
              <a:t>https://www.centerforblackhealth.org/_files/ugd/ad14a9_c2ef93466f0d4276915c0f7b7047bc18.pdf</a:t>
            </a:r>
            <a:r>
              <a:rPr lang="en-US" sz="1000" i="1">
                <a:latin typeface="Calibri"/>
                <a:ea typeface="Calibri"/>
                <a:cs typeface="Calibri"/>
                <a:sym typeface="Calibri"/>
              </a:rPr>
              <a:t> </a:t>
            </a:r>
            <a:endParaRPr sz="1000" i="1">
              <a:latin typeface="Calibri"/>
              <a:ea typeface="Calibri"/>
              <a:cs typeface="Calibri"/>
              <a:sym typeface="Calibri"/>
            </a:endParaRPr>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Shape 424"/>
        <p:cNvGrpSpPr/>
        <p:nvPr/>
      </p:nvGrpSpPr>
      <p:grpSpPr>
        <a:xfrm>
          <a:off x="0" y="0"/>
          <a:ext cx="0" cy="0"/>
          <a:chOff x="0" y="0"/>
          <a:chExt cx="0" cy="0"/>
        </a:xfrm>
      </p:grpSpPr>
      <p:sp>
        <p:nvSpPr>
          <p:cNvPr id="425" name="Google Shape;425;g230c3a16e60_0_221"/>
          <p:cNvSpPr txBox="1">
            <a:spLocks noGrp="1"/>
          </p:cNvSpPr>
          <p:nvPr>
            <p:ph type="title"/>
          </p:nvPr>
        </p:nvSpPr>
        <p:spPr>
          <a:xfrm>
            <a:off x="838200" y="596349"/>
            <a:ext cx="10515600" cy="994800"/>
          </a:xfrm>
          <a:prstGeom prst="rect">
            <a:avLst/>
          </a:prstGeom>
          <a:effectLst>
            <a:outerShdw blurRad="57150" dist="19050" dir="5400000" algn="bl" rotWithShape="0">
              <a:srgbClr val="000000">
                <a:alpha val="50000"/>
              </a:srgbClr>
            </a:outerShdw>
          </a:effectLst>
        </p:spPr>
        <p:txBody>
          <a:bodyPr spcFirstLastPara="1" wrap="square" lIns="91425" tIns="45700" rIns="91425" bIns="45700" anchor="ctr" anchorCtr="0">
            <a:normAutofit/>
          </a:bodyPr>
          <a:lstStyle/>
          <a:p>
            <a:pPr marL="0" lvl="0" indent="0" algn="ctr" rtl="0">
              <a:spcBef>
                <a:spcPts val="0"/>
              </a:spcBef>
              <a:spcAft>
                <a:spcPts val="0"/>
              </a:spcAft>
              <a:buNone/>
            </a:pPr>
            <a:r>
              <a:rPr lang="en-US"/>
              <a:t>Menthol is a Social Justice Issue Cont…</a:t>
            </a:r>
            <a:endParaRPr/>
          </a:p>
        </p:txBody>
      </p:sp>
      <p:sp>
        <p:nvSpPr>
          <p:cNvPr id="426" name="Google Shape;426;g230c3a16e60_0_221"/>
          <p:cNvSpPr txBox="1">
            <a:spLocks noGrp="1"/>
          </p:cNvSpPr>
          <p:nvPr>
            <p:ph type="body" idx="1"/>
          </p:nvPr>
        </p:nvSpPr>
        <p:spPr>
          <a:xfrm>
            <a:off x="335975" y="1591150"/>
            <a:ext cx="11508600" cy="4728300"/>
          </a:xfrm>
          <a:prstGeom prst="rect">
            <a:avLst/>
          </a:prstGeom>
        </p:spPr>
        <p:txBody>
          <a:bodyPr spcFirstLastPara="1" wrap="square" lIns="91425" tIns="45700" rIns="91425" bIns="45700" anchor="t" anchorCtr="0">
            <a:normAutofit/>
          </a:bodyPr>
          <a:lstStyle/>
          <a:p>
            <a:pPr marL="457200" lvl="0" indent="-330200" algn="l" rtl="0">
              <a:lnSpc>
                <a:spcPct val="100000"/>
              </a:lnSpc>
              <a:spcBef>
                <a:spcPts val="0"/>
              </a:spcBef>
              <a:spcAft>
                <a:spcPts val="0"/>
              </a:spcAft>
              <a:buClr>
                <a:schemeClr val="dk1"/>
              </a:buClr>
              <a:buSzPts val="1600"/>
              <a:buFont typeface="Arial"/>
              <a:buChar char="●"/>
            </a:pPr>
            <a:r>
              <a:rPr lang="en-US" sz="1600">
                <a:solidFill>
                  <a:schemeClr val="dk1"/>
                </a:solidFill>
                <a:latin typeface="Arial"/>
                <a:ea typeface="Arial"/>
                <a:cs typeface="Arial"/>
                <a:sym typeface="Arial"/>
              </a:rPr>
              <a:t>Tobacco industry documents show a long history of specifically targeting African Americans with menthol cigarette advertising and promotions, including by </a:t>
            </a:r>
            <a:r>
              <a:rPr lang="en-US" sz="1600" b="1">
                <a:solidFill>
                  <a:schemeClr val="dk1"/>
                </a:solidFill>
                <a:latin typeface="Arial"/>
                <a:ea typeface="Arial"/>
                <a:cs typeface="Arial"/>
                <a:sym typeface="Arial"/>
              </a:rPr>
              <a:t>sponsoring events like jazz and hip-hop festivals.</a:t>
            </a:r>
            <a:endParaRPr sz="1600" b="1">
              <a:solidFill>
                <a:schemeClr val="dk1"/>
              </a:solidFill>
              <a:latin typeface="Arial"/>
              <a:ea typeface="Arial"/>
              <a:cs typeface="Arial"/>
              <a:sym typeface="Arial"/>
            </a:endParaRPr>
          </a:p>
          <a:p>
            <a:pPr marL="457200" lvl="0" indent="0" algn="l" rtl="0">
              <a:lnSpc>
                <a:spcPct val="100000"/>
              </a:lnSpc>
              <a:spcBef>
                <a:spcPts val="0"/>
              </a:spcBef>
              <a:spcAft>
                <a:spcPts val="0"/>
              </a:spcAft>
              <a:buNone/>
            </a:pPr>
            <a:endParaRPr sz="1600">
              <a:solidFill>
                <a:schemeClr val="dk1"/>
              </a:solidFill>
              <a:latin typeface="Arial"/>
              <a:ea typeface="Arial"/>
              <a:cs typeface="Arial"/>
              <a:sym typeface="Arial"/>
            </a:endParaRPr>
          </a:p>
          <a:p>
            <a:pPr marL="457200" lvl="0" indent="-330200" algn="l" rtl="0">
              <a:lnSpc>
                <a:spcPct val="100000"/>
              </a:lnSpc>
              <a:spcBef>
                <a:spcPts val="0"/>
              </a:spcBef>
              <a:spcAft>
                <a:spcPts val="0"/>
              </a:spcAft>
              <a:buClr>
                <a:schemeClr val="dk1"/>
              </a:buClr>
              <a:buSzPts val="1600"/>
              <a:buFont typeface="Arial"/>
              <a:buChar char="●"/>
            </a:pPr>
            <a:r>
              <a:rPr lang="en-US" sz="1600" b="1">
                <a:solidFill>
                  <a:srgbClr val="980000"/>
                </a:solidFill>
                <a:highlight>
                  <a:srgbClr val="FFFFFF"/>
                </a:highlight>
                <a:latin typeface="Arial"/>
                <a:ea typeface="Arial"/>
                <a:cs typeface="Arial"/>
                <a:sym typeface="Arial"/>
              </a:rPr>
              <a:t>JUUL made a $7.5 million donation to Meharry Medical College, an HBCU </a:t>
            </a:r>
            <a:r>
              <a:rPr lang="en-US" sz="1600">
                <a:solidFill>
                  <a:srgbClr val="980000"/>
                </a:solidFill>
                <a:highlight>
                  <a:srgbClr val="FFFFFF"/>
                </a:highlight>
                <a:latin typeface="Arial"/>
                <a:ea typeface="Arial"/>
                <a:cs typeface="Arial"/>
                <a:sym typeface="Arial"/>
              </a:rPr>
              <a:t>i</a:t>
            </a:r>
            <a:r>
              <a:rPr lang="en-US" sz="1600">
                <a:solidFill>
                  <a:schemeClr val="dk1"/>
                </a:solidFill>
                <a:highlight>
                  <a:srgbClr val="FFFFFF"/>
                </a:highlight>
                <a:latin typeface="Arial"/>
                <a:ea typeface="Arial"/>
                <a:cs typeface="Arial"/>
                <a:sym typeface="Arial"/>
              </a:rPr>
              <a:t>n Nashville, Tennessee. It was the second-largest grant the school had ever received in its history, and, like many medical schools, Meharry had a policy of turning down donations from tobacco companies. This did not technically violate their policy. However, Altria is a partial owner of Juul Labs. </a:t>
            </a:r>
            <a:endParaRPr sz="1600">
              <a:solidFill>
                <a:schemeClr val="dk1"/>
              </a:solidFill>
              <a:highlight>
                <a:srgbClr val="FFFFFF"/>
              </a:highlight>
              <a:latin typeface="Arial"/>
              <a:ea typeface="Arial"/>
              <a:cs typeface="Arial"/>
              <a:sym typeface="Arial"/>
            </a:endParaRPr>
          </a:p>
          <a:p>
            <a:pPr marL="457200" lvl="0" indent="0" algn="l" rtl="0">
              <a:lnSpc>
                <a:spcPct val="100000"/>
              </a:lnSpc>
              <a:spcBef>
                <a:spcPts val="0"/>
              </a:spcBef>
              <a:spcAft>
                <a:spcPts val="0"/>
              </a:spcAft>
              <a:buNone/>
            </a:pPr>
            <a:endParaRPr sz="1600">
              <a:solidFill>
                <a:schemeClr val="dk1"/>
              </a:solidFill>
              <a:highlight>
                <a:srgbClr val="FFFFFF"/>
              </a:highlight>
              <a:latin typeface="Arial"/>
              <a:ea typeface="Arial"/>
              <a:cs typeface="Arial"/>
              <a:sym typeface="Arial"/>
            </a:endParaRPr>
          </a:p>
          <a:p>
            <a:pPr marL="457200" lvl="0" indent="-330200" algn="l" rtl="0">
              <a:lnSpc>
                <a:spcPct val="100000"/>
              </a:lnSpc>
              <a:spcBef>
                <a:spcPts val="0"/>
              </a:spcBef>
              <a:spcAft>
                <a:spcPts val="0"/>
              </a:spcAft>
              <a:buClr>
                <a:schemeClr val="dk1"/>
              </a:buClr>
              <a:buSzPts val="1600"/>
              <a:buFont typeface="Arial"/>
              <a:buChar char="●"/>
            </a:pPr>
            <a:r>
              <a:rPr lang="en-US" sz="1600">
                <a:solidFill>
                  <a:schemeClr val="dk1"/>
                </a:solidFill>
                <a:highlight>
                  <a:srgbClr val="FFFFFF"/>
                </a:highlight>
                <a:latin typeface="Arial"/>
                <a:ea typeface="Arial"/>
                <a:cs typeface="Arial"/>
                <a:sym typeface="Arial"/>
              </a:rPr>
              <a:t>The tobacco industry also </a:t>
            </a:r>
            <a:r>
              <a:rPr lang="en-US" sz="1600" b="1">
                <a:solidFill>
                  <a:schemeClr val="dk1"/>
                </a:solidFill>
                <a:highlight>
                  <a:srgbClr val="FFFFFF"/>
                </a:highlight>
                <a:latin typeface="Arial"/>
                <a:ea typeface="Arial"/>
                <a:cs typeface="Arial"/>
                <a:sym typeface="Arial"/>
              </a:rPr>
              <a:t>heavily targets the LGBT community through ads </a:t>
            </a:r>
            <a:r>
              <a:rPr lang="en-US" sz="1600">
                <a:solidFill>
                  <a:schemeClr val="dk1"/>
                </a:solidFill>
                <a:highlight>
                  <a:srgbClr val="FFFFFF"/>
                </a:highlight>
                <a:latin typeface="Arial"/>
                <a:ea typeface="Arial"/>
                <a:cs typeface="Arial"/>
                <a:sym typeface="Arial"/>
              </a:rPr>
              <a:t>in LGBT friendly publications, attempting to normalize tobacco use within the lifestyle and by supporting LGBT focused events (giveaways, sponsoring events and community outreach efforts such as “bar nights”).</a:t>
            </a:r>
            <a:endParaRPr sz="1600">
              <a:solidFill>
                <a:schemeClr val="dk1"/>
              </a:solidFill>
              <a:highlight>
                <a:srgbClr val="FFFFFF"/>
              </a:highlight>
              <a:latin typeface="Arial"/>
              <a:ea typeface="Arial"/>
              <a:cs typeface="Arial"/>
              <a:sym typeface="Arial"/>
            </a:endParaRPr>
          </a:p>
          <a:p>
            <a:pPr marL="457200" lvl="0" indent="0" algn="l" rtl="0">
              <a:lnSpc>
                <a:spcPct val="100000"/>
              </a:lnSpc>
              <a:spcBef>
                <a:spcPts val="0"/>
              </a:spcBef>
              <a:spcAft>
                <a:spcPts val="0"/>
              </a:spcAft>
              <a:buNone/>
            </a:pPr>
            <a:endParaRPr sz="1600">
              <a:solidFill>
                <a:schemeClr val="dk1"/>
              </a:solidFill>
              <a:highlight>
                <a:srgbClr val="FFFFFF"/>
              </a:highlight>
              <a:latin typeface="Arial"/>
              <a:ea typeface="Arial"/>
              <a:cs typeface="Arial"/>
              <a:sym typeface="Arial"/>
            </a:endParaRPr>
          </a:p>
          <a:p>
            <a:pPr marL="457200" lvl="0" indent="-330200" algn="l" rtl="0">
              <a:lnSpc>
                <a:spcPct val="100000"/>
              </a:lnSpc>
              <a:spcBef>
                <a:spcPts val="0"/>
              </a:spcBef>
              <a:spcAft>
                <a:spcPts val="0"/>
              </a:spcAft>
              <a:buClr>
                <a:schemeClr val="dk1"/>
              </a:buClr>
              <a:buSzPts val="1600"/>
              <a:buFont typeface="Arial"/>
              <a:buChar char="●"/>
            </a:pPr>
            <a:r>
              <a:rPr lang="en-US" sz="1600" b="1">
                <a:solidFill>
                  <a:srgbClr val="222222"/>
                </a:solidFill>
                <a:latin typeface="Arial"/>
                <a:ea typeface="Arial"/>
                <a:cs typeface="Arial"/>
                <a:sym typeface="Arial"/>
              </a:rPr>
              <a:t>“Project SCUM”</a:t>
            </a:r>
            <a:r>
              <a:rPr lang="en-US" sz="1600">
                <a:solidFill>
                  <a:schemeClr val="dk1"/>
                </a:solidFill>
                <a:latin typeface="Arial"/>
                <a:ea typeface="Arial"/>
                <a:cs typeface="Arial"/>
                <a:sym typeface="Arial"/>
              </a:rPr>
              <a:t> was conducted to increase cigarette sales of gay men and individuals experiencing homelessness in the late 90’s. </a:t>
            </a:r>
            <a:endParaRPr sz="1600">
              <a:solidFill>
                <a:schemeClr val="dk1"/>
              </a:solidFill>
              <a:latin typeface="Arial"/>
              <a:ea typeface="Arial"/>
              <a:cs typeface="Arial"/>
              <a:sym typeface="Arial"/>
            </a:endParaRPr>
          </a:p>
          <a:p>
            <a:pPr marL="457200" lvl="0" indent="0" algn="l" rtl="0">
              <a:lnSpc>
                <a:spcPct val="100000"/>
              </a:lnSpc>
              <a:spcBef>
                <a:spcPts val="0"/>
              </a:spcBef>
              <a:spcAft>
                <a:spcPts val="0"/>
              </a:spcAft>
              <a:buNone/>
            </a:pPr>
            <a:endParaRPr sz="1600">
              <a:solidFill>
                <a:srgbClr val="3C3934"/>
              </a:solidFill>
              <a:latin typeface="Arial"/>
              <a:ea typeface="Arial"/>
              <a:cs typeface="Arial"/>
              <a:sym typeface="Arial"/>
            </a:endParaRPr>
          </a:p>
          <a:p>
            <a:pPr marL="457200" lvl="0" indent="-330200" algn="l" rtl="0">
              <a:lnSpc>
                <a:spcPct val="100000"/>
              </a:lnSpc>
              <a:spcBef>
                <a:spcPts val="0"/>
              </a:spcBef>
              <a:spcAft>
                <a:spcPts val="0"/>
              </a:spcAft>
              <a:buClr>
                <a:schemeClr val="dk1"/>
              </a:buClr>
              <a:buSzPts val="1600"/>
              <a:buFont typeface="Arial"/>
              <a:buChar char="●"/>
            </a:pPr>
            <a:r>
              <a:rPr lang="en-US" sz="1600" b="1">
                <a:solidFill>
                  <a:srgbClr val="980000"/>
                </a:solidFill>
                <a:latin typeface="Arial"/>
                <a:ea typeface="Arial"/>
                <a:cs typeface="Arial"/>
                <a:sym typeface="Arial"/>
              </a:rPr>
              <a:t>Menthol has been repeatedly exempted from legislation on flavored tobacco products</a:t>
            </a:r>
            <a:r>
              <a:rPr lang="en-US" sz="1600" b="1">
                <a:solidFill>
                  <a:schemeClr val="dk1"/>
                </a:solidFill>
                <a:latin typeface="Arial"/>
                <a:ea typeface="Arial"/>
                <a:cs typeface="Arial"/>
                <a:sym typeface="Arial"/>
              </a:rPr>
              <a:t>,</a:t>
            </a:r>
            <a:r>
              <a:rPr lang="en-US" sz="1600">
                <a:solidFill>
                  <a:schemeClr val="dk1"/>
                </a:solidFill>
                <a:latin typeface="Arial"/>
                <a:ea typeface="Arial"/>
                <a:cs typeface="Arial"/>
                <a:sym typeface="Arial"/>
              </a:rPr>
              <a:t> the result of massive tobacco industry lobbying efforts. Tobacco companies have </a:t>
            </a:r>
            <a:r>
              <a:rPr lang="en-US" sz="1600" b="1">
                <a:solidFill>
                  <a:srgbClr val="85200C"/>
                </a:solidFill>
                <a:latin typeface="Arial"/>
                <a:ea typeface="Arial"/>
                <a:cs typeface="Arial"/>
                <a:sym typeface="Arial"/>
              </a:rPr>
              <a:t>made strategic financial contributions</a:t>
            </a:r>
            <a:r>
              <a:rPr lang="en-US" sz="1600">
                <a:solidFill>
                  <a:schemeClr val="dk1"/>
                </a:solidFill>
                <a:latin typeface="Arial"/>
                <a:ea typeface="Arial"/>
                <a:cs typeface="Arial"/>
                <a:sym typeface="Arial"/>
              </a:rPr>
              <a:t> and worked to </a:t>
            </a:r>
            <a:r>
              <a:rPr lang="en-US" sz="1600" b="1">
                <a:solidFill>
                  <a:srgbClr val="000000"/>
                </a:solidFill>
                <a:latin typeface="Arial"/>
                <a:ea typeface="Arial"/>
                <a:cs typeface="Arial"/>
                <a:sym typeface="Arial"/>
              </a:rPr>
              <a:t>align themselves with Black leaders and politicians</a:t>
            </a:r>
            <a:r>
              <a:rPr lang="en-US" sz="1600">
                <a:solidFill>
                  <a:schemeClr val="dk1"/>
                </a:solidFill>
                <a:latin typeface="Arial"/>
                <a:ea typeface="Arial"/>
                <a:cs typeface="Arial"/>
                <a:sym typeface="Arial"/>
              </a:rPr>
              <a:t>, and </a:t>
            </a:r>
            <a:r>
              <a:rPr lang="en-US" sz="1600" b="1">
                <a:solidFill>
                  <a:schemeClr val="dk1"/>
                </a:solidFill>
                <a:latin typeface="Arial"/>
                <a:ea typeface="Arial"/>
                <a:cs typeface="Arial"/>
                <a:sym typeface="Arial"/>
              </a:rPr>
              <a:t>mounted huge opposition campaigns against local policy efforts to restrict menthol tobacco </a:t>
            </a:r>
            <a:r>
              <a:rPr lang="en-US" sz="1600">
                <a:solidFill>
                  <a:schemeClr val="dk1"/>
                </a:solidFill>
                <a:latin typeface="Arial"/>
                <a:ea typeface="Arial"/>
                <a:cs typeface="Arial"/>
                <a:sym typeface="Arial"/>
              </a:rPr>
              <a:t>products.</a:t>
            </a:r>
            <a:endParaRPr sz="1600">
              <a:solidFill>
                <a:schemeClr val="dk1"/>
              </a:solidFill>
              <a:latin typeface="Arial"/>
              <a:ea typeface="Arial"/>
              <a:cs typeface="Arial"/>
              <a:sym typeface="Arial"/>
            </a:endParaRPr>
          </a:p>
          <a:p>
            <a:pPr marL="0" lvl="0" indent="0" algn="l" rtl="0">
              <a:spcBef>
                <a:spcPts val="1000"/>
              </a:spcBef>
              <a:spcAft>
                <a:spcPts val="0"/>
              </a:spcAft>
              <a:buNone/>
            </a:pPr>
            <a:endParaRPr sz="1500"/>
          </a:p>
        </p:txBody>
      </p:sp>
      <p:sp>
        <p:nvSpPr>
          <p:cNvPr id="427" name="Google Shape;427;g230c3a16e60_0_221"/>
          <p:cNvSpPr txBox="1">
            <a:spLocks noGrp="1"/>
          </p:cNvSpPr>
          <p:nvPr>
            <p:ph type="sldNum" idx="12"/>
          </p:nvPr>
        </p:nvSpPr>
        <p:spPr>
          <a:xfrm>
            <a:off x="537186" y="6253165"/>
            <a:ext cx="543300" cy="365100"/>
          </a:xfrm>
          <a:prstGeom prst="rect">
            <a:avLst/>
          </a:prstGeom>
        </p:spPr>
        <p:txBody>
          <a:bodyPr spcFirstLastPara="1" wrap="square" lIns="91425" tIns="45700" rIns="91425" bIns="45700" anchor="ctr" anchorCtr="0">
            <a:noAutofit/>
          </a:bodyPr>
          <a:lstStyle/>
          <a:p>
            <a:pPr marL="0" lvl="0" indent="0" algn="l" rtl="0">
              <a:spcBef>
                <a:spcPts val="0"/>
              </a:spcBef>
              <a:spcAft>
                <a:spcPts val="0"/>
              </a:spcAft>
              <a:buClr>
                <a:srgbClr val="000000"/>
              </a:buClr>
              <a:buSzPts val="1800"/>
              <a:buFont typeface="Arial"/>
              <a:buNone/>
            </a:pPr>
            <a:fld id="{00000000-1234-1234-1234-123412341234}" type="slidenum">
              <a:rPr lang="en-US"/>
              <a:t>69</a:t>
            </a:fld>
            <a:endParaRPr/>
          </a:p>
        </p:txBody>
      </p:sp>
      <p:pic>
        <p:nvPicPr>
          <p:cNvPr id="428" name="Google Shape;428;g230c3a16e60_0_221"/>
          <p:cNvPicPr preferRelativeResize="0"/>
          <p:nvPr/>
        </p:nvPicPr>
        <p:blipFill>
          <a:blip r:embed="rId3">
            <a:alphaModFix/>
          </a:blip>
          <a:stretch>
            <a:fillRect/>
          </a:stretch>
        </p:blipFill>
        <p:spPr>
          <a:xfrm>
            <a:off x="3580900" y="5949150"/>
            <a:ext cx="3220951" cy="84915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F1F8D7-8348-4F1F-BEFB-3B7348063606}"/>
              </a:ext>
            </a:extLst>
          </p:cNvPr>
          <p:cNvSpPr>
            <a:spLocks noGrp="1"/>
          </p:cNvSpPr>
          <p:nvPr>
            <p:ph type="title"/>
          </p:nvPr>
        </p:nvSpPr>
        <p:spPr/>
        <p:txBody>
          <a:bodyPr>
            <a:normAutofit fontScale="90000"/>
          </a:bodyPr>
          <a:lstStyle/>
          <a:p>
            <a:r>
              <a:rPr lang="en-US" b="1" dirty="0">
                <a:solidFill>
                  <a:srgbClr val="FF0000"/>
                </a:solidFill>
              </a:rPr>
              <a:t>HB1000</a:t>
            </a:r>
            <a:r>
              <a:rPr lang="en-US" dirty="0">
                <a:solidFill>
                  <a:srgbClr val="FF0000"/>
                </a:solidFill>
              </a:rPr>
              <a:t>: </a:t>
            </a:r>
            <a:r>
              <a:rPr lang="en-US" i="0" dirty="0">
                <a:solidFill>
                  <a:srgbClr val="FF0000"/>
                </a:solidFill>
                <a:effectLst/>
              </a:rPr>
              <a:t>Alcohol and Tobacco Commission – Updates</a:t>
            </a:r>
            <a:r>
              <a:rPr lang="en-US" dirty="0">
                <a:solidFill>
                  <a:srgbClr val="FF0000"/>
                </a:solidFill>
              </a:rPr>
              <a:t> </a:t>
            </a:r>
            <a:br>
              <a:rPr lang="en-US" dirty="0"/>
            </a:br>
            <a:endParaRPr lang="en-US" dirty="0"/>
          </a:p>
        </p:txBody>
      </p:sp>
      <p:sp>
        <p:nvSpPr>
          <p:cNvPr id="3" name="Content Placeholder 2">
            <a:extLst>
              <a:ext uri="{FF2B5EF4-FFF2-40B4-BE49-F238E27FC236}">
                <a16:creationId xmlns:a16="http://schemas.microsoft.com/office/drawing/2014/main" id="{46A20D7E-D5E0-B2A4-76A3-214E9002AC7F}"/>
              </a:ext>
            </a:extLst>
          </p:cNvPr>
          <p:cNvSpPr>
            <a:spLocks noGrp="1"/>
          </p:cNvSpPr>
          <p:nvPr>
            <p:ph idx="1"/>
          </p:nvPr>
        </p:nvSpPr>
        <p:spPr/>
        <p:txBody>
          <a:bodyPr/>
          <a:lstStyle/>
          <a:p>
            <a:r>
              <a:rPr lang="en-US" sz="1800" dirty="0">
                <a:solidFill>
                  <a:srgbClr val="FF0000"/>
                </a:solidFill>
                <a:effectLst/>
                <a:ea typeface="Times New Roman" panose="02020603050405020304" pitchFamily="18" charset="0"/>
              </a:rPr>
              <a:t>This bill would have allowed holders of a common carrier permit to ship premium cigars or pipe tobacco from inside or outside of Maryland;</a:t>
            </a:r>
          </a:p>
          <a:p>
            <a:r>
              <a:rPr lang="en-US" sz="1800" dirty="0">
                <a:solidFill>
                  <a:srgbClr val="FF0000"/>
                </a:solidFill>
                <a:effectLst/>
                <a:ea typeface="Times New Roman" panose="02020603050405020304" pitchFamily="18" charset="0"/>
              </a:rPr>
              <a:t>Would have permitted MDH or the ATC to conduct unannounced inspections or searches of a retailer’s premises without a warrant;</a:t>
            </a:r>
          </a:p>
          <a:p>
            <a:r>
              <a:rPr lang="en-US" sz="1800" dirty="0">
                <a:solidFill>
                  <a:srgbClr val="FF0000"/>
                </a:solidFill>
                <a:effectLst/>
                <a:ea typeface="Times New Roman" panose="02020603050405020304" pitchFamily="18" charset="0"/>
              </a:rPr>
              <a:t>Premium cigar or pipe tobacco retailers would not have been subject to product seizure without a warrant</a:t>
            </a:r>
            <a:r>
              <a:rPr lang="en-US" sz="1800" dirty="0">
                <a:effectLst/>
                <a:latin typeface="Times New Roman" panose="02020603050405020304" pitchFamily="18" charset="0"/>
                <a:ea typeface="Times New Roman" panose="02020603050405020304" pitchFamily="18" charset="0"/>
              </a:rPr>
              <a:t>. </a:t>
            </a:r>
            <a:endParaRPr lang="en-US" dirty="0"/>
          </a:p>
        </p:txBody>
      </p:sp>
    </p:spTree>
    <p:extLst>
      <p:ext uri="{BB962C8B-B14F-4D97-AF65-F5344CB8AC3E}">
        <p14:creationId xmlns:p14="http://schemas.microsoft.com/office/powerpoint/2010/main" val="1860354660"/>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Shape 433"/>
        <p:cNvGrpSpPr/>
        <p:nvPr/>
      </p:nvGrpSpPr>
      <p:grpSpPr>
        <a:xfrm>
          <a:off x="0" y="0"/>
          <a:ext cx="0" cy="0"/>
          <a:chOff x="0" y="0"/>
          <a:chExt cx="0" cy="0"/>
        </a:xfrm>
      </p:grpSpPr>
      <p:sp>
        <p:nvSpPr>
          <p:cNvPr id="434" name="Google Shape;434;g2330ed6c8f5_0_44"/>
          <p:cNvSpPr txBox="1">
            <a:spLocks noGrp="1"/>
          </p:cNvSpPr>
          <p:nvPr>
            <p:ph type="body" idx="1"/>
          </p:nvPr>
        </p:nvSpPr>
        <p:spPr>
          <a:xfrm>
            <a:off x="880775" y="759075"/>
            <a:ext cx="10071600" cy="2500200"/>
          </a:xfrm>
          <a:prstGeom prst="rect">
            <a:avLst/>
          </a:prstGeom>
          <a:effectLst>
            <a:outerShdw blurRad="57150" dist="19050" dir="5400000" algn="bl" rotWithShape="0">
              <a:srgbClr val="000000">
                <a:alpha val="50000"/>
              </a:srgbClr>
            </a:outerShdw>
          </a:effectLst>
        </p:spPr>
        <p:txBody>
          <a:bodyPr spcFirstLastPara="1" wrap="square" lIns="91425" tIns="45700" rIns="91425" bIns="45700" anchor="t" anchorCtr="0">
            <a:normAutofit/>
          </a:bodyPr>
          <a:lstStyle/>
          <a:p>
            <a:pPr marL="0" lvl="0" indent="0" algn="ctr" rtl="0">
              <a:spcBef>
                <a:spcPts val="1000"/>
              </a:spcBef>
              <a:spcAft>
                <a:spcPts val="0"/>
              </a:spcAft>
              <a:buNone/>
            </a:pPr>
            <a:r>
              <a:rPr lang="en-US" sz="4000" b="1">
                <a:solidFill>
                  <a:schemeClr val="dk1"/>
                </a:solidFill>
              </a:rPr>
              <a:t>So menthol is a major issue….</a:t>
            </a:r>
            <a:endParaRPr sz="4000" b="1">
              <a:solidFill>
                <a:schemeClr val="dk1"/>
              </a:solidFill>
            </a:endParaRPr>
          </a:p>
          <a:p>
            <a:pPr marL="0" lvl="0" indent="0" algn="ctr" rtl="0">
              <a:spcBef>
                <a:spcPts val="1000"/>
              </a:spcBef>
              <a:spcAft>
                <a:spcPts val="0"/>
              </a:spcAft>
              <a:buNone/>
            </a:pPr>
            <a:endParaRPr sz="4000" b="1">
              <a:solidFill>
                <a:schemeClr val="dk1"/>
              </a:solidFill>
            </a:endParaRPr>
          </a:p>
          <a:p>
            <a:pPr marL="0" lvl="0" indent="0" algn="ctr" rtl="0">
              <a:spcBef>
                <a:spcPts val="1000"/>
              </a:spcBef>
              <a:spcAft>
                <a:spcPts val="0"/>
              </a:spcAft>
              <a:buNone/>
            </a:pPr>
            <a:r>
              <a:rPr lang="en-US" sz="4000" b="1">
                <a:solidFill>
                  <a:schemeClr val="dk1"/>
                </a:solidFill>
              </a:rPr>
              <a:t>Now what?</a:t>
            </a:r>
            <a:endParaRPr sz="4000" b="1">
              <a:solidFill>
                <a:schemeClr val="dk1"/>
              </a:solidFill>
            </a:endParaRPr>
          </a:p>
        </p:txBody>
      </p:sp>
      <p:sp>
        <p:nvSpPr>
          <p:cNvPr id="435" name="Google Shape;435;g2330ed6c8f5_0_44"/>
          <p:cNvSpPr txBox="1">
            <a:spLocks noGrp="1"/>
          </p:cNvSpPr>
          <p:nvPr>
            <p:ph type="sldNum" idx="12"/>
          </p:nvPr>
        </p:nvSpPr>
        <p:spPr>
          <a:xfrm>
            <a:off x="537186" y="6253165"/>
            <a:ext cx="543300" cy="365100"/>
          </a:xfrm>
          <a:prstGeom prst="rect">
            <a:avLst/>
          </a:prstGeom>
        </p:spPr>
        <p:txBody>
          <a:bodyPr spcFirstLastPara="1" wrap="square" lIns="91425" tIns="45700" rIns="91425" bIns="45700" anchor="ctr" anchorCtr="0">
            <a:noAutofit/>
          </a:bodyPr>
          <a:lstStyle/>
          <a:p>
            <a:pPr marL="0" lvl="0" indent="0" algn="l" rtl="0">
              <a:spcBef>
                <a:spcPts val="0"/>
              </a:spcBef>
              <a:spcAft>
                <a:spcPts val="0"/>
              </a:spcAft>
              <a:buClr>
                <a:srgbClr val="000000"/>
              </a:buClr>
              <a:buSzPts val="1800"/>
              <a:buFont typeface="Arial"/>
              <a:buNone/>
            </a:pPr>
            <a:fld id="{00000000-1234-1234-1234-123412341234}" type="slidenum">
              <a:rPr lang="en-US"/>
              <a:t>70</a:t>
            </a:fld>
            <a:endParaRPr/>
          </a:p>
        </p:txBody>
      </p:sp>
      <p:pic>
        <p:nvPicPr>
          <p:cNvPr id="436" name="Google Shape;436;g2330ed6c8f5_0_44"/>
          <p:cNvPicPr preferRelativeResize="0"/>
          <p:nvPr/>
        </p:nvPicPr>
        <p:blipFill>
          <a:blip r:embed="rId3">
            <a:alphaModFix/>
          </a:blip>
          <a:stretch>
            <a:fillRect/>
          </a:stretch>
        </p:blipFill>
        <p:spPr>
          <a:xfrm>
            <a:off x="9589186" y="464350"/>
            <a:ext cx="2227375" cy="2227375"/>
          </a:xfrm>
          <a:prstGeom prst="rect">
            <a:avLst/>
          </a:prstGeom>
          <a:noFill/>
          <a:ln>
            <a:noFill/>
          </a:ln>
        </p:spPr>
      </p:pic>
      <p:pic>
        <p:nvPicPr>
          <p:cNvPr id="437" name="Google Shape;437;g2330ed6c8f5_0_44"/>
          <p:cNvPicPr preferRelativeResize="0"/>
          <p:nvPr/>
        </p:nvPicPr>
        <p:blipFill>
          <a:blip r:embed="rId4">
            <a:alphaModFix/>
          </a:blip>
          <a:stretch>
            <a:fillRect/>
          </a:stretch>
        </p:blipFill>
        <p:spPr>
          <a:xfrm>
            <a:off x="299886" y="223525"/>
            <a:ext cx="2227376" cy="2227376"/>
          </a:xfrm>
          <a:prstGeom prst="rect">
            <a:avLst/>
          </a:prstGeom>
          <a:noFill/>
          <a:ln>
            <a:noFill/>
          </a:ln>
        </p:spPr>
      </p:pic>
      <p:pic>
        <p:nvPicPr>
          <p:cNvPr id="438" name="Google Shape;438;g2330ed6c8f5_0_44"/>
          <p:cNvPicPr preferRelativeResize="0"/>
          <p:nvPr/>
        </p:nvPicPr>
        <p:blipFill>
          <a:blip r:embed="rId5">
            <a:alphaModFix/>
          </a:blip>
          <a:stretch>
            <a:fillRect/>
          </a:stretch>
        </p:blipFill>
        <p:spPr>
          <a:xfrm rot="-922968">
            <a:off x="6394623" y="2874204"/>
            <a:ext cx="3251618" cy="3251618"/>
          </a:xfrm>
          <a:prstGeom prst="rect">
            <a:avLst/>
          </a:prstGeom>
          <a:noFill/>
          <a:ln>
            <a:noFill/>
          </a:ln>
        </p:spPr>
      </p:pic>
      <p:pic>
        <p:nvPicPr>
          <p:cNvPr id="439" name="Google Shape;439;g2330ed6c8f5_0_44"/>
          <p:cNvPicPr preferRelativeResize="0"/>
          <p:nvPr/>
        </p:nvPicPr>
        <p:blipFill>
          <a:blip r:embed="rId6">
            <a:alphaModFix/>
          </a:blip>
          <a:stretch>
            <a:fillRect/>
          </a:stretch>
        </p:blipFill>
        <p:spPr>
          <a:xfrm rot="744245">
            <a:off x="1092700" y="2859385"/>
            <a:ext cx="5359628" cy="3573104"/>
          </a:xfrm>
          <a:prstGeom prst="rect">
            <a:avLst/>
          </a:prstGeom>
          <a:noFill/>
          <a:ln>
            <a:noFill/>
          </a:ln>
        </p:spPr>
      </p:pic>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Shape 444"/>
        <p:cNvGrpSpPr/>
        <p:nvPr/>
      </p:nvGrpSpPr>
      <p:grpSpPr>
        <a:xfrm>
          <a:off x="0" y="0"/>
          <a:ext cx="0" cy="0"/>
          <a:chOff x="0" y="0"/>
          <a:chExt cx="0" cy="0"/>
        </a:xfrm>
      </p:grpSpPr>
      <p:sp>
        <p:nvSpPr>
          <p:cNvPr id="445" name="Google Shape;445;g22d06b7f1a5_0_0"/>
          <p:cNvSpPr txBox="1">
            <a:spLocks noGrp="1"/>
          </p:cNvSpPr>
          <p:nvPr>
            <p:ph type="title"/>
          </p:nvPr>
        </p:nvSpPr>
        <p:spPr>
          <a:xfrm>
            <a:off x="115750" y="128500"/>
            <a:ext cx="11858100" cy="1302000"/>
          </a:xfrm>
          <a:prstGeom prst="rect">
            <a:avLst/>
          </a:prstGeom>
          <a:effectLst>
            <a:outerShdw blurRad="57150" dist="19050" dir="5400000" algn="bl" rotWithShape="0">
              <a:srgbClr val="000000">
                <a:alpha val="50000"/>
              </a:srgbClr>
            </a:outerShdw>
          </a:effectLst>
        </p:spPr>
        <p:txBody>
          <a:bodyPr spcFirstLastPara="1" wrap="square" lIns="91425" tIns="45700" rIns="91425" bIns="45700" anchor="ctr" anchorCtr="0">
            <a:normAutofit/>
          </a:bodyPr>
          <a:lstStyle/>
          <a:p>
            <a:pPr marL="0" lvl="0" indent="0" algn="ctr" rtl="0">
              <a:spcBef>
                <a:spcPts val="0"/>
              </a:spcBef>
              <a:spcAft>
                <a:spcPts val="0"/>
              </a:spcAft>
              <a:buNone/>
            </a:pPr>
            <a:r>
              <a:rPr lang="en-US"/>
              <a:t>Now we take action! </a:t>
            </a:r>
            <a:r>
              <a:rPr lang="en-US">
                <a:solidFill>
                  <a:srgbClr val="980000"/>
                </a:solidFill>
              </a:rPr>
              <a:t> </a:t>
            </a:r>
            <a:endParaRPr>
              <a:solidFill>
                <a:srgbClr val="980000"/>
              </a:solidFill>
            </a:endParaRPr>
          </a:p>
          <a:p>
            <a:pPr marL="0" lvl="0" indent="0" algn="ctr" rtl="0">
              <a:spcBef>
                <a:spcPts val="0"/>
              </a:spcBef>
              <a:spcAft>
                <a:spcPts val="0"/>
              </a:spcAft>
              <a:buNone/>
            </a:pPr>
            <a:r>
              <a:rPr lang="en-US">
                <a:solidFill>
                  <a:srgbClr val="980000"/>
                </a:solidFill>
              </a:rPr>
              <a:t>Action</a:t>
            </a:r>
            <a:r>
              <a:rPr lang="en-US"/>
              <a:t> </a:t>
            </a:r>
            <a:r>
              <a:rPr lang="en-US">
                <a:solidFill>
                  <a:srgbClr val="980000"/>
                </a:solidFill>
              </a:rPr>
              <a:t>Steps/Community Strategies &amp; Activities</a:t>
            </a:r>
            <a:endParaRPr/>
          </a:p>
        </p:txBody>
      </p:sp>
      <p:sp>
        <p:nvSpPr>
          <p:cNvPr id="446" name="Google Shape;446;g22d06b7f1a5_0_0"/>
          <p:cNvSpPr txBox="1">
            <a:spLocks noGrp="1"/>
          </p:cNvSpPr>
          <p:nvPr>
            <p:ph type="body" idx="1"/>
          </p:nvPr>
        </p:nvSpPr>
        <p:spPr>
          <a:xfrm>
            <a:off x="264850" y="1561850"/>
            <a:ext cx="11778000" cy="4908600"/>
          </a:xfrm>
          <a:prstGeom prst="rect">
            <a:avLst/>
          </a:prstGeom>
        </p:spPr>
        <p:txBody>
          <a:bodyPr spcFirstLastPara="1" wrap="square" lIns="91425" tIns="45700" rIns="91425" bIns="45700" anchor="t" anchorCtr="0">
            <a:normAutofit/>
          </a:bodyPr>
          <a:lstStyle/>
          <a:p>
            <a:pPr marL="457200" lvl="0" indent="-374650" algn="l" rtl="0">
              <a:lnSpc>
                <a:spcPct val="100000"/>
              </a:lnSpc>
              <a:spcBef>
                <a:spcPts val="0"/>
              </a:spcBef>
              <a:spcAft>
                <a:spcPts val="0"/>
              </a:spcAft>
              <a:buSzPts val="2300"/>
              <a:buChar char="●"/>
            </a:pPr>
            <a:r>
              <a:rPr lang="en-US" sz="2300">
                <a:solidFill>
                  <a:schemeClr val="dk1"/>
                </a:solidFill>
                <a:highlight>
                  <a:srgbClr val="FFFFFF"/>
                </a:highlight>
              </a:rPr>
              <a:t>Provide targeted tobacco/nicotine prevention messaging in low-income communities and other disparate populations. </a:t>
            </a:r>
            <a:r>
              <a:rPr lang="en-US" sz="2300" b="1">
                <a:solidFill>
                  <a:srgbClr val="85200C"/>
                </a:solidFill>
                <a:highlight>
                  <a:srgbClr val="FFFFFF"/>
                </a:highlight>
              </a:rPr>
              <a:t>(Include menthol, mint and wintergreen flavors)</a:t>
            </a:r>
            <a:endParaRPr sz="2300" b="1">
              <a:solidFill>
                <a:srgbClr val="85200C"/>
              </a:solidFill>
              <a:highlight>
                <a:srgbClr val="FFFFFF"/>
              </a:highlight>
            </a:endParaRPr>
          </a:p>
          <a:p>
            <a:pPr marL="0" lvl="0" indent="0" algn="l" rtl="0">
              <a:lnSpc>
                <a:spcPct val="100000"/>
              </a:lnSpc>
              <a:spcBef>
                <a:spcPts val="0"/>
              </a:spcBef>
              <a:spcAft>
                <a:spcPts val="0"/>
              </a:spcAft>
              <a:buNone/>
            </a:pPr>
            <a:endParaRPr sz="2300">
              <a:solidFill>
                <a:schemeClr val="dk1"/>
              </a:solidFill>
              <a:highlight>
                <a:srgbClr val="FFFFFF"/>
              </a:highlight>
            </a:endParaRPr>
          </a:p>
          <a:p>
            <a:pPr marL="457200" lvl="0" indent="-374650" algn="l" rtl="0">
              <a:lnSpc>
                <a:spcPct val="100000"/>
              </a:lnSpc>
              <a:spcBef>
                <a:spcPts val="0"/>
              </a:spcBef>
              <a:spcAft>
                <a:spcPts val="0"/>
              </a:spcAft>
              <a:buSzPts val="2300"/>
              <a:buChar char="●"/>
            </a:pPr>
            <a:r>
              <a:rPr lang="en-US" sz="2300">
                <a:solidFill>
                  <a:schemeClr val="dk1"/>
                </a:solidFill>
                <a:highlight>
                  <a:srgbClr val="FFFFFF"/>
                </a:highlight>
              </a:rPr>
              <a:t>Incentivize </a:t>
            </a:r>
            <a:r>
              <a:rPr lang="en-US" sz="2300" b="1">
                <a:solidFill>
                  <a:srgbClr val="85200C"/>
                </a:solidFill>
                <a:highlight>
                  <a:srgbClr val="FFFFFF"/>
                </a:highlight>
              </a:rPr>
              <a:t>(fund)</a:t>
            </a:r>
            <a:r>
              <a:rPr lang="en-US" sz="2300">
                <a:solidFill>
                  <a:schemeClr val="dk1"/>
                </a:solidFill>
                <a:highlight>
                  <a:srgbClr val="FFFFFF"/>
                </a:highlight>
              </a:rPr>
              <a:t> youth focused organizations to incorporate youth prevention messaging on tobacco/vape prevention. </a:t>
            </a:r>
            <a:r>
              <a:rPr lang="en-US" sz="2300" b="1">
                <a:solidFill>
                  <a:srgbClr val="85200C"/>
                </a:solidFill>
                <a:highlight>
                  <a:srgbClr val="FFFFFF"/>
                </a:highlight>
              </a:rPr>
              <a:t>(Include menthol, mint and wintergreen flavors and allow youth to support the development of messaging)</a:t>
            </a:r>
            <a:endParaRPr sz="2300" b="1">
              <a:solidFill>
                <a:srgbClr val="85200C"/>
              </a:solidFill>
              <a:highlight>
                <a:srgbClr val="FFFFFF"/>
              </a:highlight>
            </a:endParaRPr>
          </a:p>
          <a:p>
            <a:pPr marL="0" lvl="0" indent="0" algn="l" rtl="0">
              <a:lnSpc>
                <a:spcPct val="100000"/>
              </a:lnSpc>
              <a:spcBef>
                <a:spcPts val="0"/>
              </a:spcBef>
              <a:spcAft>
                <a:spcPts val="0"/>
              </a:spcAft>
              <a:buNone/>
            </a:pPr>
            <a:endParaRPr sz="2300">
              <a:solidFill>
                <a:schemeClr val="dk1"/>
              </a:solidFill>
              <a:highlight>
                <a:srgbClr val="FFFFFF"/>
              </a:highlight>
            </a:endParaRPr>
          </a:p>
          <a:p>
            <a:pPr marL="457200" lvl="0" indent="-374650" algn="l" rtl="0">
              <a:lnSpc>
                <a:spcPct val="100000"/>
              </a:lnSpc>
              <a:spcBef>
                <a:spcPts val="0"/>
              </a:spcBef>
              <a:spcAft>
                <a:spcPts val="0"/>
              </a:spcAft>
              <a:buSzPts val="2300"/>
              <a:buChar char="●"/>
            </a:pPr>
            <a:r>
              <a:rPr lang="en-US" sz="2300">
                <a:solidFill>
                  <a:schemeClr val="dk1"/>
                </a:solidFill>
                <a:highlight>
                  <a:srgbClr val="FFFFFF"/>
                </a:highlight>
              </a:rPr>
              <a:t>Educate partners and key decision-makers on </a:t>
            </a:r>
            <a:r>
              <a:rPr lang="en-US" sz="2300" b="1">
                <a:solidFill>
                  <a:srgbClr val="85200C"/>
                </a:solidFill>
                <a:highlight>
                  <a:srgbClr val="FFFFFF"/>
                </a:highlight>
              </a:rPr>
              <a:t>menthol </a:t>
            </a:r>
            <a:r>
              <a:rPr lang="en-US" sz="2300">
                <a:solidFill>
                  <a:schemeClr val="dk1"/>
                </a:solidFill>
                <a:highlight>
                  <a:srgbClr val="FFFFFF"/>
                </a:highlight>
              </a:rPr>
              <a:t>tobacco products and their impact on tobacco-related disparities (and tobacco industry tactics to gain support with community leaders)</a:t>
            </a:r>
            <a:endParaRPr sz="2300">
              <a:solidFill>
                <a:schemeClr val="dk1"/>
              </a:solidFill>
              <a:highlight>
                <a:srgbClr val="FFFFFF"/>
              </a:highlight>
            </a:endParaRPr>
          </a:p>
          <a:p>
            <a:pPr marL="0" lvl="0" indent="0" algn="l" rtl="0">
              <a:lnSpc>
                <a:spcPct val="100000"/>
              </a:lnSpc>
              <a:spcBef>
                <a:spcPts val="0"/>
              </a:spcBef>
              <a:spcAft>
                <a:spcPts val="0"/>
              </a:spcAft>
              <a:buNone/>
            </a:pPr>
            <a:endParaRPr sz="2300">
              <a:solidFill>
                <a:schemeClr val="dk1"/>
              </a:solidFill>
              <a:highlight>
                <a:srgbClr val="FFFFFF"/>
              </a:highlight>
            </a:endParaRPr>
          </a:p>
          <a:p>
            <a:pPr marL="0" lvl="0" indent="0" algn="l" rtl="0">
              <a:lnSpc>
                <a:spcPct val="100000"/>
              </a:lnSpc>
              <a:spcBef>
                <a:spcPts val="0"/>
              </a:spcBef>
              <a:spcAft>
                <a:spcPts val="0"/>
              </a:spcAft>
              <a:buNone/>
            </a:pPr>
            <a:endParaRPr sz="2300"/>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Shape 451"/>
        <p:cNvGrpSpPr/>
        <p:nvPr/>
      </p:nvGrpSpPr>
      <p:grpSpPr>
        <a:xfrm>
          <a:off x="0" y="0"/>
          <a:ext cx="0" cy="0"/>
          <a:chOff x="0" y="0"/>
          <a:chExt cx="0" cy="0"/>
        </a:xfrm>
      </p:grpSpPr>
      <p:sp>
        <p:nvSpPr>
          <p:cNvPr id="452" name="Google Shape;452;g2330ed6c8f5_0_36"/>
          <p:cNvSpPr txBox="1">
            <a:spLocks noGrp="1"/>
          </p:cNvSpPr>
          <p:nvPr>
            <p:ph type="title"/>
          </p:nvPr>
        </p:nvSpPr>
        <p:spPr>
          <a:xfrm>
            <a:off x="218975" y="197300"/>
            <a:ext cx="11766300" cy="1302000"/>
          </a:xfrm>
          <a:prstGeom prst="rect">
            <a:avLst/>
          </a:prstGeom>
          <a:effectLst>
            <a:outerShdw blurRad="57150" dist="19050" dir="5400000" algn="bl" rotWithShape="0">
              <a:srgbClr val="000000">
                <a:alpha val="50000"/>
              </a:srgbClr>
            </a:outerShdw>
          </a:effectLst>
        </p:spPr>
        <p:txBody>
          <a:bodyPr spcFirstLastPara="1" wrap="square" lIns="91425" tIns="45700" rIns="91425" bIns="45700" anchor="ctr" anchorCtr="0">
            <a:normAutofit/>
          </a:bodyPr>
          <a:lstStyle/>
          <a:p>
            <a:pPr marL="0" lvl="0" indent="0" algn="ctr" rtl="0">
              <a:spcBef>
                <a:spcPts val="0"/>
              </a:spcBef>
              <a:spcAft>
                <a:spcPts val="0"/>
              </a:spcAft>
              <a:buNone/>
            </a:pPr>
            <a:r>
              <a:rPr lang="en-US">
                <a:solidFill>
                  <a:srgbClr val="980000"/>
                </a:solidFill>
              </a:rPr>
              <a:t>Action</a:t>
            </a:r>
            <a:r>
              <a:rPr lang="en-US"/>
              <a:t> </a:t>
            </a:r>
            <a:r>
              <a:rPr lang="en-US">
                <a:solidFill>
                  <a:srgbClr val="980000"/>
                </a:solidFill>
              </a:rPr>
              <a:t>Steps/Community Strategies &amp; Activities</a:t>
            </a:r>
            <a:endParaRPr/>
          </a:p>
        </p:txBody>
      </p:sp>
      <p:sp>
        <p:nvSpPr>
          <p:cNvPr id="453" name="Google Shape;453;g2330ed6c8f5_0_36"/>
          <p:cNvSpPr txBox="1">
            <a:spLocks noGrp="1"/>
          </p:cNvSpPr>
          <p:nvPr>
            <p:ph type="body" idx="1"/>
          </p:nvPr>
        </p:nvSpPr>
        <p:spPr>
          <a:xfrm>
            <a:off x="446225" y="1643325"/>
            <a:ext cx="11195100" cy="4667100"/>
          </a:xfrm>
          <a:prstGeom prst="rect">
            <a:avLst/>
          </a:prstGeom>
        </p:spPr>
        <p:txBody>
          <a:bodyPr spcFirstLastPara="1" wrap="square" lIns="91425" tIns="45700" rIns="91425" bIns="45700" anchor="t" anchorCtr="0">
            <a:noAutofit/>
          </a:bodyPr>
          <a:lstStyle/>
          <a:p>
            <a:pPr marL="457200" lvl="0" indent="0" algn="ctr" rtl="0">
              <a:lnSpc>
                <a:spcPct val="80000"/>
              </a:lnSpc>
              <a:spcBef>
                <a:spcPts val="0"/>
              </a:spcBef>
              <a:spcAft>
                <a:spcPts val="0"/>
              </a:spcAft>
              <a:buSzPts val="605"/>
              <a:buNone/>
            </a:pPr>
            <a:endParaRPr sz="2300">
              <a:solidFill>
                <a:schemeClr val="dk1"/>
              </a:solidFill>
              <a:highlight>
                <a:srgbClr val="FFFFFF"/>
              </a:highlight>
            </a:endParaRPr>
          </a:p>
          <a:p>
            <a:pPr marL="457200" lvl="0" indent="-374650" algn="l" rtl="0">
              <a:lnSpc>
                <a:spcPct val="80000"/>
              </a:lnSpc>
              <a:spcBef>
                <a:spcPts val="0"/>
              </a:spcBef>
              <a:spcAft>
                <a:spcPts val="0"/>
              </a:spcAft>
              <a:buSzPts val="2300"/>
              <a:buChar char="●"/>
            </a:pPr>
            <a:r>
              <a:rPr lang="en-US" sz="2300">
                <a:solidFill>
                  <a:schemeClr val="dk1"/>
                </a:solidFill>
                <a:highlight>
                  <a:schemeClr val="lt1"/>
                </a:highlight>
              </a:rPr>
              <a:t>Train community leaders and community outreach workers to educate the public about tobacco/nicotine prevention and norms, and SHS prevention.</a:t>
            </a:r>
            <a:r>
              <a:rPr lang="en-US" sz="2300" b="1">
                <a:solidFill>
                  <a:srgbClr val="85200C"/>
                </a:solidFill>
                <a:highlight>
                  <a:schemeClr val="lt1"/>
                </a:highlight>
              </a:rPr>
              <a:t> (Include menthol, mint and wintergreen flavors)</a:t>
            </a:r>
            <a:endParaRPr sz="2300" b="1">
              <a:solidFill>
                <a:srgbClr val="85200C"/>
              </a:solidFill>
              <a:highlight>
                <a:schemeClr val="lt1"/>
              </a:highlight>
            </a:endParaRPr>
          </a:p>
          <a:p>
            <a:pPr marL="0" lvl="0" indent="0" algn="l" rtl="0">
              <a:lnSpc>
                <a:spcPct val="80000"/>
              </a:lnSpc>
              <a:spcBef>
                <a:spcPts val="0"/>
              </a:spcBef>
              <a:spcAft>
                <a:spcPts val="0"/>
              </a:spcAft>
              <a:buSzPts val="605"/>
              <a:buNone/>
            </a:pPr>
            <a:endParaRPr sz="2300">
              <a:solidFill>
                <a:schemeClr val="dk1"/>
              </a:solidFill>
              <a:highlight>
                <a:schemeClr val="lt1"/>
              </a:highlight>
            </a:endParaRPr>
          </a:p>
          <a:p>
            <a:pPr marL="457200" lvl="0" indent="-374650" algn="l" rtl="0">
              <a:lnSpc>
                <a:spcPct val="80000"/>
              </a:lnSpc>
              <a:spcBef>
                <a:spcPts val="0"/>
              </a:spcBef>
              <a:spcAft>
                <a:spcPts val="0"/>
              </a:spcAft>
              <a:buClr>
                <a:schemeClr val="dk1"/>
              </a:buClr>
              <a:buSzPts val="2300"/>
              <a:buChar char="●"/>
            </a:pPr>
            <a:r>
              <a:rPr lang="en-US" sz="2300">
                <a:solidFill>
                  <a:schemeClr val="dk1"/>
                </a:solidFill>
                <a:highlight>
                  <a:schemeClr val="lt1"/>
                </a:highlight>
              </a:rPr>
              <a:t>Conduct menthol roundtable meetings that will generate discussion and solutions around menthol tobacco use</a:t>
            </a:r>
            <a:endParaRPr sz="2300">
              <a:solidFill>
                <a:schemeClr val="dk1"/>
              </a:solidFill>
              <a:highlight>
                <a:schemeClr val="lt1"/>
              </a:highlight>
            </a:endParaRPr>
          </a:p>
          <a:p>
            <a:pPr marL="0" lvl="0" indent="0" algn="l" rtl="0">
              <a:lnSpc>
                <a:spcPct val="80000"/>
              </a:lnSpc>
              <a:spcBef>
                <a:spcPts val="0"/>
              </a:spcBef>
              <a:spcAft>
                <a:spcPts val="0"/>
              </a:spcAft>
              <a:buSzPts val="605"/>
              <a:buNone/>
            </a:pPr>
            <a:endParaRPr sz="2300">
              <a:solidFill>
                <a:schemeClr val="dk1"/>
              </a:solidFill>
              <a:highlight>
                <a:schemeClr val="lt1"/>
              </a:highlight>
            </a:endParaRPr>
          </a:p>
          <a:p>
            <a:pPr marL="457200" lvl="0" indent="0" algn="l" rtl="0">
              <a:lnSpc>
                <a:spcPct val="80000"/>
              </a:lnSpc>
              <a:spcBef>
                <a:spcPts val="0"/>
              </a:spcBef>
              <a:spcAft>
                <a:spcPts val="0"/>
              </a:spcAft>
              <a:buSzPts val="605"/>
              <a:buNone/>
            </a:pPr>
            <a:endParaRPr sz="2300">
              <a:solidFill>
                <a:schemeClr val="dk1"/>
              </a:solidFill>
              <a:highlight>
                <a:srgbClr val="FFFFFF"/>
              </a:highlight>
            </a:endParaRPr>
          </a:p>
          <a:p>
            <a:pPr marL="457200" lvl="0" indent="-374650" algn="l" rtl="0">
              <a:lnSpc>
                <a:spcPct val="80000"/>
              </a:lnSpc>
              <a:spcBef>
                <a:spcPts val="0"/>
              </a:spcBef>
              <a:spcAft>
                <a:spcPts val="0"/>
              </a:spcAft>
              <a:buClr>
                <a:schemeClr val="dk1"/>
              </a:buClr>
              <a:buSzPts val="2300"/>
              <a:buChar char="●"/>
            </a:pPr>
            <a:r>
              <a:rPr lang="en-US" sz="2300" b="1">
                <a:solidFill>
                  <a:srgbClr val="980000"/>
                </a:solidFill>
                <a:highlight>
                  <a:srgbClr val="FFFFFF"/>
                </a:highlight>
              </a:rPr>
              <a:t>Fund African American</a:t>
            </a:r>
            <a:r>
              <a:rPr lang="en-US" sz="2300" b="1">
                <a:solidFill>
                  <a:schemeClr val="dk1"/>
                </a:solidFill>
                <a:highlight>
                  <a:srgbClr val="FFFFFF"/>
                </a:highlight>
              </a:rPr>
              <a:t>, </a:t>
            </a:r>
            <a:r>
              <a:rPr lang="en-US" sz="2300" b="1">
                <a:solidFill>
                  <a:srgbClr val="980000"/>
                </a:solidFill>
                <a:highlight>
                  <a:srgbClr val="FFFFFF"/>
                </a:highlight>
              </a:rPr>
              <a:t>LGBTQ</a:t>
            </a:r>
            <a:r>
              <a:rPr lang="en-US" sz="2300" b="1">
                <a:solidFill>
                  <a:schemeClr val="dk1"/>
                </a:solidFill>
                <a:highlight>
                  <a:srgbClr val="FFFFFF"/>
                </a:highlight>
              </a:rPr>
              <a:t>+</a:t>
            </a:r>
            <a:r>
              <a:rPr lang="en-US" sz="2300">
                <a:solidFill>
                  <a:schemeClr val="dk1"/>
                </a:solidFill>
                <a:highlight>
                  <a:srgbClr val="FFFFFF"/>
                </a:highlight>
              </a:rPr>
              <a:t>, and/or </a:t>
            </a:r>
            <a:r>
              <a:rPr lang="en-US" sz="2300" b="1">
                <a:solidFill>
                  <a:srgbClr val="980000"/>
                </a:solidFill>
                <a:highlight>
                  <a:srgbClr val="FFFFFF"/>
                </a:highlight>
              </a:rPr>
              <a:t>faith-based serving organizations</a:t>
            </a:r>
            <a:r>
              <a:rPr lang="en-US" sz="2300">
                <a:solidFill>
                  <a:schemeClr val="dk1"/>
                </a:solidFill>
                <a:highlight>
                  <a:srgbClr val="FFFFFF"/>
                </a:highlight>
              </a:rPr>
              <a:t> sufficiently for tobacco control activities </a:t>
            </a:r>
            <a:endParaRPr sz="2300">
              <a:solidFill>
                <a:schemeClr val="dk1"/>
              </a:solidFill>
              <a:highlight>
                <a:srgbClr val="FFFFFF"/>
              </a:highlight>
            </a:endParaRPr>
          </a:p>
          <a:p>
            <a:pPr marL="914400" lvl="1" indent="-374650" algn="l" rtl="0">
              <a:lnSpc>
                <a:spcPct val="80000"/>
              </a:lnSpc>
              <a:spcBef>
                <a:spcPts val="0"/>
              </a:spcBef>
              <a:spcAft>
                <a:spcPts val="0"/>
              </a:spcAft>
              <a:buClr>
                <a:schemeClr val="dk1"/>
              </a:buClr>
              <a:buSzPts val="2300"/>
              <a:buChar char="○"/>
            </a:pPr>
            <a:r>
              <a:rPr lang="en-US" sz="2300">
                <a:solidFill>
                  <a:schemeClr val="dk1"/>
                </a:solidFill>
                <a:highlight>
                  <a:srgbClr val="FFFFFF"/>
                </a:highlight>
              </a:rPr>
              <a:t>Address menthol in these funding opportunities</a:t>
            </a:r>
            <a:endParaRPr sz="2300">
              <a:solidFill>
                <a:schemeClr val="dk1"/>
              </a:solidFill>
              <a:highlight>
                <a:srgbClr val="FFFFFF"/>
              </a:highlight>
            </a:endParaRPr>
          </a:p>
          <a:p>
            <a:pPr marL="914400" lvl="1" indent="-374650" algn="l" rtl="0">
              <a:lnSpc>
                <a:spcPct val="80000"/>
              </a:lnSpc>
              <a:spcBef>
                <a:spcPts val="0"/>
              </a:spcBef>
              <a:spcAft>
                <a:spcPts val="0"/>
              </a:spcAft>
              <a:buClr>
                <a:schemeClr val="dk1"/>
              </a:buClr>
              <a:buSzPts val="2300"/>
              <a:buChar char="○"/>
            </a:pPr>
            <a:r>
              <a:rPr lang="en-US" sz="2300">
                <a:solidFill>
                  <a:schemeClr val="dk1"/>
                </a:solidFill>
                <a:highlight>
                  <a:srgbClr val="FFFFFF"/>
                </a:highlight>
              </a:rPr>
              <a:t>Develop action plans with funded partners to develop new strategies for local communities</a:t>
            </a:r>
            <a:endParaRPr sz="2300">
              <a:solidFill>
                <a:schemeClr val="dk1"/>
              </a:solidFill>
              <a:highlight>
                <a:srgbClr val="FFFFFF"/>
              </a:highlight>
            </a:endParaRPr>
          </a:p>
          <a:p>
            <a:pPr marL="914400" lvl="1" indent="-374650" algn="l" rtl="0">
              <a:lnSpc>
                <a:spcPct val="80000"/>
              </a:lnSpc>
              <a:spcBef>
                <a:spcPts val="0"/>
              </a:spcBef>
              <a:spcAft>
                <a:spcPts val="0"/>
              </a:spcAft>
              <a:buClr>
                <a:schemeClr val="dk1"/>
              </a:buClr>
              <a:buSzPts val="2300"/>
              <a:buChar char="○"/>
            </a:pPr>
            <a:r>
              <a:rPr lang="en-US" sz="2300">
                <a:solidFill>
                  <a:schemeClr val="dk1"/>
                </a:solidFill>
                <a:highlight>
                  <a:srgbClr val="FFFFFF"/>
                </a:highlight>
              </a:rPr>
              <a:t>Include screening and referrals to the Maryland Quitline 1 800 Quit Now and your local cessation programs</a:t>
            </a:r>
            <a:endParaRPr sz="2300">
              <a:solidFill>
                <a:schemeClr val="dk1"/>
              </a:solidFill>
              <a:highlight>
                <a:srgbClr val="FFFFFF"/>
              </a:highlight>
            </a:endParaRPr>
          </a:p>
          <a:p>
            <a:pPr marL="457200" lvl="0" indent="0" algn="l" rtl="0">
              <a:lnSpc>
                <a:spcPct val="80000"/>
              </a:lnSpc>
              <a:spcBef>
                <a:spcPts val="0"/>
              </a:spcBef>
              <a:spcAft>
                <a:spcPts val="0"/>
              </a:spcAft>
              <a:buSzPts val="605"/>
              <a:buNone/>
            </a:pPr>
            <a:endParaRPr sz="2300">
              <a:solidFill>
                <a:schemeClr val="dk1"/>
              </a:solidFill>
              <a:highlight>
                <a:srgbClr val="FFFFFF"/>
              </a:highlight>
            </a:endParaRPr>
          </a:p>
          <a:p>
            <a:pPr marL="0" lvl="0" indent="0" algn="l" rtl="0">
              <a:lnSpc>
                <a:spcPct val="80000"/>
              </a:lnSpc>
              <a:spcBef>
                <a:spcPts val="0"/>
              </a:spcBef>
              <a:spcAft>
                <a:spcPts val="0"/>
              </a:spcAft>
              <a:buSzPts val="605"/>
              <a:buNone/>
            </a:pPr>
            <a:endParaRPr sz="2300">
              <a:solidFill>
                <a:schemeClr val="dk1"/>
              </a:solidFill>
              <a:highlight>
                <a:srgbClr val="FFFFFF"/>
              </a:highlight>
            </a:endParaRPr>
          </a:p>
          <a:p>
            <a:pPr marL="457200" lvl="0" indent="0" algn="l" rtl="0">
              <a:lnSpc>
                <a:spcPct val="80000"/>
              </a:lnSpc>
              <a:spcBef>
                <a:spcPts val="0"/>
              </a:spcBef>
              <a:spcAft>
                <a:spcPts val="0"/>
              </a:spcAft>
              <a:buSzPts val="605"/>
              <a:buNone/>
            </a:pPr>
            <a:endParaRPr sz="2300">
              <a:solidFill>
                <a:schemeClr val="dk1"/>
              </a:solidFill>
              <a:highlight>
                <a:srgbClr val="FFFFFF"/>
              </a:highlight>
            </a:endParaRPr>
          </a:p>
          <a:p>
            <a:pPr marL="914400" lvl="0" indent="0" algn="l" rtl="0">
              <a:lnSpc>
                <a:spcPct val="80000"/>
              </a:lnSpc>
              <a:spcBef>
                <a:spcPts val="0"/>
              </a:spcBef>
              <a:spcAft>
                <a:spcPts val="0"/>
              </a:spcAft>
              <a:buSzPts val="605"/>
              <a:buNone/>
            </a:pPr>
            <a:endParaRPr sz="2300">
              <a:solidFill>
                <a:schemeClr val="dk1"/>
              </a:solidFill>
              <a:highlight>
                <a:srgbClr val="FFFFFF"/>
              </a:highlight>
            </a:endParaRPr>
          </a:p>
          <a:p>
            <a:pPr marL="0" lvl="0" indent="0" algn="l" rtl="0">
              <a:lnSpc>
                <a:spcPct val="80000"/>
              </a:lnSpc>
              <a:spcBef>
                <a:spcPts val="0"/>
              </a:spcBef>
              <a:spcAft>
                <a:spcPts val="0"/>
              </a:spcAft>
              <a:buSzPts val="605"/>
              <a:buNone/>
            </a:pPr>
            <a:endParaRPr sz="2300">
              <a:solidFill>
                <a:schemeClr val="dk1"/>
              </a:solidFill>
              <a:highlight>
                <a:srgbClr val="FFFFFF"/>
              </a:highlight>
            </a:endParaRPr>
          </a:p>
          <a:p>
            <a:pPr marL="0" lvl="0" indent="0" algn="l" rtl="0">
              <a:lnSpc>
                <a:spcPct val="80000"/>
              </a:lnSpc>
              <a:spcBef>
                <a:spcPts val="0"/>
              </a:spcBef>
              <a:spcAft>
                <a:spcPts val="0"/>
              </a:spcAft>
              <a:buSzPts val="605"/>
              <a:buNone/>
            </a:pPr>
            <a:endParaRPr sz="2300">
              <a:solidFill>
                <a:schemeClr val="dk1"/>
              </a:solidFill>
              <a:highlight>
                <a:srgbClr val="FFFFFF"/>
              </a:highlight>
            </a:endParaRPr>
          </a:p>
        </p:txBody>
      </p:sp>
      <p:sp>
        <p:nvSpPr>
          <p:cNvPr id="454" name="Google Shape;454;g2330ed6c8f5_0_36"/>
          <p:cNvSpPr txBox="1">
            <a:spLocks noGrp="1"/>
          </p:cNvSpPr>
          <p:nvPr>
            <p:ph type="sldNum" idx="12"/>
          </p:nvPr>
        </p:nvSpPr>
        <p:spPr>
          <a:xfrm>
            <a:off x="537186" y="6253165"/>
            <a:ext cx="543300" cy="365100"/>
          </a:xfrm>
          <a:prstGeom prst="rect">
            <a:avLst/>
          </a:prstGeom>
        </p:spPr>
        <p:txBody>
          <a:bodyPr spcFirstLastPara="1" wrap="square" lIns="91425" tIns="45700" rIns="91425" bIns="45700" anchor="ctr" anchorCtr="0">
            <a:noAutofit/>
          </a:bodyPr>
          <a:lstStyle/>
          <a:p>
            <a:pPr marL="0" lvl="0" indent="0" algn="l" rtl="0">
              <a:spcBef>
                <a:spcPts val="0"/>
              </a:spcBef>
              <a:spcAft>
                <a:spcPts val="0"/>
              </a:spcAft>
              <a:buClr>
                <a:srgbClr val="000000"/>
              </a:buClr>
              <a:buSzPts val="1800"/>
              <a:buFont typeface="Arial"/>
              <a:buNone/>
            </a:pPr>
            <a:fld id="{00000000-1234-1234-1234-123412341234}" type="slidenum">
              <a:rPr lang="en-US"/>
              <a:t>72</a:t>
            </a:fld>
            <a:endParaRPr/>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Shape 459"/>
        <p:cNvGrpSpPr/>
        <p:nvPr/>
      </p:nvGrpSpPr>
      <p:grpSpPr>
        <a:xfrm>
          <a:off x="0" y="0"/>
          <a:ext cx="0" cy="0"/>
          <a:chOff x="0" y="0"/>
          <a:chExt cx="0" cy="0"/>
        </a:xfrm>
      </p:grpSpPr>
      <p:sp>
        <p:nvSpPr>
          <p:cNvPr id="460" name="Google Shape;460;g238c13f7c02_0_13"/>
          <p:cNvSpPr txBox="1">
            <a:spLocks noGrp="1"/>
          </p:cNvSpPr>
          <p:nvPr>
            <p:ph type="title"/>
          </p:nvPr>
        </p:nvSpPr>
        <p:spPr>
          <a:xfrm>
            <a:off x="838200" y="289050"/>
            <a:ext cx="10515600" cy="1302000"/>
          </a:xfrm>
          <a:prstGeom prst="rect">
            <a:avLst/>
          </a:prstGeom>
          <a:effectLst>
            <a:outerShdw blurRad="57150" dist="19050" dir="5400000" algn="bl" rotWithShape="0">
              <a:srgbClr val="000000">
                <a:alpha val="50000"/>
              </a:srgbClr>
            </a:outerShdw>
          </a:effectLst>
        </p:spPr>
        <p:txBody>
          <a:bodyPr spcFirstLastPara="1" wrap="square" lIns="91425" tIns="45700" rIns="91425" bIns="45700" anchor="ctr" anchorCtr="0">
            <a:normAutofit/>
          </a:bodyPr>
          <a:lstStyle/>
          <a:p>
            <a:pPr marL="0" lvl="0" indent="0" algn="ctr" rtl="0">
              <a:spcBef>
                <a:spcPts val="0"/>
              </a:spcBef>
              <a:spcAft>
                <a:spcPts val="0"/>
              </a:spcAft>
              <a:buClr>
                <a:schemeClr val="dk1"/>
              </a:buClr>
              <a:buSzPts val="990"/>
              <a:buFont typeface="Arial"/>
              <a:buNone/>
            </a:pPr>
            <a:r>
              <a:rPr lang="en-US"/>
              <a:t>Additional Approaches to </a:t>
            </a:r>
            <a:endParaRPr/>
          </a:p>
          <a:p>
            <a:pPr marL="0" lvl="0" indent="0" algn="ctr" rtl="0">
              <a:spcBef>
                <a:spcPts val="0"/>
              </a:spcBef>
              <a:spcAft>
                <a:spcPts val="0"/>
              </a:spcAft>
              <a:buClr>
                <a:schemeClr val="dk1"/>
              </a:buClr>
              <a:buSzPts val="990"/>
              <a:buFont typeface="Arial"/>
              <a:buNone/>
            </a:pPr>
            <a:r>
              <a:rPr lang="en-US"/>
              <a:t>Address Menthol at the Local Level</a:t>
            </a:r>
            <a:endParaRPr/>
          </a:p>
          <a:p>
            <a:pPr marL="0" lvl="0" indent="0" algn="l" rtl="0">
              <a:spcBef>
                <a:spcPts val="0"/>
              </a:spcBef>
              <a:spcAft>
                <a:spcPts val="0"/>
              </a:spcAft>
              <a:buNone/>
            </a:pPr>
            <a:endParaRPr/>
          </a:p>
        </p:txBody>
      </p:sp>
      <p:sp>
        <p:nvSpPr>
          <p:cNvPr id="461" name="Google Shape;461;g238c13f7c02_0_13"/>
          <p:cNvSpPr txBox="1">
            <a:spLocks noGrp="1"/>
          </p:cNvSpPr>
          <p:nvPr>
            <p:ph type="body" idx="1"/>
          </p:nvPr>
        </p:nvSpPr>
        <p:spPr>
          <a:xfrm>
            <a:off x="537175" y="1591050"/>
            <a:ext cx="11161500" cy="4585800"/>
          </a:xfrm>
          <a:prstGeom prst="rect">
            <a:avLst/>
          </a:prstGeom>
        </p:spPr>
        <p:txBody>
          <a:bodyPr spcFirstLastPara="1" wrap="square" lIns="91425" tIns="45700" rIns="91425" bIns="45700" anchor="t" anchorCtr="0">
            <a:normAutofit fontScale="92500" lnSpcReduction="20000"/>
          </a:bodyPr>
          <a:lstStyle/>
          <a:p>
            <a:pPr marL="457200" lvl="0" indent="-363696" algn="l" rtl="0">
              <a:spcBef>
                <a:spcPts val="1000"/>
              </a:spcBef>
              <a:spcAft>
                <a:spcPts val="0"/>
              </a:spcAft>
              <a:buSzPct val="100000"/>
              <a:buChar char="●"/>
            </a:pPr>
            <a:r>
              <a:rPr lang="en-US" sz="2300" b="1"/>
              <a:t>Find community champions that are reflective of the community they serve</a:t>
            </a:r>
            <a:r>
              <a:rPr lang="en-US" sz="2300"/>
              <a:t> to collaborate on </a:t>
            </a:r>
            <a:r>
              <a:rPr lang="en-US" sz="2350"/>
              <a:t>action planning and to combat misinformation about the FDA’s proposed ruling to prohibit menthol.</a:t>
            </a:r>
            <a:endParaRPr sz="2350"/>
          </a:p>
          <a:p>
            <a:pPr marL="914400" lvl="0" indent="0" algn="l" rtl="0">
              <a:spcBef>
                <a:spcPts val="1000"/>
              </a:spcBef>
              <a:spcAft>
                <a:spcPts val="0"/>
              </a:spcAft>
              <a:buNone/>
            </a:pPr>
            <a:endParaRPr sz="2350"/>
          </a:p>
          <a:p>
            <a:pPr marL="457200" lvl="0" indent="-366633" algn="l" rtl="0">
              <a:spcBef>
                <a:spcPts val="1000"/>
              </a:spcBef>
              <a:spcAft>
                <a:spcPts val="0"/>
              </a:spcAft>
              <a:buSzPct val="100000"/>
              <a:buChar char="●"/>
            </a:pPr>
            <a:r>
              <a:rPr lang="en-US" sz="2350" b="1"/>
              <a:t>Trust your funded partners and give them the latitude and autonomy to identify and facilitate culturally competent solutions. </a:t>
            </a:r>
            <a:r>
              <a:rPr lang="en-US" sz="2350"/>
              <a:t>Remember there’s no one size fits all approach, what works for Kent County may not work for Somerset, or Washington. What works for the state as whole may not work for Baltimore City or Dorchester.</a:t>
            </a:r>
            <a:endParaRPr sz="2350"/>
          </a:p>
          <a:p>
            <a:pPr marL="914400" lvl="0" indent="0" algn="l" rtl="0">
              <a:spcBef>
                <a:spcPts val="1000"/>
              </a:spcBef>
              <a:spcAft>
                <a:spcPts val="0"/>
              </a:spcAft>
              <a:buNone/>
            </a:pPr>
            <a:endParaRPr sz="2350"/>
          </a:p>
          <a:p>
            <a:pPr marL="914400" lvl="1" indent="-366633" algn="l" rtl="0">
              <a:spcBef>
                <a:spcPts val="1000"/>
              </a:spcBef>
              <a:spcAft>
                <a:spcPts val="0"/>
              </a:spcAft>
              <a:buSzPct val="100000"/>
              <a:buChar char="○"/>
            </a:pPr>
            <a:r>
              <a:rPr lang="en-US" sz="2350"/>
              <a:t>Educate partners on menthol (can start the discussion by sharing the 15 minute film on </a:t>
            </a:r>
            <a:r>
              <a:rPr lang="en-US" sz="2350" b="1" u="sng">
                <a:solidFill>
                  <a:schemeClr val="hlink"/>
                </a:solidFill>
                <a:hlinkClick r:id="rId3"/>
              </a:rPr>
              <a:t>Black Lives/Black Lungs</a:t>
            </a:r>
            <a:r>
              <a:rPr lang="en-US" sz="2350"/>
              <a:t> to generate discussions and to search for viable solutions). </a:t>
            </a:r>
            <a:r>
              <a:rPr lang="en-US" sz="2350" i="1"/>
              <a:t>Conduct community engagement sessions</a:t>
            </a:r>
            <a:r>
              <a:rPr lang="en-US" sz="2350"/>
              <a:t> to share, listen and learn. </a:t>
            </a:r>
            <a:endParaRPr sz="2350"/>
          </a:p>
          <a:p>
            <a:pPr marL="914400" lvl="0" indent="0" algn="l" rtl="0">
              <a:spcBef>
                <a:spcPts val="1000"/>
              </a:spcBef>
              <a:spcAft>
                <a:spcPts val="0"/>
              </a:spcAft>
              <a:buNone/>
            </a:pPr>
            <a:endParaRPr sz="2350"/>
          </a:p>
          <a:p>
            <a:pPr marL="914400" lvl="1" indent="-366633" algn="l" rtl="0">
              <a:spcBef>
                <a:spcPts val="1000"/>
              </a:spcBef>
              <a:spcAft>
                <a:spcPts val="0"/>
              </a:spcAft>
              <a:buSzPct val="100000"/>
              <a:buChar char="○"/>
            </a:pPr>
            <a:r>
              <a:rPr lang="en-US" sz="2350"/>
              <a:t>Review marketing tactics of the Big Tobacco to attract young adults to the cause.</a:t>
            </a:r>
            <a:endParaRPr sz="2350"/>
          </a:p>
          <a:p>
            <a:pPr marL="457200" lvl="0" indent="0" algn="l" rtl="0">
              <a:spcBef>
                <a:spcPts val="1000"/>
              </a:spcBef>
              <a:spcAft>
                <a:spcPts val="0"/>
              </a:spcAft>
              <a:buNone/>
            </a:pPr>
            <a:endParaRPr sz="2350"/>
          </a:p>
        </p:txBody>
      </p:sp>
      <p:sp>
        <p:nvSpPr>
          <p:cNvPr id="462" name="Google Shape;462;g238c13f7c02_0_13"/>
          <p:cNvSpPr txBox="1">
            <a:spLocks noGrp="1"/>
          </p:cNvSpPr>
          <p:nvPr>
            <p:ph type="sldNum" idx="12"/>
          </p:nvPr>
        </p:nvSpPr>
        <p:spPr>
          <a:xfrm>
            <a:off x="537186" y="6253165"/>
            <a:ext cx="543300" cy="365100"/>
          </a:xfrm>
          <a:prstGeom prst="rect">
            <a:avLst/>
          </a:prstGeom>
        </p:spPr>
        <p:txBody>
          <a:bodyPr spcFirstLastPara="1" wrap="square" lIns="91425" tIns="45700" rIns="91425" bIns="45700" anchor="ctr" anchorCtr="0">
            <a:noAutofit/>
          </a:bodyPr>
          <a:lstStyle/>
          <a:p>
            <a:pPr marL="0" lvl="0" indent="0" algn="l" rtl="0">
              <a:spcBef>
                <a:spcPts val="0"/>
              </a:spcBef>
              <a:spcAft>
                <a:spcPts val="0"/>
              </a:spcAft>
              <a:buClr>
                <a:srgbClr val="000000"/>
              </a:buClr>
              <a:buSzPts val="1800"/>
              <a:buFont typeface="Arial"/>
              <a:buNone/>
            </a:pPr>
            <a:fld id="{00000000-1234-1234-1234-123412341234}" type="slidenum">
              <a:rPr lang="en-US"/>
              <a:t>73</a:t>
            </a:fld>
            <a:endParaRPr/>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Shape 467"/>
        <p:cNvGrpSpPr/>
        <p:nvPr/>
      </p:nvGrpSpPr>
      <p:grpSpPr>
        <a:xfrm>
          <a:off x="0" y="0"/>
          <a:ext cx="0" cy="0"/>
          <a:chOff x="0" y="0"/>
          <a:chExt cx="0" cy="0"/>
        </a:xfrm>
      </p:grpSpPr>
      <p:sp>
        <p:nvSpPr>
          <p:cNvPr id="468" name="Google Shape;468;g230c3a16e60_0_2"/>
          <p:cNvSpPr txBox="1">
            <a:spLocks noGrp="1"/>
          </p:cNvSpPr>
          <p:nvPr>
            <p:ph type="title"/>
          </p:nvPr>
        </p:nvSpPr>
        <p:spPr>
          <a:xfrm>
            <a:off x="1147850" y="298174"/>
            <a:ext cx="10515600" cy="994800"/>
          </a:xfrm>
          <a:prstGeom prst="rect">
            <a:avLst/>
          </a:prstGeom>
          <a:effectLst>
            <a:outerShdw blurRad="57150" dist="19050" dir="5400000" algn="bl" rotWithShape="0">
              <a:srgbClr val="000000">
                <a:alpha val="50000"/>
              </a:srgbClr>
            </a:outerShdw>
          </a:effectLst>
        </p:spPr>
        <p:txBody>
          <a:bodyPr spcFirstLastPara="1" wrap="square" lIns="91425" tIns="45700" rIns="91425" bIns="45700" anchor="ctr" anchorCtr="0">
            <a:normAutofit fontScale="90000"/>
          </a:bodyPr>
          <a:lstStyle/>
          <a:p>
            <a:pPr marL="0" lvl="0" indent="0" algn="ctr" rtl="0">
              <a:spcBef>
                <a:spcPts val="0"/>
              </a:spcBef>
              <a:spcAft>
                <a:spcPts val="0"/>
              </a:spcAft>
              <a:buNone/>
            </a:pPr>
            <a:r>
              <a:rPr lang="en-US"/>
              <a:t>Additional Approaches to </a:t>
            </a:r>
            <a:endParaRPr/>
          </a:p>
          <a:p>
            <a:pPr marL="0" lvl="0" indent="0" algn="ctr" rtl="0">
              <a:spcBef>
                <a:spcPts val="0"/>
              </a:spcBef>
              <a:spcAft>
                <a:spcPts val="0"/>
              </a:spcAft>
              <a:buNone/>
            </a:pPr>
            <a:r>
              <a:rPr lang="en-US"/>
              <a:t>Address Menthol at the Local Level</a:t>
            </a:r>
            <a:endParaRPr/>
          </a:p>
        </p:txBody>
      </p:sp>
      <p:sp>
        <p:nvSpPr>
          <p:cNvPr id="469" name="Google Shape;469;g230c3a16e60_0_2"/>
          <p:cNvSpPr txBox="1">
            <a:spLocks noGrp="1"/>
          </p:cNvSpPr>
          <p:nvPr>
            <p:ph type="sldNum" idx="12"/>
          </p:nvPr>
        </p:nvSpPr>
        <p:spPr>
          <a:xfrm>
            <a:off x="537186" y="6253165"/>
            <a:ext cx="543300" cy="365100"/>
          </a:xfrm>
          <a:prstGeom prst="rect">
            <a:avLst/>
          </a:prstGeom>
        </p:spPr>
        <p:txBody>
          <a:bodyPr spcFirstLastPara="1" wrap="square" lIns="91425" tIns="45700" rIns="91425" bIns="45700" anchor="ctr" anchorCtr="0">
            <a:noAutofit/>
          </a:bodyPr>
          <a:lstStyle/>
          <a:p>
            <a:pPr marL="0" lvl="0" indent="0" algn="l" rtl="0">
              <a:spcBef>
                <a:spcPts val="0"/>
              </a:spcBef>
              <a:spcAft>
                <a:spcPts val="0"/>
              </a:spcAft>
              <a:buClr>
                <a:srgbClr val="000000"/>
              </a:buClr>
              <a:buSzPts val="1800"/>
              <a:buFont typeface="Arial"/>
              <a:buNone/>
            </a:pPr>
            <a:fld id="{00000000-1234-1234-1234-123412341234}" type="slidenum">
              <a:rPr lang="en-US"/>
              <a:t>74</a:t>
            </a:fld>
            <a:endParaRPr/>
          </a:p>
        </p:txBody>
      </p:sp>
      <p:sp>
        <p:nvSpPr>
          <p:cNvPr id="470" name="Google Shape;470;g230c3a16e60_0_2"/>
          <p:cNvSpPr txBox="1"/>
          <p:nvPr/>
        </p:nvSpPr>
        <p:spPr>
          <a:xfrm>
            <a:off x="1446075" y="3878600"/>
            <a:ext cx="95415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a:latin typeface="Calibri"/>
              <a:ea typeface="Calibri"/>
              <a:cs typeface="Calibri"/>
              <a:sym typeface="Calibri"/>
            </a:endParaRPr>
          </a:p>
        </p:txBody>
      </p:sp>
      <p:pic>
        <p:nvPicPr>
          <p:cNvPr id="471" name="Google Shape;471;g230c3a16e60_0_2"/>
          <p:cNvPicPr preferRelativeResize="0"/>
          <p:nvPr/>
        </p:nvPicPr>
        <p:blipFill>
          <a:blip r:embed="rId3">
            <a:alphaModFix/>
          </a:blip>
          <a:stretch>
            <a:fillRect/>
          </a:stretch>
        </p:blipFill>
        <p:spPr>
          <a:xfrm>
            <a:off x="153599" y="2130301"/>
            <a:ext cx="11870251" cy="4487975"/>
          </a:xfrm>
          <a:prstGeom prst="rect">
            <a:avLst/>
          </a:prstGeom>
          <a:noFill/>
          <a:ln>
            <a:noFill/>
          </a:ln>
        </p:spPr>
      </p:pic>
      <p:sp>
        <p:nvSpPr>
          <p:cNvPr id="472" name="Google Shape;472;g230c3a16e60_0_2"/>
          <p:cNvSpPr txBox="1"/>
          <p:nvPr/>
        </p:nvSpPr>
        <p:spPr>
          <a:xfrm>
            <a:off x="1303325" y="1537888"/>
            <a:ext cx="9976500" cy="747300"/>
          </a:xfrm>
          <a:prstGeom prst="rect">
            <a:avLst/>
          </a:prstGeom>
          <a:noFill/>
          <a:ln>
            <a:noFill/>
          </a:ln>
        </p:spPr>
        <p:txBody>
          <a:bodyPr spcFirstLastPara="1" wrap="square" lIns="91425" tIns="91425" rIns="91425" bIns="91425" anchor="t" anchorCtr="0">
            <a:spAutoFit/>
          </a:bodyPr>
          <a:lstStyle/>
          <a:p>
            <a:pPr marL="0" lvl="0" indent="0" algn="ctr" rtl="0">
              <a:lnSpc>
                <a:spcPct val="115000"/>
              </a:lnSpc>
              <a:spcBef>
                <a:spcPts val="0"/>
              </a:spcBef>
              <a:spcAft>
                <a:spcPts val="0"/>
              </a:spcAft>
              <a:buNone/>
            </a:pPr>
            <a:r>
              <a:rPr lang="en-US" sz="1700" b="1">
                <a:solidFill>
                  <a:schemeClr val="dk1"/>
                </a:solidFill>
                <a:latin typeface="Times New Roman"/>
                <a:ea typeface="Times New Roman"/>
                <a:cs typeface="Times New Roman"/>
                <a:sym typeface="Times New Roman"/>
              </a:rPr>
              <a:t>Figure 2: Maryland Tobacco Quitline Program Equity of Reach - Quitline Callers Enrolled Between January 1, 2020 - December 31, 2020</a:t>
            </a:r>
            <a:endParaRPr sz="1700" b="1" u="sng">
              <a:solidFill>
                <a:schemeClr val="dk1"/>
              </a:solidFill>
              <a:latin typeface="Times New Roman"/>
              <a:ea typeface="Times New Roman"/>
              <a:cs typeface="Times New Roman"/>
              <a:sym typeface="Times New Roman"/>
            </a:endParaRPr>
          </a:p>
        </p:txBody>
      </p:sp>
      <p:sp>
        <p:nvSpPr>
          <p:cNvPr id="473" name="Google Shape;473;g230c3a16e60_0_2"/>
          <p:cNvSpPr/>
          <p:nvPr/>
        </p:nvSpPr>
        <p:spPr>
          <a:xfrm rot="-2967008">
            <a:off x="1350153" y="3085687"/>
            <a:ext cx="978758" cy="198296"/>
          </a:xfrm>
          <a:prstGeom prst="leftArrow">
            <a:avLst>
              <a:gd name="adj1" fmla="val 55750"/>
              <a:gd name="adj2" fmla="val 50000"/>
            </a:avLst>
          </a:prstGeom>
          <a:solidFill>
            <a:srgbClr val="980000"/>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980000"/>
              </a:solidFill>
            </a:endParaRPr>
          </a:p>
        </p:txBody>
      </p:sp>
      <p:sp>
        <p:nvSpPr>
          <p:cNvPr id="474" name="Google Shape;474;g230c3a16e60_0_2"/>
          <p:cNvSpPr/>
          <p:nvPr/>
        </p:nvSpPr>
        <p:spPr>
          <a:xfrm rot="-2967008">
            <a:off x="4802616" y="2867324"/>
            <a:ext cx="978758" cy="198296"/>
          </a:xfrm>
          <a:prstGeom prst="leftArrow">
            <a:avLst>
              <a:gd name="adj1" fmla="val 55750"/>
              <a:gd name="adj2" fmla="val 50000"/>
            </a:avLst>
          </a:prstGeom>
          <a:solidFill>
            <a:srgbClr val="980000"/>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980000"/>
              </a:solidFill>
            </a:endParaRPr>
          </a:p>
        </p:txBody>
      </p:sp>
      <p:sp>
        <p:nvSpPr>
          <p:cNvPr id="475" name="Google Shape;475;g230c3a16e60_0_2"/>
          <p:cNvSpPr/>
          <p:nvPr/>
        </p:nvSpPr>
        <p:spPr>
          <a:xfrm rot="-2967008">
            <a:off x="3085878" y="3226187"/>
            <a:ext cx="978758" cy="198296"/>
          </a:xfrm>
          <a:prstGeom prst="leftArrow">
            <a:avLst>
              <a:gd name="adj1" fmla="val 55750"/>
              <a:gd name="adj2" fmla="val 50000"/>
            </a:avLst>
          </a:prstGeom>
          <a:solidFill>
            <a:srgbClr val="980000"/>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980000"/>
              </a:solidFill>
            </a:endParaRPr>
          </a:p>
        </p:txBody>
      </p:sp>
      <p:sp>
        <p:nvSpPr>
          <p:cNvPr id="476" name="Google Shape;476;g230c3a16e60_0_2"/>
          <p:cNvSpPr/>
          <p:nvPr/>
        </p:nvSpPr>
        <p:spPr>
          <a:xfrm rot="-2967008">
            <a:off x="10104753" y="2212974"/>
            <a:ext cx="978758" cy="198296"/>
          </a:xfrm>
          <a:prstGeom prst="leftArrow">
            <a:avLst>
              <a:gd name="adj1" fmla="val 55750"/>
              <a:gd name="adj2" fmla="val 50000"/>
            </a:avLst>
          </a:prstGeom>
          <a:solidFill>
            <a:srgbClr val="980000"/>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980000"/>
              </a:solidFill>
            </a:endParaRPr>
          </a:p>
        </p:txBody>
      </p:sp>
      <p:sp>
        <p:nvSpPr>
          <p:cNvPr id="477" name="Google Shape;477;g230c3a16e60_0_2"/>
          <p:cNvSpPr/>
          <p:nvPr/>
        </p:nvSpPr>
        <p:spPr>
          <a:xfrm rot="-2967008">
            <a:off x="8340628" y="3142737"/>
            <a:ext cx="978758" cy="198296"/>
          </a:xfrm>
          <a:prstGeom prst="leftArrow">
            <a:avLst>
              <a:gd name="adj1" fmla="val 55750"/>
              <a:gd name="adj2" fmla="val 50000"/>
            </a:avLst>
          </a:prstGeom>
          <a:solidFill>
            <a:srgbClr val="980000"/>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980000"/>
              </a:solidFill>
            </a:endParaRPr>
          </a:p>
        </p:txBody>
      </p:sp>
      <p:sp>
        <p:nvSpPr>
          <p:cNvPr id="478" name="Google Shape;478;g230c3a16e60_0_2"/>
          <p:cNvSpPr/>
          <p:nvPr/>
        </p:nvSpPr>
        <p:spPr>
          <a:xfrm rot="-2967008">
            <a:off x="6673603" y="2622412"/>
            <a:ext cx="978758" cy="198296"/>
          </a:xfrm>
          <a:prstGeom prst="leftArrow">
            <a:avLst>
              <a:gd name="adj1" fmla="val 55750"/>
              <a:gd name="adj2" fmla="val 50000"/>
            </a:avLst>
          </a:prstGeom>
          <a:solidFill>
            <a:srgbClr val="980000"/>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980000"/>
              </a:solidFill>
            </a:endParaRPr>
          </a:p>
        </p:txBody>
      </p:sp>
      <p:sp>
        <p:nvSpPr>
          <p:cNvPr id="479" name="Google Shape;479;g230c3a16e60_0_2"/>
          <p:cNvSpPr txBox="1"/>
          <p:nvPr/>
        </p:nvSpPr>
        <p:spPr>
          <a:xfrm>
            <a:off x="4582575" y="6457800"/>
            <a:ext cx="3768300" cy="4002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i="1">
                <a:latin typeface="Calibri"/>
                <a:ea typeface="Calibri"/>
                <a:cs typeface="Calibri"/>
                <a:sym typeface="Calibri"/>
              </a:rPr>
              <a:t>Source</a:t>
            </a:r>
            <a:r>
              <a:rPr lang="en-US">
                <a:latin typeface="Calibri"/>
                <a:ea typeface="Calibri"/>
                <a:cs typeface="Calibri"/>
                <a:sym typeface="Calibri"/>
              </a:rPr>
              <a:t>: MD 2020 Quitline Evaluation Data </a:t>
            </a:r>
            <a:endParaRPr>
              <a:latin typeface="Calibri"/>
              <a:ea typeface="Calibri"/>
              <a:cs typeface="Calibri"/>
              <a:sym typeface="Calibri"/>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73"/>
                                        </p:tgtEl>
                                        <p:attrNameLst>
                                          <p:attrName>style.visibility</p:attrName>
                                        </p:attrNameLst>
                                      </p:cBhvr>
                                      <p:to>
                                        <p:strVal val="visible"/>
                                      </p:to>
                                    </p:set>
                                    <p:animEffect transition="in" filter="fade">
                                      <p:cBhvr>
                                        <p:cTn id="7" dur="3600"/>
                                        <p:tgtEl>
                                          <p:spTgt spid="473"/>
                                        </p:tgtEl>
                                      </p:cBhvr>
                                    </p:animEffect>
                                  </p:childTnLst>
                                </p:cTn>
                              </p:par>
                            </p:childTnLst>
                          </p:cTn>
                        </p:par>
                        <p:par>
                          <p:cTn id="8" fill="hold">
                            <p:stCondLst>
                              <p:cond delay="3600"/>
                            </p:stCondLst>
                            <p:childTnLst>
                              <p:par>
                                <p:cTn id="9" presetID="10" presetClass="entr" presetSubtype="0" fill="hold" nodeType="afterEffect">
                                  <p:stCondLst>
                                    <p:cond delay="0"/>
                                  </p:stCondLst>
                                  <p:childTnLst>
                                    <p:set>
                                      <p:cBhvr>
                                        <p:cTn id="10" dur="1" fill="hold">
                                          <p:stCondLst>
                                            <p:cond delay="0"/>
                                          </p:stCondLst>
                                        </p:cTn>
                                        <p:tgtEl>
                                          <p:spTgt spid="475"/>
                                        </p:tgtEl>
                                        <p:attrNameLst>
                                          <p:attrName>style.visibility</p:attrName>
                                        </p:attrNameLst>
                                      </p:cBhvr>
                                      <p:to>
                                        <p:strVal val="visible"/>
                                      </p:to>
                                    </p:set>
                                    <p:animEffect transition="in" filter="fade">
                                      <p:cBhvr>
                                        <p:cTn id="11" dur="3400"/>
                                        <p:tgtEl>
                                          <p:spTgt spid="475"/>
                                        </p:tgtEl>
                                      </p:cBhvr>
                                    </p:animEffect>
                                  </p:childTnLst>
                                </p:cTn>
                              </p:par>
                            </p:childTnLst>
                          </p:cTn>
                        </p:par>
                        <p:par>
                          <p:cTn id="12" fill="hold">
                            <p:stCondLst>
                              <p:cond delay="7000"/>
                            </p:stCondLst>
                            <p:childTnLst>
                              <p:par>
                                <p:cTn id="13" presetID="10" presetClass="entr" presetSubtype="0" fill="hold" nodeType="afterEffect">
                                  <p:stCondLst>
                                    <p:cond delay="0"/>
                                  </p:stCondLst>
                                  <p:childTnLst>
                                    <p:set>
                                      <p:cBhvr>
                                        <p:cTn id="14" dur="1" fill="hold">
                                          <p:stCondLst>
                                            <p:cond delay="0"/>
                                          </p:stCondLst>
                                        </p:cTn>
                                        <p:tgtEl>
                                          <p:spTgt spid="474"/>
                                        </p:tgtEl>
                                        <p:attrNameLst>
                                          <p:attrName>style.visibility</p:attrName>
                                        </p:attrNameLst>
                                      </p:cBhvr>
                                      <p:to>
                                        <p:strVal val="visible"/>
                                      </p:to>
                                    </p:set>
                                    <p:animEffect transition="in" filter="fade">
                                      <p:cBhvr>
                                        <p:cTn id="15" dur="3200"/>
                                        <p:tgtEl>
                                          <p:spTgt spid="474"/>
                                        </p:tgtEl>
                                      </p:cBhvr>
                                    </p:animEffect>
                                  </p:childTnLst>
                                </p:cTn>
                              </p:par>
                            </p:childTnLst>
                          </p:cTn>
                        </p:par>
                        <p:par>
                          <p:cTn id="16" fill="hold">
                            <p:stCondLst>
                              <p:cond delay="10200"/>
                            </p:stCondLst>
                            <p:childTnLst>
                              <p:par>
                                <p:cTn id="17" presetID="10" presetClass="entr" presetSubtype="0" fill="hold" nodeType="afterEffect">
                                  <p:stCondLst>
                                    <p:cond delay="0"/>
                                  </p:stCondLst>
                                  <p:childTnLst>
                                    <p:set>
                                      <p:cBhvr>
                                        <p:cTn id="18" dur="1" fill="hold">
                                          <p:stCondLst>
                                            <p:cond delay="0"/>
                                          </p:stCondLst>
                                        </p:cTn>
                                        <p:tgtEl>
                                          <p:spTgt spid="478"/>
                                        </p:tgtEl>
                                        <p:attrNameLst>
                                          <p:attrName>style.visibility</p:attrName>
                                        </p:attrNameLst>
                                      </p:cBhvr>
                                      <p:to>
                                        <p:strVal val="visible"/>
                                      </p:to>
                                    </p:set>
                                    <p:animEffect transition="in" filter="fade">
                                      <p:cBhvr>
                                        <p:cTn id="19" dur="3000"/>
                                        <p:tgtEl>
                                          <p:spTgt spid="478"/>
                                        </p:tgtEl>
                                      </p:cBhvr>
                                    </p:animEffect>
                                  </p:childTnLst>
                                </p:cTn>
                              </p:par>
                            </p:childTnLst>
                          </p:cTn>
                        </p:par>
                        <p:par>
                          <p:cTn id="20" fill="hold">
                            <p:stCondLst>
                              <p:cond delay="13200"/>
                            </p:stCondLst>
                            <p:childTnLst>
                              <p:par>
                                <p:cTn id="21" presetID="10" presetClass="entr" presetSubtype="0" fill="hold" nodeType="afterEffect">
                                  <p:stCondLst>
                                    <p:cond delay="0"/>
                                  </p:stCondLst>
                                  <p:childTnLst>
                                    <p:set>
                                      <p:cBhvr>
                                        <p:cTn id="22" dur="1" fill="hold">
                                          <p:stCondLst>
                                            <p:cond delay="0"/>
                                          </p:stCondLst>
                                        </p:cTn>
                                        <p:tgtEl>
                                          <p:spTgt spid="477"/>
                                        </p:tgtEl>
                                        <p:attrNameLst>
                                          <p:attrName>style.visibility</p:attrName>
                                        </p:attrNameLst>
                                      </p:cBhvr>
                                      <p:to>
                                        <p:strVal val="visible"/>
                                      </p:to>
                                    </p:set>
                                    <p:animEffect transition="in" filter="fade">
                                      <p:cBhvr>
                                        <p:cTn id="23" dur="3100"/>
                                        <p:tgtEl>
                                          <p:spTgt spid="477"/>
                                        </p:tgtEl>
                                      </p:cBhvr>
                                    </p:animEffect>
                                  </p:childTnLst>
                                </p:cTn>
                              </p:par>
                            </p:childTnLst>
                          </p:cTn>
                        </p:par>
                        <p:par>
                          <p:cTn id="24" fill="hold">
                            <p:stCondLst>
                              <p:cond delay="16300"/>
                            </p:stCondLst>
                            <p:childTnLst>
                              <p:par>
                                <p:cTn id="25" presetID="10" presetClass="entr" presetSubtype="0" fill="hold" nodeType="afterEffect">
                                  <p:stCondLst>
                                    <p:cond delay="0"/>
                                  </p:stCondLst>
                                  <p:childTnLst>
                                    <p:set>
                                      <p:cBhvr>
                                        <p:cTn id="26" dur="1" fill="hold">
                                          <p:stCondLst>
                                            <p:cond delay="0"/>
                                          </p:stCondLst>
                                        </p:cTn>
                                        <p:tgtEl>
                                          <p:spTgt spid="476"/>
                                        </p:tgtEl>
                                        <p:attrNameLst>
                                          <p:attrName>style.visibility</p:attrName>
                                        </p:attrNameLst>
                                      </p:cBhvr>
                                      <p:to>
                                        <p:strVal val="visible"/>
                                      </p:to>
                                    </p:set>
                                    <p:animEffect transition="in" filter="fade">
                                      <p:cBhvr>
                                        <p:cTn id="27" dur="2700"/>
                                        <p:tgtEl>
                                          <p:spTgt spid="4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Shape 484"/>
        <p:cNvGrpSpPr/>
        <p:nvPr/>
      </p:nvGrpSpPr>
      <p:grpSpPr>
        <a:xfrm>
          <a:off x="0" y="0"/>
          <a:ext cx="0" cy="0"/>
          <a:chOff x="0" y="0"/>
          <a:chExt cx="0" cy="0"/>
        </a:xfrm>
      </p:grpSpPr>
      <p:sp>
        <p:nvSpPr>
          <p:cNvPr id="485" name="Google Shape;485;g238c13f7c02_0_21"/>
          <p:cNvSpPr txBox="1">
            <a:spLocks noGrp="1"/>
          </p:cNvSpPr>
          <p:nvPr>
            <p:ph type="title"/>
          </p:nvPr>
        </p:nvSpPr>
        <p:spPr>
          <a:xfrm>
            <a:off x="838200" y="311199"/>
            <a:ext cx="10515600" cy="994800"/>
          </a:xfrm>
          <a:prstGeom prst="rect">
            <a:avLst/>
          </a:prstGeom>
          <a:effectLst>
            <a:outerShdw blurRad="57150" dist="19050" dir="5400000" algn="bl" rotWithShape="0">
              <a:srgbClr val="000000">
                <a:alpha val="50000"/>
              </a:srgbClr>
            </a:outerShdw>
          </a:effectLst>
        </p:spPr>
        <p:txBody>
          <a:bodyPr spcFirstLastPara="1" wrap="square" lIns="91425" tIns="45700" rIns="91425" bIns="45700" anchor="ctr" anchorCtr="0">
            <a:normAutofit/>
          </a:bodyPr>
          <a:lstStyle/>
          <a:p>
            <a:pPr marL="0" lvl="0" indent="0" algn="ctr" rtl="0">
              <a:spcBef>
                <a:spcPts val="0"/>
              </a:spcBef>
              <a:spcAft>
                <a:spcPts val="0"/>
              </a:spcAft>
              <a:buNone/>
            </a:pPr>
            <a:r>
              <a:rPr lang="en-US"/>
              <a:t>Resources to Support Your Efforts</a:t>
            </a:r>
            <a:endParaRPr/>
          </a:p>
        </p:txBody>
      </p:sp>
      <p:sp>
        <p:nvSpPr>
          <p:cNvPr id="486" name="Google Shape;486;g238c13f7c02_0_21"/>
          <p:cNvSpPr txBox="1">
            <a:spLocks noGrp="1"/>
          </p:cNvSpPr>
          <p:nvPr>
            <p:ph type="body" idx="1"/>
          </p:nvPr>
        </p:nvSpPr>
        <p:spPr>
          <a:xfrm>
            <a:off x="1282200" y="1591150"/>
            <a:ext cx="10707000" cy="5118300"/>
          </a:xfrm>
          <a:prstGeom prst="rect">
            <a:avLst/>
          </a:prstGeom>
        </p:spPr>
        <p:txBody>
          <a:bodyPr spcFirstLastPara="1" wrap="square" lIns="91425" tIns="45700" rIns="91425" bIns="45700" anchor="t" anchorCtr="0">
            <a:noAutofit/>
          </a:bodyPr>
          <a:lstStyle/>
          <a:p>
            <a:pPr marL="457200" lvl="0" indent="-365760" algn="l" rtl="0">
              <a:lnSpc>
                <a:spcPct val="80000"/>
              </a:lnSpc>
              <a:spcBef>
                <a:spcPts val="1000"/>
              </a:spcBef>
              <a:spcAft>
                <a:spcPts val="0"/>
              </a:spcAft>
              <a:buSzPts val="2160"/>
              <a:buChar char="●"/>
            </a:pPr>
            <a:r>
              <a:rPr lang="en-US" sz="2160"/>
              <a:t>American Lung Association - </a:t>
            </a:r>
            <a:r>
              <a:rPr lang="en-US" sz="2160" u="sng">
                <a:solidFill>
                  <a:schemeClr val="hlink"/>
                </a:solidFill>
                <a:hlinkClick r:id="rId3"/>
              </a:rPr>
              <a:t>Addressing Tobacco Use in Black Communities</a:t>
            </a:r>
            <a:endParaRPr sz="2160"/>
          </a:p>
          <a:p>
            <a:pPr marL="457200" lvl="0" indent="0" algn="l" rtl="0">
              <a:lnSpc>
                <a:spcPct val="80000"/>
              </a:lnSpc>
              <a:spcBef>
                <a:spcPts val="1000"/>
              </a:spcBef>
              <a:spcAft>
                <a:spcPts val="0"/>
              </a:spcAft>
              <a:buSzPts val="770"/>
              <a:buNone/>
            </a:pPr>
            <a:endParaRPr sz="2160"/>
          </a:p>
          <a:p>
            <a:pPr marL="457200" lvl="0" indent="-365760" algn="l" rtl="0">
              <a:lnSpc>
                <a:spcPct val="80000"/>
              </a:lnSpc>
              <a:spcBef>
                <a:spcPts val="1000"/>
              </a:spcBef>
              <a:spcAft>
                <a:spcPts val="0"/>
              </a:spcAft>
              <a:buSzPts val="2160"/>
              <a:buChar char="●"/>
            </a:pPr>
            <a:r>
              <a:rPr lang="en-US" sz="2160" u="sng">
                <a:solidFill>
                  <a:schemeClr val="hlink"/>
                </a:solidFill>
                <a:hlinkClick r:id="rId4"/>
              </a:rPr>
              <a:t>No Menthol Sunday </a:t>
            </a:r>
            <a:r>
              <a:rPr lang="en-US" sz="2160"/>
              <a:t>- May 21, 2023 </a:t>
            </a:r>
            <a:endParaRPr sz="2160"/>
          </a:p>
          <a:p>
            <a:pPr marL="457200" lvl="0" indent="0" algn="l" rtl="0">
              <a:lnSpc>
                <a:spcPct val="80000"/>
              </a:lnSpc>
              <a:spcBef>
                <a:spcPts val="1000"/>
              </a:spcBef>
              <a:spcAft>
                <a:spcPts val="0"/>
              </a:spcAft>
              <a:buSzPts val="770"/>
              <a:buNone/>
            </a:pPr>
            <a:endParaRPr sz="2160"/>
          </a:p>
          <a:p>
            <a:pPr marL="457200" lvl="0" indent="-365760" algn="l" rtl="0">
              <a:lnSpc>
                <a:spcPct val="80000"/>
              </a:lnSpc>
              <a:spcBef>
                <a:spcPts val="1000"/>
              </a:spcBef>
              <a:spcAft>
                <a:spcPts val="0"/>
              </a:spcAft>
              <a:buSzPts val="2160"/>
              <a:buChar char="●"/>
            </a:pPr>
            <a:r>
              <a:rPr lang="en-US" sz="2160"/>
              <a:t>Center for Black Health and Equity </a:t>
            </a:r>
            <a:endParaRPr sz="2160"/>
          </a:p>
          <a:p>
            <a:pPr marL="914400" lvl="1" indent="-365760" algn="l" rtl="0">
              <a:lnSpc>
                <a:spcPct val="80000"/>
              </a:lnSpc>
              <a:spcBef>
                <a:spcPts val="0"/>
              </a:spcBef>
              <a:spcAft>
                <a:spcPts val="0"/>
              </a:spcAft>
              <a:buSzPts val="2160"/>
              <a:buChar char="○"/>
            </a:pPr>
            <a:r>
              <a:rPr lang="en-US" sz="2160" u="sng">
                <a:solidFill>
                  <a:schemeClr val="hlink"/>
                </a:solidFill>
                <a:hlinkClick r:id="rId5"/>
              </a:rPr>
              <a:t>Supporting Cessation in African American Communities</a:t>
            </a:r>
            <a:r>
              <a:rPr lang="en-US" sz="2160"/>
              <a:t> </a:t>
            </a:r>
            <a:endParaRPr sz="2160"/>
          </a:p>
          <a:p>
            <a:pPr marL="914400" lvl="1" indent="-365760" algn="l" rtl="0">
              <a:lnSpc>
                <a:spcPct val="80000"/>
              </a:lnSpc>
              <a:spcBef>
                <a:spcPts val="0"/>
              </a:spcBef>
              <a:spcAft>
                <a:spcPts val="0"/>
              </a:spcAft>
              <a:buSzPts val="2160"/>
              <a:buChar char="○"/>
            </a:pPr>
            <a:r>
              <a:rPr lang="en-US" sz="2160" u="sng">
                <a:solidFill>
                  <a:schemeClr val="hlink"/>
                </a:solidFill>
                <a:hlinkClick r:id="rId6"/>
              </a:rPr>
              <a:t>Menthol Get the Facts </a:t>
            </a:r>
            <a:endParaRPr sz="2160"/>
          </a:p>
          <a:p>
            <a:pPr marL="914400" lvl="1" indent="-365760" algn="l" rtl="0">
              <a:lnSpc>
                <a:spcPct val="80000"/>
              </a:lnSpc>
              <a:spcBef>
                <a:spcPts val="0"/>
              </a:spcBef>
              <a:spcAft>
                <a:spcPts val="0"/>
              </a:spcAft>
              <a:buSzPts val="2160"/>
              <a:buChar char="○"/>
            </a:pPr>
            <a:r>
              <a:rPr lang="en-US" sz="2160" u="sng">
                <a:solidFill>
                  <a:schemeClr val="hlink"/>
                </a:solidFill>
                <a:hlinkClick r:id="rId7"/>
              </a:rPr>
              <a:t>Menthol: How to fight for this social justice issue </a:t>
            </a:r>
            <a:endParaRPr sz="2160"/>
          </a:p>
          <a:p>
            <a:pPr marL="914400" lvl="1" indent="-365760" algn="l" rtl="0">
              <a:lnSpc>
                <a:spcPct val="80000"/>
              </a:lnSpc>
              <a:spcBef>
                <a:spcPts val="0"/>
              </a:spcBef>
              <a:spcAft>
                <a:spcPts val="0"/>
              </a:spcAft>
              <a:buSzPts val="2160"/>
              <a:buChar char="○"/>
            </a:pPr>
            <a:r>
              <a:rPr lang="en-US" sz="2160" u="sng">
                <a:solidFill>
                  <a:schemeClr val="hlink"/>
                </a:solidFill>
                <a:hlinkClick r:id="rId8"/>
              </a:rPr>
              <a:t>Building community capacity (Assess, Learn, Plan, Do and Celebrate</a:t>
            </a:r>
            <a:r>
              <a:rPr lang="en-US" sz="2160"/>
              <a:t>/pg.104)</a:t>
            </a:r>
            <a:endParaRPr sz="2160"/>
          </a:p>
          <a:p>
            <a:pPr marL="914400" lvl="0" indent="0" algn="l" rtl="0">
              <a:lnSpc>
                <a:spcPct val="80000"/>
              </a:lnSpc>
              <a:spcBef>
                <a:spcPts val="1000"/>
              </a:spcBef>
              <a:spcAft>
                <a:spcPts val="0"/>
              </a:spcAft>
              <a:buNone/>
            </a:pPr>
            <a:endParaRPr sz="2160"/>
          </a:p>
          <a:p>
            <a:pPr marL="457200" lvl="0" indent="-365760" algn="l" rtl="0">
              <a:lnSpc>
                <a:spcPct val="80000"/>
              </a:lnSpc>
              <a:spcBef>
                <a:spcPts val="1000"/>
              </a:spcBef>
              <a:spcAft>
                <a:spcPts val="0"/>
              </a:spcAft>
              <a:buSzPts val="2160"/>
              <a:buChar char="●"/>
            </a:pPr>
            <a:r>
              <a:rPr lang="en-US" sz="2160"/>
              <a:t>Determine if any of the </a:t>
            </a:r>
            <a:r>
              <a:rPr lang="en-US" sz="2160" b="1" u="sng">
                <a:solidFill>
                  <a:schemeClr val="hlink"/>
                </a:solidFill>
                <a:hlinkClick r:id="rId9"/>
              </a:rPr>
              <a:t>M</a:t>
            </a:r>
            <a:r>
              <a:rPr lang="en-US" sz="2160" u="sng">
                <a:solidFill>
                  <a:schemeClr val="hlink"/>
                </a:solidFill>
                <a:hlinkClick r:id="rId9"/>
              </a:rPr>
              <a:t>edia </a:t>
            </a:r>
            <a:r>
              <a:rPr lang="en-US" sz="2160" b="1" u="sng">
                <a:solidFill>
                  <a:schemeClr val="hlink"/>
                </a:solidFill>
                <a:hlinkClick r:id="rId9"/>
              </a:rPr>
              <a:t>C</a:t>
            </a:r>
            <a:r>
              <a:rPr lang="en-US" sz="2160" u="sng">
                <a:solidFill>
                  <a:schemeClr val="hlink"/>
                </a:solidFill>
                <a:hlinkClick r:id="rId9"/>
              </a:rPr>
              <a:t>ampaign </a:t>
            </a:r>
            <a:r>
              <a:rPr lang="en-US" sz="2160" b="1" u="sng">
                <a:solidFill>
                  <a:schemeClr val="hlink"/>
                </a:solidFill>
                <a:hlinkClick r:id="rId9"/>
              </a:rPr>
              <a:t>R</a:t>
            </a:r>
            <a:r>
              <a:rPr lang="en-US" sz="2160" u="sng">
                <a:solidFill>
                  <a:schemeClr val="hlink"/>
                </a:solidFill>
                <a:hlinkClick r:id="rId9"/>
              </a:rPr>
              <a:t>esource </a:t>
            </a:r>
            <a:r>
              <a:rPr lang="en-US" sz="2160" b="1" u="sng">
                <a:solidFill>
                  <a:schemeClr val="hlink"/>
                </a:solidFill>
                <a:hlinkClick r:id="rId9"/>
              </a:rPr>
              <a:t>C</a:t>
            </a:r>
            <a:r>
              <a:rPr lang="en-US" sz="2160" u="sng">
                <a:solidFill>
                  <a:schemeClr val="hlink"/>
                </a:solidFill>
                <a:hlinkClick r:id="rId9"/>
              </a:rPr>
              <a:t>enter</a:t>
            </a:r>
            <a:r>
              <a:rPr lang="en-US" sz="2160"/>
              <a:t> featured ads resonate with your coalition members (includes </a:t>
            </a:r>
            <a:r>
              <a:rPr lang="en-US" sz="2160" u="sng">
                <a:solidFill>
                  <a:schemeClr val="hlink"/>
                </a:solidFill>
                <a:hlinkClick r:id="rId10"/>
              </a:rPr>
              <a:t>LGBT Social media bundle</a:t>
            </a:r>
            <a:r>
              <a:rPr lang="en-US" sz="2160"/>
              <a:t>) or develop your own</a:t>
            </a:r>
            <a:endParaRPr sz="2160"/>
          </a:p>
          <a:p>
            <a:pPr marL="0" lvl="0" indent="0" algn="l" rtl="0">
              <a:lnSpc>
                <a:spcPct val="80000"/>
              </a:lnSpc>
              <a:spcBef>
                <a:spcPts val="1000"/>
              </a:spcBef>
              <a:spcAft>
                <a:spcPts val="0"/>
              </a:spcAft>
              <a:buSzPts val="770"/>
              <a:buNone/>
            </a:pPr>
            <a:endParaRPr sz="2160"/>
          </a:p>
          <a:p>
            <a:pPr marL="457200" lvl="0" indent="-365760" algn="l" rtl="0">
              <a:lnSpc>
                <a:spcPct val="80000"/>
              </a:lnSpc>
              <a:spcBef>
                <a:spcPts val="1000"/>
              </a:spcBef>
              <a:spcAft>
                <a:spcPts val="0"/>
              </a:spcAft>
              <a:buSzPts val="2160"/>
              <a:buChar char="●"/>
            </a:pPr>
            <a:r>
              <a:rPr lang="en-US" sz="2160"/>
              <a:t>Maryland’s </a:t>
            </a:r>
            <a:r>
              <a:rPr lang="en-US" sz="2160" u="sng">
                <a:solidFill>
                  <a:schemeClr val="hlink"/>
                </a:solidFill>
                <a:hlinkClick r:id="rId11"/>
              </a:rPr>
              <a:t>SmokingStopsHere.com</a:t>
            </a:r>
            <a:r>
              <a:rPr lang="en-US" sz="2160"/>
              <a:t> - Referrals/NRT treatment </a:t>
            </a:r>
            <a:endParaRPr sz="2160"/>
          </a:p>
          <a:p>
            <a:pPr marL="0" lvl="0" indent="0" algn="l" rtl="0">
              <a:lnSpc>
                <a:spcPct val="80000"/>
              </a:lnSpc>
              <a:spcBef>
                <a:spcPts val="1000"/>
              </a:spcBef>
              <a:spcAft>
                <a:spcPts val="0"/>
              </a:spcAft>
              <a:buNone/>
            </a:pPr>
            <a:endParaRPr sz="2160"/>
          </a:p>
          <a:p>
            <a:pPr marL="0" lvl="0" indent="0" algn="l" rtl="0">
              <a:lnSpc>
                <a:spcPct val="80000"/>
              </a:lnSpc>
              <a:spcBef>
                <a:spcPts val="1000"/>
              </a:spcBef>
              <a:spcAft>
                <a:spcPts val="0"/>
              </a:spcAft>
              <a:buNone/>
            </a:pPr>
            <a:endParaRPr sz="2160"/>
          </a:p>
          <a:p>
            <a:pPr marL="0" lvl="0" indent="0" algn="l" rtl="0">
              <a:lnSpc>
                <a:spcPct val="80000"/>
              </a:lnSpc>
              <a:spcBef>
                <a:spcPts val="1000"/>
              </a:spcBef>
              <a:spcAft>
                <a:spcPts val="0"/>
              </a:spcAft>
              <a:buNone/>
            </a:pPr>
            <a:endParaRPr sz="2160"/>
          </a:p>
          <a:p>
            <a:pPr marL="0" lvl="0" indent="0" algn="l" rtl="0">
              <a:lnSpc>
                <a:spcPct val="80000"/>
              </a:lnSpc>
              <a:spcBef>
                <a:spcPts val="1000"/>
              </a:spcBef>
              <a:spcAft>
                <a:spcPts val="0"/>
              </a:spcAft>
              <a:buNone/>
            </a:pPr>
            <a:endParaRPr sz="2160"/>
          </a:p>
          <a:p>
            <a:pPr marL="914400" lvl="0" indent="0" algn="l" rtl="0">
              <a:lnSpc>
                <a:spcPct val="80000"/>
              </a:lnSpc>
              <a:spcBef>
                <a:spcPts val="1000"/>
              </a:spcBef>
              <a:spcAft>
                <a:spcPts val="0"/>
              </a:spcAft>
              <a:buSzPts val="770"/>
              <a:buNone/>
            </a:pPr>
            <a:endParaRPr sz="1960"/>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Shape 491"/>
        <p:cNvGrpSpPr/>
        <p:nvPr/>
      </p:nvGrpSpPr>
      <p:grpSpPr>
        <a:xfrm>
          <a:off x="0" y="0"/>
          <a:ext cx="0" cy="0"/>
          <a:chOff x="0" y="0"/>
          <a:chExt cx="0" cy="0"/>
        </a:xfrm>
      </p:grpSpPr>
      <p:sp>
        <p:nvSpPr>
          <p:cNvPr id="492" name="Google Shape;492;g2372f214bef_0_8"/>
          <p:cNvSpPr txBox="1">
            <a:spLocks noGrp="1"/>
          </p:cNvSpPr>
          <p:nvPr>
            <p:ph type="title"/>
          </p:nvPr>
        </p:nvSpPr>
        <p:spPr>
          <a:xfrm>
            <a:off x="1640300" y="477750"/>
            <a:ext cx="9315900" cy="994800"/>
          </a:xfrm>
          <a:prstGeom prst="rect">
            <a:avLst/>
          </a:prstGeom>
        </p:spPr>
        <p:txBody>
          <a:bodyPr spcFirstLastPara="1" wrap="square" lIns="91425" tIns="45700" rIns="91425" bIns="45700" anchor="ctr" anchorCtr="0">
            <a:normAutofit/>
          </a:bodyPr>
          <a:lstStyle/>
          <a:p>
            <a:pPr marL="0" lvl="0" indent="0" algn="ctr" rtl="0">
              <a:spcBef>
                <a:spcPts val="0"/>
              </a:spcBef>
              <a:spcAft>
                <a:spcPts val="0"/>
              </a:spcAft>
              <a:buNone/>
            </a:pPr>
            <a:r>
              <a:rPr lang="en-US"/>
              <a:t>Remember Jake’s Assessment </a:t>
            </a:r>
            <a:endParaRPr/>
          </a:p>
        </p:txBody>
      </p:sp>
      <p:sp>
        <p:nvSpPr>
          <p:cNvPr id="493" name="Google Shape;493;g2372f214bef_0_8"/>
          <p:cNvSpPr txBox="1">
            <a:spLocks noGrp="1"/>
          </p:cNvSpPr>
          <p:nvPr>
            <p:ph type="body" idx="1"/>
          </p:nvPr>
        </p:nvSpPr>
        <p:spPr>
          <a:xfrm>
            <a:off x="863575" y="2057550"/>
            <a:ext cx="4678500" cy="4445100"/>
          </a:xfrm>
          <a:prstGeom prst="rect">
            <a:avLst/>
          </a:prstGeom>
        </p:spPr>
        <p:txBody>
          <a:bodyPr spcFirstLastPara="1" wrap="square" lIns="91425" tIns="45700" rIns="91425" bIns="45700" anchor="t" anchorCtr="0">
            <a:noAutofit/>
          </a:bodyPr>
          <a:lstStyle/>
          <a:p>
            <a:pPr marL="457200" lvl="0" indent="-393700" algn="l" rtl="0">
              <a:spcBef>
                <a:spcPts val="1000"/>
              </a:spcBef>
              <a:spcAft>
                <a:spcPts val="0"/>
              </a:spcAft>
              <a:buSzPts val="2600"/>
              <a:buChar char="●"/>
            </a:pPr>
            <a:r>
              <a:rPr lang="en-US" sz="2600"/>
              <a:t>African American Male</a:t>
            </a:r>
            <a:endParaRPr sz="2600"/>
          </a:p>
          <a:p>
            <a:pPr marL="457200" lvl="0" indent="-393700" algn="l" rtl="0">
              <a:spcBef>
                <a:spcPts val="0"/>
              </a:spcBef>
              <a:spcAft>
                <a:spcPts val="0"/>
              </a:spcAft>
              <a:buSzPts val="2600"/>
              <a:buChar char="●"/>
            </a:pPr>
            <a:r>
              <a:rPr lang="en-US" sz="2600"/>
              <a:t>59 years of age</a:t>
            </a:r>
            <a:endParaRPr sz="2600"/>
          </a:p>
          <a:p>
            <a:pPr marL="457200" lvl="0" indent="-393700" algn="l" rtl="0">
              <a:spcBef>
                <a:spcPts val="0"/>
              </a:spcBef>
              <a:spcAft>
                <a:spcPts val="0"/>
              </a:spcAft>
              <a:buSzPts val="2600"/>
              <a:buChar char="●"/>
            </a:pPr>
            <a:r>
              <a:rPr lang="en-US" sz="2600"/>
              <a:t>BP - 180/100</a:t>
            </a:r>
            <a:endParaRPr sz="2600"/>
          </a:p>
          <a:p>
            <a:pPr marL="457200" lvl="0" indent="-393700" algn="l" rtl="0">
              <a:spcBef>
                <a:spcPts val="0"/>
              </a:spcBef>
              <a:spcAft>
                <a:spcPts val="0"/>
              </a:spcAft>
              <a:buSzPts val="2600"/>
              <a:buChar char="●"/>
            </a:pPr>
            <a:r>
              <a:rPr lang="en-US" sz="2600"/>
              <a:t>5’ 10” &amp; Weighs 243 lbs</a:t>
            </a:r>
            <a:endParaRPr sz="2600"/>
          </a:p>
          <a:p>
            <a:pPr marL="457200" lvl="0" indent="-393700" algn="l" rtl="0">
              <a:spcBef>
                <a:spcPts val="0"/>
              </a:spcBef>
              <a:spcAft>
                <a:spcPts val="0"/>
              </a:spcAft>
              <a:buSzPts val="2600"/>
              <a:buChar char="●"/>
            </a:pPr>
            <a:r>
              <a:rPr lang="en-US" sz="2600"/>
              <a:t>BMI of 30</a:t>
            </a:r>
            <a:endParaRPr sz="2600"/>
          </a:p>
          <a:p>
            <a:pPr marL="457200" lvl="0" indent="-393700" algn="l" rtl="0">
              <a:spcBef>
                <a:spcPts val="0"/>
              </a:spcBef>
              <a:spcAft>
                <a:spcPts val="0"/>
              </a:spcAft>
              <a:buSzPts val="2600"/>
              <a:buChar char="●"/>
            </a:pPr>
            <a:r>
              <a:rPr lang="en-US" sz="2600"/>
              <a:t>Presents with chest pain &amp; numbness in left arm</a:t>
            </a:r>
            <a:endParaRPr sz="2600"/>
          </a:p>
          <a:p>
            <a:pPr marL="457200" lvl="0" indent="-393700" algn="l" rtl="0">
              <a:spcBef>
                <a:spcPts val="0"/>
              </a:spcBef>
              <a:spcAft>
                <a:spcPts val="0"/>
              </a:spcAft>
              <a:buSzPts val="2600"/>
              <a:buChar char="●"/>
            </a:pPr>
            <a:r>
              <a:rPr lang="en-US" sz="2600" b="1"/>
              <a:t>Smoker</a:t>
            </a:r>
            <a:r>
              <a:rPr lang="en-US" sz="2600"/>
              <a:t>: rate of ½ pack a day for 10+ years</a:t>
            </a:r>
            <a:endParaRPr sz="2600"/>
          </a:p>
          <a:p>
            <a:pPr marL="457200" lvl="0" indent="-393700" algn="l" rtl="0">
              <a:spcBef>
                <a:spcPts val="0"/>
              </a:spcBef>
              <a:spcAft>
                <a:spcPts val="0"/>
              </a:spcAft>
              <a:buSzPts val="2600"/>
              <a:buChar char="●"/>
            </a:pPr>
            <a:r>
              <a:rPr lang="en-US" sz="2600"/>
              <a:t>Has a cardiac stent</a:t>
            </a:r>
            <a:endParaRPr sz="2600"/>
          </a:p>
          <a:p>
            <a:pPr marL="457200" lvl="0" indent="-393700" algn="l" rtl="0">
              <a:spcBef>
                <a:spcPts val="0"/>
              </a:spcBef>
              <a:spcAft>
                <a:spcPts val="0"/>
              </a:spcAft>
              <a:buSzPts val="2600"/>
              <a:buChar char="●"/>
            </a:pPr>
            <a:r>
              <a:rPr lang="en-US" sz="2600"/>
              <a:t>Suffers from COPD</a:t>
            </a:r>
            <a:endParaRPr sz="2600"/>
          </a:p>
          <a:p>
            <a:pPr marL="457200" lvl="0" indent="-393700" algn="l" rtl="0">
              <a:spcBef>
                <a:spcPts val="0"/>
              </a:spcBef>
              <a:spcAft>
                <a:spcPts val="0"/>
              </a:spcAft>
              <a:buSzPts val="2600"/>
              <a:buChar char="●"/>
            </a:pPr>
            <a:r>
              <a:rPr lang="en-US" sz="2600"/>
              <a:t>Type 2 Diabetes</a:t>
            </a:r>
            <a:endParaRPr sz="2600"/>
          </a:p>
        </p:txBody>
      </p:sp>
      <p:sp>
        <p:nvSpPr>
          <p:cNvPr id="494" name="Google Shape;494;g2372f214bef_0_8"/>
          <p:cNvSpPr txBox="1">
            <a:spLocks noGrp="1"/>
          </p:cNvSpPr>
          <p:nvPr>
            <p:ph type="sldNum" idx="12"/>
          </p:nvPr>
        </p:nvSpPr>
        <p:spPr>
          <a:xfrm>
            <a:off x="537186" y="6253165"/>
            <a:ext cx="543300" cy="365100"/>
          </a:xfrm>
          <a:prstGeom prst="rect">
            <a:avLst/>
          </a:prstGeom>
        </p:spPr>
        <p:txBody>
          <a:bodyPr spcFirstLastPara="1" wrap="square" lIns="91425" tIns="45700" rIns="91425" bIns="45700" anchor="ctr" anchorCtr="0">
            <a:noAutofit/>
          </a:bodyPr>
          <a:lstStyle/>
          <a:p>
            <a:pPr marL="0" lvl="0" indent="0" algn="l" rtl="0">
              <a:spcBef>
                <a:spcPts val="0"/>
              </a:spcBef>
              <a:spcAft>
                <a:spcPts val="0"/>
              </a:spcAft>
              <a:buClr>
                <a:srgbClr val="000000"/>
              </a:buClr>
              <a:buSzPts val="1800"/>
              <a:buFont typeface="Arial"/>
              <a:buNone/>
            </a:pPr>
            <a:fld id="{00000000-1234-1234-1234-123412341234}" type="slidenum">
              <a:rPr lang="en-US"/>
              <a:t>76</a:t>
            </a:fld>
            <a:endParaRPr/>
          </a:p>
        </p:txBody>
      </p:sp>
      <p:pic>
        <p:nvPicPr>
          <p:cNvPr id="495" name="Google Shape;495;g2372f214bef_0_8"/>
          <p:cNvPicPr preferRelativeResize="0"/>
          <p:nvPr/>
        </p:nvPicPr>
        <p:blipFill rotWithShape="1">
          <a:blip r:embed="rId3">
            <a:alphaModFix/>
          </a:blip>
          <a:srcRect l="34245" t="1506"/>
          <a:stretch/>
        </p:blipFill>
        <p:spPr>
          <a:xfrm>
            <a:off x="10345300" y="0"/>
            <a:ext cx="1785851" cy="1472551"/>
          </a:xfrm>
          <a:prstGeom prst="rect">
            <a:avLst/>
          </a:prstGeom>
          <a:noFill/>
          <a:ln>
            <a:noFill/>
          </a:ln>
        </p:spPr>
      </p:pic>
      <p:sp>
        <p:nvSpPr>
          <p:cNvPr id="496" name="Google Shape;496;g2372f214bef_0_8"/>
          <p:cNvSpPr txBox="1"/>
          <p:nvPr/>
        </p:nvSpPr>
        <p:spPr>
          <a:xfrm>
            <a:off x="5861225" y="1913650"/>
            <a:ext cx="5900100" cy="4186800"/>
          </a:xfrm>
          <a:prstGeom prst="rect">
            <a:avLst/>
          </a:prstGeom>
          <a:noFill/>
          <a:ln>
            <a:noFill/>
          </a:ln>
        </p:spPr>
        <p:txBody>
          <a:bodyPr spcFirstLastPara="1" wrap="square" lIns="91425" tIns="91425" rIns="91425" bIns="91425" anchor="t" anchorCtr="0">
            <a:spAutoFit/>
          </a:bodyPr>
          <a:lstStyle/>
          <a:p>
            <a:pPr marL="457200" lvl="0" indent="-393700" algn="l" rtl="0">
              <a:spcBef>
                <a:spcPts val="0"/>
              </a:spcBef>
              <a:spcAft>
                <a:spcPts val="0"/>
              </a:spcAft>
              <a:buSzPts val="2600"/>
              <a:buFont typeface="Calibri"/>
              <a:buChar char="●"/>
            </a:pPr>
            <a:r>
              <a:rPr lang="en-US" sz="2600">
                <a:latin typeface="Calibri"/>
                <a:ea typeface="Calibri"/>
                <a:cs typeface="Calibri"/>
                <a:sym typeface="Calibri"/>
              </a:rPr>
              <a:t>Husband of 35 years</a:t>
            </a:r>
            <a:endParaRPr sz="2600">
              <a:latin typeface="Calibri"/>
              <a:ea typeface="Calibri"/>
              <a:cs typeface="Calibri"/>
              <a:sym typeface="Calibri"/>
            </a:endParaRPr>
          </a:p>
          <a:p>
            <a:pPr marL="457200" lvl="0" indent="-393700" algn="l" rtl="0">
              <a:spcBef>
                <a:spcPts val="0"/>
              </a:spcBef>
              <a:spcAft>
                <a:spcPts val="0"/>
              </a:spcAft>
              <a:buClr>
                <a:schemeClr val="dk1"/>
              </a:buClr>
              <a:buSzPts val="2600"/>
              <a:buFont typeface="Calibri"/>
              <a:buChar char="●"/>
            </a:pPr>
            <a:r>
              <a:rPr lang="en-US" sz="2600">
                <a:solidFill>
                  <a:schemeClr val="dk1"/>
                </a:solidFill>
                <a:latin typeface="Calibri"/>
                <a:ea typeface="Calibri"/>
                <a:cs typeface="Calibri"/>
                <a:sym typeface="Calibri"/>
              </a:rPr>
              <a:t>Father of three children</a:t>
            </a:r>
            <a:endParaRPr sz="2600">
              <a:latin typeface="Calibri"/>
              <a:ea typeface="Calibri"/>
              <a:cs typeface="Calibri"/>
              <a:sym typeface="Calibri"/>
            </a:endParaRPr>
          </a:p>
          <a:p>
            <a:pPr marL="457200" lvl="0" indent="-393700" algn="l" rtl="0">
              <a:spcBef>
                <a:spcPts val="0"/>
              </a:spcBef>
              <a:spcAft>
                <a:spcPts val="0"/>
              </a:spcAft>
              <a:buSzPts val="2600"/>
              <a:buFont typeface="Calibri"/>
              <a:buChar char="●"/>
            </a:pPr>
            <a:r>
              <a:rPr lang="en-US" sz="2600">
                <a:latin typeface="Calibri"/>
                <a:ea typeface="Calibri"/>
                <a:cs typeface="Calibri"/>
                <a:sym typeface="Calibri"/>
              </a:rPr>
              <a:t>Four grandchildren that call him “Pop” </a:t>
            </a:r>
            <a:endParaRPr sz="2600">
              <a:latin typeface="Calibri"/>
              <a:ea typeface="Calibri"/>
              <a:cs typeface="Calibri"/>
              <a:sym typeface="Calibri"/>
            </a:endParaRPr>
          </a:p>
          <a:p>
            <a:pPr marL="457200" lvl="0" indent="-393700" algn="l" rtl="0">
              <a:spcBef>
                <a:spcPts val="0"/>
              </a:spcBef>
              <a:spcAft>
                <a:spcPts val="0"/>
              </a:spcAft>
              <a:buSzPts val="2600"/>
              <a:buFont typeface="Calibri"/>
              <a:buChar char="●"/>
            </a:pPr>
            <a:r>
              <a:rPr lang="en-US" sz="2600">
                <a:latin typeface="Calibri"/>
                <a:ea typeface="Calibri"/>
                <a:cs typeface="Calibri"/>
                <a:sym typeface="Calibri"/>
              </a:rPr>
              <a:t>Active member of his local Veteran Support Organization for past 7 years</a:t>
            </a:r>
            <a:endParaRPr sz="2600">
              <a:latin typeface="Calibri"/>
              <a:ea typeface="Calibri"/>
              <a:cs typeface="Calibri"/>
              <a:sym typeface="Calibri"/>
            </a:endParaRPr>
          </a:p>
          <a:p>
            <a:pPr marL="457200" lvl="0" indent="-393700" algn="l" rtl="0">
              <a:spcBef>
                <a:spcPts val="0"/>
              </a:spcBef>
              <a:spcAft>
                <a:spcPts val="0"/>
              </a:spcAft>
              <a:buSzPts val="2600"/>
              <a:buFont typeface="Calibri"/>
              <a:buChar char="●"/>
            </a:pPr>
            <a:r>
              <a:rPr lang="en-US" sz="2600">
                <a:latin typeface="Calibri"/>
                <a:ea typeface="Calibri"/>
                <a:cs typeface="Calibri"/>
                <a:sym typeface="Calibri"/>
              </a:rPr>
              <a:t>Mentor to young men in his church program</a:t>
            </a:r>
            <a:endParaRPr sz="2600">
              <a:latin typeface="Calibri"/>
              <a:ea typeface="Calibri"/>
              <a:cs typeface="Calibri"/>
              <a:sym typeface="Calibri"/>
            </a:endParaRPr>
          </a:p>
          <a:p>
            <a:pPr marL="457200" lvl="0" indent="-393700" algn="l" rtl="0">
              <a:spcBef>
                <a:spcPts val="0"/>
              </a:spcBef>
              <a:spcAft>
                <a:spcPts val="0"/>
              </a:spcAft>
              <a:buSzPts val="2600"/>
              <a:buFont typeface="Calibri"/>
              <a:buChar char="●"/>
            </a:pPr>
            <a:r>
              <a:rPr lang="en-US" sz="2600">
                <a:latin typeface="Calibri"/>
                <a:ea typeface="Calibri"/>
                <a:cs typeface="Calibri"/>
                <a:sym typeface="Calibri"/>
              </a:rPr>
              <a:t>Preparing for retirement from his job of 30 years</a:t>
            </a:r>
            <a:endParaRPr sz="2600">
              <a:latin typeface="Calibri"/>
              <a:ea typeface="Calibri"/>
              <a:cs typeface="Calibri"/>
              <a:sym typeface="Calibri"/>
            </a:endParaRPr>
          </a:p>
          <a:p>
            <a:pPr marL="457200" lvl="0" indent="-393700" algn="l" rtl="0">
              <a:spcBef>
                <a:spcPts val="0"/>
              </a:spcBef>
              <a:spcAft>
                <a:spcPts val="0"/>
              </a:spcAft>
              <a:buSzPts val="2600"/>
              <a:buFont typeface="Calibri"/>
              <a:buChar char="●"/>
            </a:pPr>
            <a:r>
              <a:rPr lang="en-US" sz="2600">
                <a:latin typeface="Calibri"/>
                <a:ea typeface="Calibri"/>
                <a:cs typeface="Calibri"/>
                <a:sym typeface="Calibri"/>
              </a:rPr>
              <a:t>Birthday in 6 days (60)</a:t>
            </a:r>
            <a:endParaRPr sz="2600">
              <a:latin typeface="Calibri"/>
              <a:ea typeface="Calibri"/>
              <a:cs typeface="Calibri"/>
              <a:sym typeface="Calibri"/>
            </a:endParaRPr>
          </a:p>
        </p:txBody>
      </p:sp>
      <p:sp>
        <p:nvSpPr>
          <p:cNvPr id="497" name="Google Shape;497;g2372f214bef_0_8"/>
          <p:cNvSpPr txBox="1"/>
          <p:nvPr/>
        </p:nvSpPr>
        <p:spPr>
          <a:xfrm>
            <a:off x="5153238" y="1472550"/>
            <a:ext cx="4595100" cy="585000"/>
          </a:xfrm>
          <a:prstGeom prst="rect">
            <a:avLst/>
          </a:prstGeom>
          <a:noFill/>
          <a:ln>
            <a:noFill/>
          </a:ln>
          <a:effectLst>
            <a:outerShdw blurRad="57150" dist="19050" dir="5400000" algn="bl" rotWithShape="0">
              <a:srgbClr val="000000">
                <a:alpha val="50000"/>
              </a:srgbClr>
            </a:outerShdw>
          </a:effectLst>
        </p:spPr>
        <p:txBody>
          <a:bodyPr spcFirstLastPara="1" wrap="square" lIns="91425" tIns="91425" rIns="91425" bIns="91425" anchor="t" anchorCtr="0">
            <a:spAutoFit/>
          </a:bodyPr>
          <a:lstStyle/>
          <a:p>
            <a:pPr marL="0" lvl="0" indent="0" algn="ctr" rtl="0">
              <a:spcBef>
                <a:spcPts val="0"/>
              </a:spcBef>
              <a:spcAft>
                <a:spcPts val="0"/>
              </a:spcAft>
              <a:buNone/>
            </a:pPr>
            <a:r>
              <a:rPr lang="en-US" sz="2600" b="1" u="sng">
                <a:latin typeface="Calibri"/>
                <a:ea typeface="Calibri"/>
                <a:cs typeface="Calibri"/>
                <a:sym typeface="Calibri"/>
              </a:rPr>
              <a:t>Human Assessment</a:t>
            </a:r>
            <a:endParaRPr sz="2600" b="1" u="sng">
              <a:latin typeface="Calibri"/>
              <a:ea typeface="Calibri"/>
              <a:cs typeface="Calibri"/>
              <a:sym typeface="Calibri"/>
            </a:endParaRPr>
          </a:p>
        </p:txBody>
      </p:sp>
      <p:sp>
        <p:nvSpPr>
          <p:cNvPr id="498" name="Google Shape;498;g2372f214bef_0_8"/>
          <p:cNvSpPr txBox="1"/>
          <p:nvPr/>
        </p:nvSpPr>
        <p:spPr>
          <a:xfrm>
            <a:off x="863575" y="1472550"/>
            <a:ext cx="3942600" cy="585000"/>
          </a:xfrm>
          <a:prstGeom prst="rect">
            <a:avLst/>
          </a:prstGeom>
          <a:noFill/>
          <a:ln>
            <a:noFill/>
          </a:ln>
          <a:effectLst>
            <a:outerShdw blurRad="57150" dist="19050" dir="5400000" algn="bl" rotWithShape="0">
              <a:srgbClr val="000000">
                <a:alpha val="50000"/>
              </a:srgbClr>
            </a:outerShdw>
          </a:effectLst>
        </p:spPr>
        <p:txBody>
          <a:bodyPr spcFirstLastPara="1" wrap="square" lIns="91425" tIns="91425" rIns="91425" bIns="91425" anchor="t" anchorCtr="0">
            <a:spAutoFit/>
          </a:bodyPr>
          <a:lstStyle/>
          <a:p>
            <a:pPr marL="0" lvl="0" indent="0" algn="l" rtl="0">
              <a:spcBef>
                <a:spcPts val="0"/>
              </a:spcBef>
              <a:spcAft>
                <a:spcPts val="0"/>
              </a:spcAft>
              <a:buNone/>
            </a:pPr>
            <a:r>
              <a:rPr lang="en-US" sz="2600" b="1" u="sng">
                <a:latin typeface="Calibri"/>
                <a:ea typeface="Calibri"/>
                <a:cs typeface="Calibri"/>
                <a:sym typeface="Calibri"/>
              </a:rPr>
              <a:t>Medical Assessment</a:t>
            </a:r>
            <a:endParaRPr sz="2600" b="1" u="sng">
              <a:latin typeface="Calibri"/>
              <a:ea typeface="Calibri"/>
              <a:cs typeface="Calibri"/>
              <a:sym typeface="Calibri"/>
            </a:endParaRPr>
          </a:p>
        </p:txBody>
      </p:sp>
      <p:pic>
        <p:nvPicPr>
          <p:cNvPr id="499" name="Google Shape;499;g2372f214bef_0_8"/>
          <p:cNvPicPr preferRelativeResize="0"/>
          <p:nvPr/>
        </p:nvPicPr>
        <p:blipFill>
          <a:blip r:embed="rId4">
            <a:alphaModFix/>
          </a:blip>
          <a:stretch>
            <a:fillRect/>
          </a:stretch>
        </p:blipFill>
        <p:spPr>
          <a:xfrm>
            <a:off x="193625" y="28375"/>
            <a:ext cx="2072024" cy="1379323"/>
          </a:xfrm>
          <a:prstGeom prst="rect">
            <a:avLst/>
          </a:prstGeom>
          <a:noFill/>
          <a:ln>
            <a:noFill/>
          </a:ln>
        </p:spPr>
      </p:pic>
      <p:sp>
        <p:nvSpPr>
          <p:cNvPr id="500" name="Google Shape;500;g2372f214bef_0_8"/>
          <p:cNvSpPr txBox="1"/>
          <p:nvPr/>
        </p:nvSpPr>
        <p:spPr>
          <a:xfrm>
            <a:off x="1835250" y="6422950"/>
            <a:ext cx="74967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i="1">
                <a:latin typeface="Calibri"/>
                <a:ea typeface="Calibri"/>
                <a:cs typeface="Calibri"/>
                <a:sym typeface="Calibri"/>
              </a:rPr>
              <a:t>Assessment is for scenario purposes only and does not represent any specific actual patient..</a:t>
            </a:r>
            <a:endParaRPr i="1">
              <a:latin typeface="Calibri"/>
              <a:ea typeface="Calibri"/>
              <a:cs typeface="Calibri"/>
              <a:sym typeface="Calibri"/>
            </a:endParaRPr>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Shape 505"/>
        <p:cNvGrpSpPr/>
        <p:nvPr/>
      </p:nvGrpSpPr>
      <p:grpSpPr>
        <a:xfrm>
          <a:off x="0" y="0"/>
          <a:ext cx="0" cy="0"/>
          <a:chOff x="0" y="0"/>
          <a:chExt cx="0" cy="0"/>
        </a:xfrm>
      </p:grpSpPr>
      <p:sp>
        <p:nvSpPr>
          <p:cNvPr id="506" name="Google Shape;506;g2330ed6c8f5_0_12"/>
          <p:cNvSpPr txBox="1">
            <a:spLocks noGrp="1"/>
          </p:cNvSpPr>
          <p:nvPr>
            <p:ph type="title"/>
          </p:nvPr>
        </p:nvSpPr>
        <p:spPr>
          <a:xfrm>
            <a:off x="838200" y="261799"/>
            <a:ext cx="10515600" cy="994800"/>
          </a:xfrm>
          <a:prstGeom prst="rect">
            <a:avLst/>
          </a:prstGeom>
          <a:effectLst>
            <a:outerShdw blurRad="57150" dist="19050" dir="5400000" algn="bl" rotWithShape="0">
              <a:srgbClr val="000000">
                <a:alpha val="50000"/>
              </a:srgbClr>
            </a:outerShdw>
          </a:effectLst>
        </p:spPr>
        <p:txBody>
          <a:bodyPr spcFirstLastPara="1" wrap="square" lIns="91425" tIns="45700" rIns="91425" bIns="45700" anchor="ctr" anchorCtr="0">
            <a:normAutofit fontScale="90000"/>
          </a:bodyPr>
          <a:lstStyle/>
          <a:p>
            <a:pPr marL="0" lvl="0" indent="0" algn="ctr" rtl="0">
              <a:spcBef>
                <a:spcPts val="0"/>
              </a:spcBef>
              <a:spcAft>
                <a:spcPts val="0"/>
              </a:spcAft>
              <a:buNone/>
            </a:pPr>
            <a:r>
              <a:rPr lang="en-US"/>
              <a:t>Potential Impact of </a:t>
            </a:r>
            <a:endParaRPr/>
          </a:p>
          <a:p>
            <a:pPr marL="0" lvl="0" indent="0" algn="ctr" rtl="0">
              <a:spcBef>
                <a:spcPts val="0"/>
              </a:spcBef>
              <a:spcAft>
                <a:spcPts val="0"/>
              </a:spcAft>
              <a:buNone/>
            </a:pPr>
            <a:r>
              <a:rPr lang="en-US"/>
              <a:t>Support for Jake</a:t>
            </a:r>
            <a:endParaRPr/>
          </a:p>
        </p:txBody>
      </p:sp>
      <p:sp>
        <p:nvSpPr>
          <p:cNvPr id="507" name="Google Shape;507;g2330ed6c8f5_0_12"/>
          <p:cNvSpPr txBox="1">
            <a:spLocks noGrp="1"/>
          </p:cNvSpPr>
          <p:nvPr>
            <p:ph type="sldNum" idx="12"/>
          </p:nvPr>
        </p:nvSpPr>
        <p:spPr>
          <a:xfrm>
            <a:off x="537186" y="6253165"/>
            <a:ext cx="543300" cy="365100"/>
          </a:xfrm>
          <a:prstGeom prst="rect">
            <a:avLst/>
          </a:prstGeom>
        </p:spPr>
        <p:txBody>
          <a:bodyPr spcFirstLastPara="1" wrap="square" lIns="91425" tIns="45700" rIns="91425" bIns="45700" anchor="ctr" anchorCtr="0">
            <a:noAutofit/>
          </a:bodyPr>
          <a:lstStyle/>
          <a:p>
            <a:pPr marL="0" lvl="0" indent="0" algn="l" rtl="0">
              <a:spcBef>
                <a:spcPts val="0"/>
              </a:spcBef>
              <a:spcAft>
                <a:spcPts val="0"/>
              </a:spcAft>
              <a:buClr>
                <a:srgbClr val="000000"/>
              </a:buClr>
              <a:buSzPts val="1800"/>
              <a:buFont typeface="Arial"/>
              <a:buNone/>
            </a:pPr>
            <a:fld id="{00000000-1234-1234-1234-123412341234}" type="slidenum">
              <a:rPr lang="en-US"/>
              <a:t>77</a:t>
            </a:fld>
            <a:endParaRPr/>
          </a:p>
        </p:txBody>
      </p:sp>
      <p:sp>
        <p:nvSpPr>
          <p:cNvPr id="508" name="Google Shape;508;g2330ed6c8f5_0_12"/>
          <p:cNvSpPr txBox="1"/>
          <p:nvPr/>
        </p:nvSpPr>
        <p:spPr>
          <a:xfrm>
            <a:off x="147275" y="1591150"/>
            <a:ext cx="5777100" cy="5725800"/>
          </a:xfrm>
          <a:prstGeom prst="rect">
            <a:avLst/>
          </a:prstGeom>
          <a:noFill/>
          <a:ln>
            <a:noFill/>
          </a:ln>
        </p:spPr>
        <p:txBody>
          <a:bodyPr spcFirstLastPara="1" wrap="square" lIns="91425" tIns="91425" rIns="91425" bIns="91425" anchor="t" anchorCtr="0">
            <a:spAutoFit/>
          </a:bodyPr>
          <a:lstStyle/>
          <a:p>
            <a:pPr marL="457200" lvl="0" indent="-381000" algn="l" rtl="0">
              <a:spcBef>
                <a:spcPts val="0"/>
              </a:spcBef>
              <a:spcAft>
                <a:spcPts val="0"/>
              </a:spcAft>
              <a:buSzPts val="2400"/>
              <a:buFont typeface="Calibri"/>
              <a:buChar char="●"/>
            </a:pPr>
            <a:r>
              <a:rPr lang="en-US" sz="2400">
                <a:latin typeface="Calibri"/>
                <a:ea typeface="Calibri"/>
                <a:cs typeface="Calibri"/>
                <a:sym typeface="Calibri"/>
              </a:rPr>
              <a:t>The hospital recently added a QL referral into their EHR system and was able to refer Jake to the QL. </a:t>
            </a:r>
            <a:endParaRPr sz="2400">
              <a:latin typeface="Calibri"/>
              <a:ea typeface="Calibri"/>
              <a:cs typeface="Calibri"/>
              <a:sym typeface="Calibri"/>
            </a:endParaRPr>
          </a:p>
          <a:p>
            <a:pPr marL="0" lvl="0" indent="0" algn="l" rtl="0">
              <a:spcBef>
                <a:spcPts val="0"/>
              </a:spcBef>
              <a:spcAft>
                <a:spcPts val="0"/>
              </a:spcAft>
              <a:buNone/>
            </a:pPr>
            <a:endParaRPr sz="2400">
              <a:latin typeface="Calibri"/>
              <a:ea typeface="Calibri"/>
              <a:cs typeface="Calibri"/>
              <a:sym typeface="Calibri"/>
            </a:endParaRPr>
          </a:p>
          <a:p>
            <a:pPr marL="457200" lvl="0" indent="-381000" algn="l" rtl="0">
              <a:spcBef>
                <a:spcPts val="0"/>
              </a:spcBef>
              <a:spcAft>
                <a:spcPts val="0"/>
              </a:spcAft>
              <a:buSzPts val="2400"/>
              <a:buFont typeface="Calibri"/>
              <a:buChar char="●"/>
            </a:pPr>
            <a:r>
              <a:rPr lang="en-US" sz="2400">
                <a:latin typeface="Calibri"/>
                <a:ea typeface="Calibri"/>
                <a:cs typeface="Calibri"/>
                <a:sym typeface="Calibri"/>
              </a:rPr>
              <a:t>Jake saw a grassroot messaging campaign along the ride home from the hospital developed by community partners.</a:t>
            </a:r>
            <a:endParaRPr sz="2400">
              <a:latin typeface="Calibri"/>
              <a:ea typeface="Calibri"/>
              <a:cs typeface="Calibri"/>
              <a:sym typeface="Calibri"/>
            </a:endParaRPr>
          </a:p>
          <a:p>
            <a:pPr marL="0" lvl="0" indent="0" algn="l" rtl="0">
              <a:spcBef>
                <a:spcPts val="0"/>
              </a:spcBef>
              <a:spcAft>
                <a:spcPts val="0"/>
              </a:spcAft>
              <a:buNone/>
            </a:pPr>
            <a:endParaRPr sz="2400">
              <a:latin typeface="Calibri"/>
              <a:ea typeface="Calibri"/>
              <a:cs typeface="Calibri"/>
              <a:sym typeface="Calibri"/>
            </a:endParaRPr>
          </a:p>
          <a:p>
            <a:pPr marL="457200" lvl="0" indent="-381000" algn="l" rtl="0">
              <a:spcBef>
                <a:spcPts val="0"/>
              </a:spcBef>
              <a:spcAft>
                <a:spcPts val="0"/>
              </a:spcAft>
              <a:buSzPts val="2400"/>
              <a:buFont typeface="Calibri"/>
              <a:buChar char="●"/>
            </a:pPr>
            <a:r>
              <a:rPr lang="en-US" sz="2400">
                <a:latin typeface="Calibri"/>
                <a:ea typeface="Calibri"/>
                <a:cs typeface="Calibri"/>
                <a:sym typeface="Calibri"/>
              </a:rPr>
              <a:t>Jake returned to church that Sunday and learned about Menthol through a pulpit message as a result of “No Menthol Sunday” and LHD funding and training. </a:t>
            </a:r>
            <a:endParaRPr sz="2400">
              <a:latin typeface="Calibri"/>
              <a:ea typeface="Calibri"/>
              <a:cs typeface="Calibri"/>
              <a:sym typeface="Calibri"/>
            </a:endParaRPr>
          </a:p>
          <a:p>
            <a:pPr marL="457200" lvl="0" indent="0" algn="l" rtl="0">
              <a:spcBef>
                <a:spcPts val="0"/>
              </a:spcBef>
              <a:spcAft>
                <a:spcPts val="0"/>
              </a:spcAft>
              <a:buNone/>
            </a:pPr>
            <a:endParaRPr sz="2400">
              <a:latin typeface="Calibri"/>
              <a:ea typeface="Calibri"/>
              <a:cs typeface="Calibri"/>
              <a:sym typeface="Calibri"/>
            </a:endParaRPr>
          </a:p>
          <a:p>
            <a:pPr marL="0" lvl="0" indent="0" algn="l" rtl="0">
              <a:spcBef>
                <a:spcPts val="0"/>
              </a:spcBef>
              <a:spcAft>
                <a:spcPts val="0"/>
              </a:spcAft>
              <a:buNone/>
            </a:pPr>
            <a:r>
              <a:rPr lang="en-US" sz="2400">
                <a:latin typeface="Calibri"/>
                <a:ea typeface="Calibri"/>
                <a:cs typeface="Calibri"/>
                <a:sym typeface="Calibri"/>
              </a:rPr>
              <a:t> </a:t>
            </a:r>
            <a:endParaRPr sz="2400">
              <a:latin typeface="Calibri"/>
              <a:ea typeface="Calibri"/>
              <a:cs typeface="Calibri"/>
              <a:sym typeface="Calibri"/>
            </a:endParaRPr>
          </a:p>
        </p:txBody>
      </p:sp>
      <p:sp>
        <p:nvSpPr>
          <p:cNvPr id="509" name="Google Shape;509;g2330ed6c8f5_0_12"/>
          <p:cNvSpPr txBox="1"/>
          <p:nvPr/>
        </p:nvSpPr>
        <p:spPr>
          <a:xfrm>
            <a:off x="7067075" y="1902675"/>
            <a:ext cx="4830000" cy="4770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sz="1900">
              <a:latin typeface="Calibri"/>
              <a:ea typeface="Calibri"/>
              <a:cs typeface="Calibri"/>
              <a:sym typeface="Calibri"/>
            </a:endParaRPr>
          </a:p>
        </p:txBody>
      </p:sp>
      <p:sp>
        <p:nvSpPr>
          <p:cNvPr id="510" name="Google Shape;510;g2330ed6c8f5_0_12"/>
          <p:cNvSpPr txBox="1"/>
          <p:nvPr/>
        </p:nvSpPr>
        <p:spPr>
          <a:xfrm>
            <a:off x="6281275" y="1591150"/>
            <a:ext cx="6011700" cy="4340700"/>
          </a:xfrm>
          <a:prstGeom prst="rect">
            <a:avLst/>
          </a:prstGeom>
          <a:noFill/>
          <a:ln>
            <a:noFill/>
          </a:ln>
        </p:spPr>
        <p:txBody>
          <a:bodyPr spcFirstLastPara="1" wrap="square" lIns="91425" tIns="91425" rIns="91425" bIns="91425" anchor="t" anchorCtr="0">
            <a:spAutoFit/>
          </a:bodyPr>
          <a:lstStyle/>
          <a:p>
            <a:pPr marL="457200" lvl="0" indent="-387350" algn="l" rtl="0">
              <a:spcBef>
                <a:spcPts val="0"/>
              </a:spcBef>
              <a:spcAft>
                <a:spcPts val="0"/>
              </a:spcAft>
              <a:buSzPts val="2500"/>
              <a:buFont typeface="Calibri"/>
              <a:buChar char="●"/>
            </a:pPr>
            <a:r>
              <a:rPr lang="en-US" sz="2500">
                <a:latin typeface="Calibri"/>
                <a:ea typeface="Calibri"/>
                <a:cs typeface="Calibri"/>
                <a:sym typeface="Calibri"/>
              </a:rPr>
              <a:t>Jake entered into his LHD funded tobacco cessation program through his church and was able to quit.</a:t>
            </a:r>
            <a:endParaRPr sz="2500">
              <a:latin typeface="Calibri"/>
              <a:ea typeface="Calibri"/>
              <a:cs typeface="Calibri"/>
              <a:sym typeface="Calibri"/>
            </a:endParaRPr>
          </a:p>
          <a:p>
            <a:pPr marL="457200" lvl="0" indent="0" algn="l" rtl="0">
              <a:spcBef>
                <a:spcPts val="0"/>
              </a:spcBef>
              <a:spcAft>
                <a:spcPts val="0"/>
              </a:spcAft>
              <a:buNone/>
            </a:pPr>
            <a:endParaRPr sz="2500">
              <a:latin typeface="Calibri"/>
              <a:ea typeface="Calibri"/>
              <a:cs typeface="Calibri"/>
              <a:sym typeface="Calibri"/>
            </a:endParaRPr>
          </a:p>
          <a:p>
            <a:pPr marL="457200" lvl="0" indent="-387350" algn="l" rtl="0">
              <a:spcBef>
                <a:spcPts val="0"/>
              </a:spcBef>
              <a:spcAft>
                <a:spcPts val="0"/>
              </a:spcAft>
              <a:buSzPts val="2500"/>
              <a:buFont typeface="Calibri"/>
              <a:buChar char="●"/>
            </a:pPr>
            <a:r>
              <a:rPr lang="en-US" sz="2500">
                <a:latin typeface="Calibri"/>
                <a:ea typeface="Calibri"/>
                <a:cs typeface="Calibri"/>
                <a:sym typeface="Calibri"/>
              </a:rPr>
              <a:t>Jake is now sharing the prevention message with youth he mentors.</a:t>
            </a:r>
            <a:endParaRPr sz="2500">
              <a:latin typeface="Calibri"/>
              <a:ea typeface="Calibri"/>
              <a:cs typeface="Calibri"/>
              <a:sym typeface="Calibri"/>
            </a:endParaRPr>
          </a:p>
          <a:p>
            <a:pPr marL="457200" lvl="0" indent="0" algn="l" rtl="0">
              <a:spcBef>
                <a:spcPts val="0"/>
              </a:spcBef>
              <a:spcAft>
                <a:spcPts val="0"/>
              </a:spcAft>
              <a:buNone/>
            </a:pPr>
            <a:endParaRPr sz="2400">
              <a:solidFill>
                <a:schemeClr val="dk1"/>
              </a:solidFill>
              <a:latin typeface="Calibri"/>
              <a:ea typeface="Calibri"/>
              <a:cs typeface="Calibri"/>
              <a:sym typeface="Calibri"/>
            </a:endParaRPr>
          </a:p>
          <a:p>
            <a:pPr marL="457200" lvl="0" indent="-381000" algn="l" rtl="0">
              <a:spcBef>
                <a:spcPts val="0"/>
              </a:spcBef>
              <a:spcAft>
                <a:spcPts val="0"/>
              </a:spcAft>
              <a:buClr>
                <a:schemeClr val="dk1"/>
              </a:buClr>
              <a:buSzPts val="2400"/>
              <a:buFont typeface="Calibri"/>
              <a:buChar char="●"/>
            </a:pPr>
            <a:r>
              <a:rPr lang="en-US" sz="2400">
                <a:solidFill>
                  <a:schemeClr val="dk1"/>
                </a:solidFill>
                <a:latin typeface="Calibri"/>
                <a:ea typeface="Calibri"/>
                <a:cs typeface="Calibri"/>
                <a:sym typeface="Calibri"/>
              </a:rPr>
              <a:t>Jake gets to spend additional life with his family, share wisdom w/his grandchildren and impact the future of family and community.</a:t>
            </a:r>
            <a:endParaRPr sz="1000">
              <a:latin typeface="Calibri"/>
              <a:ea typeface="Calibri"/>
              <a:cs typeface="Calibri"/>
              <a:sym typeface="Calibri"/>
            </a:endParaRPr>
          </a:p>
        </p:txBody>
      </p:sp>
      <p:pic>
        <p:nvPicPr>
          <p:cNvPr id="511" name="Google Shape;511;g2330ed6c8f5_0_12"/>
          <p:cNvPicPr preferRelativeResize="0"/>
          <p:nvPr/>
        </p:nvPicPr>
        <p:blipFill>
          <a:blip r:embed="rId3">
            <a:alphaModFix/>
          </a:blip>
          <a:stretch>
            <a:fillRect/>
          </a:stretch>
        </p:blipFill>
        <p:spPr>
          <a:xfrm>
            <a:off x="9921050" y="0"/>
            <a:ext cx="2086124" cy="1390750"/>
          </a:xfrm>
          <a:prstGeom prst="rect">
            <a:avLst/>
          </a:prstGeom>
          <a:noFill/>
          <a:ln>
            <a:noFill/>
          </a:ln>
        </p:spPr>
      </p:pic>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Shape 516"/>
        <p:cNvGrpSpPr/>
        <p:nvPr/>
      </p:nvGrpSpPr>
      <p:grpSpPr>
        <a:xfrm>
          <a:off x="0" y="0"/>
          <a:ext cx="0" cy="0"/>
          <a:chOff x="0" y="0"/>
          <a:chExt cx="0" cy="0"/>
        </a:xfrm>
      </p:grpSpPr>
      <p:sp>
        <p:nvSpPr>
          <p:cNvPr id="517" name="Google Shape;517;g2372f214bef_0_0"/>
          <p:cNvSpPr txBox="1">
            <a:spLocks noGrp="1"/>
          </p:cNvSpPr>
          <p:nvPr>
            <p:ph type="title"/>
          </p:nvPr>
        </p:nvSpPr>
        <p:spPr>
          <a:xfrm>
            <a:off x="838200" y="396724"/>
            <a:ext cx="10515600" cy="994800"/>
          </a:xfrm>
          <a:prstGeom prst="rect">
            <a:avLst/>
          </a:prstGeom>
          <a:effectLst>
            <a:outerShdw blurRad="57150" dist="19050" dir="5400000" algn="bl" rotWithShape="0">
              <a:srgbClr val="000000">
                <a:alpha val="50000"/>
              </a:srgbClr>
            </a:outerShdw>
          </a:effectLst>
        </p:spPr>
        <p:txBody>
          <a:bodyPr spcFirstLastPara="1" wrap="square" lIns="91425" tIns="45700" rIns="91425" bIns="45700" anchor="ctr" anchorCtr="0">
            <a:normAutofit/>
          </a:bodyPr>
          <a:lstStyle/>
          <a:p>
            <a:pPr marL="0" lvl="0" indent="0" algn="ctr" rtl="0">
              <a:spcBef>
                <a:spcPts val="0"/>
              </a:spcBef>
              <a:spcAft>
                <a:spcPts val="0"/>
              </a:spcAft>
              <a:buNone/>
            </a:pPr>
            <a:r>
              <a:rPr lang="en-US"/>
              <a:t>End of the Day Message</a:t>
            </a:r>
            <a:endParaRPr/>
          </a:p>
        </p:txBody>
      </p:sp>
      <p:sp>
        <p:nvSpPr>
          <p:cNvPr id="518" name="Google Shape;518;g2372f214bef_0_0"/>
          <p:cNvSpPr txBox="1">
            <a:spLocks noGrp="1"/>
          </p:cNvSpPr>
          <p:nvPr>
            <p:ph type="body" idx="1"/>
          </p:nvPr>
        </p:nvSpPr>
        <p:spPr>
          <a:xfrm>
            <a:off x="510150" y="1591150"/>
            <a:ext cx="11171700" cy="5111400"/>
          </a:xfrm>
          <a:prstGeom prst="rect">
            <a:avLst/>
          </a:prstGeom>
        </p:spPr>
        <p:txBody>
          <a:bodyPr spcFirstLastPara="1" wrap="square" lIns="91425" tIns="45700" rIns="91425" bIns="45700" anchor="t" anchorCtr="0">
            <a:noAutofit/>
          </a:bodyPr>
          <a:lstStyle/>
          <a:p>
            <a:pPr marL="457200" lvl="0" indent="-368300" algn="l" rtl="0">
              <a:spcBef>
                <a:spcPts val="0"/>
              </a:spcBef>
              <a:spcAft>
                <a:spcPts val="0"/>
              </a:spcAft>
              <a:buSzPts val="2200"/>
              <a:buChar char="●"/>
            </a:pPr>
            <a:r>
              <a:rPr lang="en-US" sz="2200" b="1"/>
              <a:t>We can’t wait on the FDA and we have to combat the misinformation around the Menthol proposed rule. Menthol tobacco use is a social justice issue!</a:t>
            </a:r>
            <a:endParaRPr sz="2200" b="1"/>
          </a:p>
          <a:p>
            <a:pPr marL="457200" lvl="0" indent="0" algn="l" rtl="0">
              <a:spcBef>
                <a:spcPts val="0"/>
              </a:spcBef>
              <a:spcAft>
                <a:spcPts val="0"/>
              </a:spcAft>
              <a:buNone/>
            </a:pPr>
            <a:endParaRPr sz="2200" b="1"/>
          </a:p>
          <a:p>
            <a:pPr marL="457200" lvl="0" indent="-368300" algn="l" rtl="0">
              <a:spcBef>
                <a:spcPts val="0"/>
              </a:spcBef>
              <a:spcAft>
                <a:spcPts val="0"/>
              </a:spcAft>
              <a:buClr>
                <a:srgbClr val="980000"/>
              </a:buClr>
              <a:buSzPts val="2200"/>
              <a:buChar char="●"/>
            </a:pPr>
            <a:r>
              <a:rPr lang="en-US" sz="2200" b="1">
                <a:solidFill>
                  <a:srgbClr val="980000"/>
                </a:solidFill>
              </a:rPr>
              <a:t>Be specific to address menthol in tobacco messaging and ensure it resonates with the community you serve.</a:t>
            </a:r>
            <a:endParaRPr sz="2200" b="1">
              <a:solidFill>
                <a:srgbClr val="980000"/>
              </a:solidFill>
            </a:endParaRPr>
          </a:p>
          <a:p>
            <a:pPr marL="0" lvl="0" indent="0" algn="l" rtl="0">
              <a:spcBef>
                <a:spcPts val="1000"/>
              </a:spcBef>
              <a:spcAft>
                <a:spcPts val="0"/>
              </a:spcAft>
              <a:buNone/>
            </a:pPr>
            <a:endParaRPr sz="2200" b="1"/>
          </a:p>
          <a:p>
            <a:pPr marL="457200" lvl="0" indent="-368300" algn="l" rtl="0">
              <a:spcBef>
                <a:spcPts val="0"/>
              </a:spcBef>
              <a:spcAft>
                <a:spcPts val="0"/>
              </a:spcAft>
              <a:buSzPts val="2200"/>
              <a:buChar char="●"/>
            </a:pPr>
            <a:r>
              <a:rPr lang="en-US" sz="2200" b="1"/>
              <a:t>Fund, educate and train community and faith based organizations </a:t>
            </a:r>
            <a:r>
              <a:rPr lang="en-US" sz="2200" b="1" i="1">
                <a:solidFill>
                  <a:srgbClr val="980000"/>
                </a:solidFill>
              </a:rPr>
              <a:t>sufficiently </a:t>
            </a:r>
            <a:r>
              <a:rPr lang="en-US" sz="2200" b="1"/>
              <a:t>to be the driving force behind your efforts and develop community champions to build capacity in the community.  </a:t>
            </a:r>
            <a:endParaRPr sz="2200" b="1"/>
          </a:p>
          <a:p>
            <a:pPr marL="457200" lvl="0" indent="0" algn="l" rtl="0">
              <a:spcBef>
                <a:spcPts val="0"/>
              </a:spcBef>
              <a:spcAft>
                <a:spcPts val="0"/>
              </a:spcAft>
              <a:buNone/>
            </a:pPr>
            <a:endParaRPr sz="2200" b="1"/>
          </a:p>
          <a:p>
            <a:pPr marL="457200" lvl="0" indent="-368300" algn="l" rtl="0">
              <a:spcBef>
                <a:spcPts val="0"/>
              </a:spcBef>
              <a:spcAft>
                <a:spcPts val="0"/>
              </a:spcAft>
              <a:buSzPts val="2200"/>
              <a:buChar char="●"/>
            </a:pPr>
            <a:r>
              <a:rPr lang="en-US" sz="2200" b="1"/>
              <a:t>There’s no one size fits all approach, so don’t be afraid to identify with your partners/coalition what would work best for your jurisdiction! Humanize the issue!</a:t>
            </a:r>
            <a:endParaRPr sz="2200" b="1"/>
          </a:p>
          <a:p>
            <a:pPr marL="0" lvl="0" indent="0" algn="l" rtl="0">
              <a:spcBef>
                <a:spcPts val="1000"/>
              </a:spcBef>
              <a:spcAft>
                <a:spcPts val="0"/>
              </a:spcAft>
              <a:buNone/>
            </a:pPr>
            <a:endParaRPr sz="2200" b="1"/>
          </a:p>
          <a:p>
            <a:pPr marL="457200" lvl="0" indent="-368300" algn="l" rtl="0">
              <a:spcBef>
                <a:spcPts val="1000"/>
              </a:spcBef>
              <a:spcAft>
                <a:spcPts val="0"/>
              </a:spcAft>
              <a:buClr>
                <a:srgbClr val="980000"/>
              </a:buClr>
              <a:buSzPts val="2200"/>
              <a:buChar char="●"/>
            </a:pPr>
            <a:r>
              <a:rPr lang="en-US" sz="2200" b="1">
                <a:solidFill>
                  <a:srgbClr val="980000"/>
                </a:solidFill>
              </a:rPr>
              <a:t>Don’t let perfection be the enemy of good! Just get started….</a:t>
            </a:r>
            <a:endParaRPr sz="2200" b="1">
              <a:solidFill>
                <a:srgbClr val="980000"/>
              </a:solidFill>
            </a:endParaRPr>
          </a:p>
          <a:p>
            <a:pPr marL="457200" lvl="0" indent="0" algn="l" rtl="0">
              <a:spcBef>
                <a:spcPts val="1000"/>
              </a:spcBef>
              <a:spcAft>
                <a:spcPts val="0"/>
              </a:spcAft>
              <a:buNone/>
            </a:pPr>
            <a:endParaRPr sz="2000"/>
          </a:p>
          <a:p>
            <a:pPr marL="457200" lvl="0" indent="0" algn="l" rtl="0">
              <a:spcBef>
                <a:spcPts val="1000"/>
              </a:spcBef>
              <a:spcAft>
                <a:spcPts val="0"/>
              </a:spcAft>
              <a:buNone/>
            </a:pPr>
            <a:endParaRPr/>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Shape 523"/>
        <p:cNvGrpSpPr/>
        <p:nvPr/>
      </p:nvGrpSpPr>
      <p:grpSpPr>
        <a:xfrm>
          <a:off x="0" y="0"/>
          <a:ext cx="0" cy="0"/>
          <a:chOff x="0" y="0"/>
          <a:chExt cx="0" cy="0"/>
        </a:xfrm>
      </p:grpSpPr>
      <p:pic>
        <p:nvPicPr>
          <p:cNvPr id="524" name="Google Shape;524;g2372f214bef_0_32"/>
          <p:cNvPicPr preferRelativeResize="0"/>
          <p:nvPr/>
        </p:nvPicPr>
        <p:blipFill>
          <a:blip r:embed="rId3">
            <a:alphaModFix/>
          </a:blip>
          <a:stretch>
            <a:fillRect/>
          </a:stretch>
        </p:blipFill>
        <p:spPr>
          <a:xfrm>
            <a:off x="663738" y="1715125"/>
            <a:ext cx="3665176" cy="2581450"/>
          </a:xfrm>
          <a:prstGeom prst="rect">
            <a:avLst/>
          </a:prstGeom>
          <a:noFill/>
          <a:ln>
            <a:noFill/>
          </a:ln>
        </p:spPr>
      </p:pic>
      <p:sp>
        <p:nvSpPr>
          <p:cNvPr id="525" name="Google Shape;525;g2372f214bef_0_32"/>
          <p:cNvSpPr txBox="1"/>
          <p:nvPr/>
        </p:nvSpPr>
        <p:spPr>
          <a:xfrm>
            <a:off x="4599825" y="1611825"/>
            <a:ext cx="7339500" cy="3263100"/>
          </a:xfrm>
          <a:prstGeom prst="rect">
            <a:avLst/>
          </a:prstGeom>
          <a:noFill/>
          <a:ln>
            <a:noFill/>
          </a:ln>
        </p:spPr>
        <p:txBody>
          <a:bodyPr spcFirstLastPara="1" wrap="square" lIns="91425" tIns="91425" rIns="91425" bIns="91425" anchor="t" anchorCtr="0">
            <a:spAutoFit/>
          </a:bodyPr>
          <a:lstStyle/>
          <a:p>
            <a:pPr marL="457200" lvl="0" indent="-387350" algn="l" rtl="0">
              <a:spcBef>
                <a:spcPts val="0"/>
              </a:spcBef>
              <a:spcAft>
                <a:spcPts val="0"/>
              </a:spcAft>
              <a:buSzPts val="2500"/>
              <a:buFont typeface="Calibri"/>
              <a:buChar char="●"/>
            </a:pPr>
            <a:r>
              <a:rPr lang="en-US" sz="2500">
                <a:latin typeface="Calibri"/>
                <a:ea typeface="Calibri"/>
                <a:cs typeface="Calibri"/>
                <a:sym typeface="Calibri"/>
              </a:rPr>
              <a:t>Take time out during your table discussions to talk about ideas and current efforts to address menthol in your jurisdiction. </a:t>
            </a:r>
            <a:endParaRPr sz="2500">
              <a:latin typeface="Calibri"/>
              <a:ea typeface="Calibri"/>
              <a:cs typeface="Calibri"/>
              <a:sym typeface="Calibri"/>
            </a:endParaRPr>
          </a:p>
          <a:p>
            <a:pPr marL="457200" lvl="0" indent="0" algn="l" rtl="0">
              <a:spcBef>
                <a:spcPts val="0"/>
              </a:spcBef>
              <a:spcAft>
                <a:spcPts val="0"/>
              </a:spcAft>
              <a:buNone/>
            </a:pPr>
            <a:endParaRPr sz="2500">
              <a:latin typeface="Calibri"/>
              <a:ea typeface="Calibri"/>
              <a:cs typeface="Calibri"/>
              <a:sym typeface="Calibri"/>
            </a:endParaRPr>
          </a:p>
          <a:p>
            <a:pPr marL="457200" lvl="0" indent="-387350" algn="l" rtl="0">
              <a:spcBef>
                <a:spcPts val="0"/>
              </a:spcBef>
              <a:spcAft>
                <a:spcPts val="0"/>
              </a:spcAft>
              <a:buSzPts val="2500"/>
              <a:buFont typeface="Calibri"/>
              <a:buChar char="●"/>
            </a:pPr>
            <a:r>
              <a:rPr lang="en-US" sz="2500">
                <a:latin typeface="Calibri"/>
                <a:ea typeface="Calibri"/>
                <a:cs typeface="Calibri"/>
                <a:sym typeface="Calibri"/>
              </a:rPr>
              <a:t>Share ideas and get feedback from all!</a:t>
            </a:r>
            <a:endParaRPr sz="2500">
              <a:latin typeface="Calibri"/>
              <a:ea typeface="Calibri"/>
              <a:cs typeface="Calibri"/>
              <a:sym typeface="Calibri"/>
            </a:endParaRPr>
          </a:p>
          <a:p>
            <a:pPr marL="457200" lvl="0" indent="0" algn="l" rtl="0">
              <a:spcBef>
                <a:spcPts val="0"/>
              </a:spcBef>
              <a:spcAft>
                <a:spcPts val="0"/>
              </a:spcAft>
              <a:buNone/>
            </a:pPr>
            <a:endParaRPr sz="2500">
              <a:latin typeface="Calibri"/>
              <a:ea typeface="Calibri"/>
              <a:cs typeface="Calibri"/>
              <a:sym typeface="Calibri"/>
            </a:endParaRPr>
          </a:p>
          <a:p>
            <a:pPr marL="457200" lvl="0" indent="-387350" algn="l" rtl="0">
              <a:spcBef>
                <a:spcPts val="0"/>
              </a:spcBef>
              <a:spcAft>
                <a:spcPts val="0"/>
              </a:spcAft>
              <a:buSzPts val="2500"/>
              <a:buFont typeface="Calibri"/>
              <a:buChar char="●"/>
            </a:pPr>
            <a:r>
              <a:rPr lang="en-US" sz="2500">
                <a:latin typeface="Calibri"/>
                <a:ea typeface="Calibri"/>
                <a:cs typeface="Calibri"/>
                <a:sym typeface="Calibri"/>
              </a:rPr>
              <a:t>Feel free to contact us at MDH for additional support. </a:t>
            </a:r>
            <a:endParaRPr sz="2500">
              <a:latin typeface="Calibri"/>
              <a:ea typeface="Calibri"/>
              <a:cs typeface="Calibri"/>
              <a:sym typeface="Calibri"/>
            </a:endParaRPr>
          </a:p>
        </p:txBody>
      </p:sp>
      <p:sp>
        <p:nvSpPr>
          <p:cNvPr id="526" name="Google Shape;526;g2372f214bef_0_32"/>
          <p:cNvSpPr txBox="1"/>
          <p:nvPr/>
        </p:nvSpPr>
        <p:spPr>
          <a:xfrm>
            <a:off x="1547225" y="230000"/>
            <a:ext cx="9471600" cy="815700"/>
          </a:xfrm>
          <a:prstGeom prst="rect">
            <a:avLst/>
          </a:prstGeom>
          <a:noFill/>
          <a:ln>
            <a:noFill/>
          </a:ln>
          <a:effectLst>
            <a:outerShdw blurRad="57150" dist="19050" dir="5400000" algn="bl" rotWithShape="0">
              <a:srgbClr val="000000">
                <a:alpha val="50000"/>
              </a:srgbClr>
            </a:outerShdw>
          </a:effectLst>
        </p:spPr>
        <p:txBody>
          <a:bodyPr spcFirstLastPara="1" wrap="square" lIns="91425" tIns="91425" rIns="91425" bIns="91425" anchor="t" anchorCtr="0">
            <a:spAutoFit/>
          </a:bodyPr>
          <a:lstStyle/>
          <a:p>
            <a:pPr marL="0" lvl="0" indent="0" algn="ctr" rtl="0">
              <a:spcBef>
                <a:spcPts val="0"/>
              </a:spcBef>
              <a:spcAft>
                <a:spcPts val="0"/>
              </a:spcAft>
              <a:buNone/>
            </a:pPr>
            <a:r>
              <a:rPr lang="en-US" sz="4100" b="1">
                <a:latin typeface="Calibri"/>
                <a:ea typeface="Calibri"/>
                <a:cs typeface="Calibri"/>
                <a:sym typeface="Calibri"/>
              </a:rPr>
              <a:t>Continue the Discussion</a:t>
            </a:r>
            <a:endParaRPr sz="4100" b="1">
              <a:latin typeface="Calibri"/>
              <a:ea typeface="Calibri"/>
              <a:cs typeface="Calibri"/>
              <a:sym typeface="Calibri"/>
            </a:endParaRPr>
          </a:p>
        </p:txBody>
      </p:sp>
      <p:sp>
        <p:nvSpPr>
          <p:cNvPr id="527" name="Google Shape;527;g2372f214bef_0_32"/>
          <p:cNvSpPr txBox="1"/>
          <p:nvPr/>
        </p:nvSpPr>
        <p:spPr>
          <a:xfrm>
            <a:off x="222925" y="4367325"/>
            <a:ext cx="4546800" cy="8928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2300" u="sng">
                <a:solidFill>
                  <a:schemeClr val="hlink"/>
                </a:solidFill>
                <a:latin typeface="Calibri"/>
                <a:ea typeface="Calibri"/>
                <a:cs typeface="Calibri"/>
                <a:sym typeface="Calibri"/>
                <a:hlinkClick r:id="rId4"/>
              </a:rPr>
              <a:t>Denise.albright@maryland.gov</a:t>
            </a:r>
            <a:r>
              <a:rPr lang="en-US" sz="2300">
                <a:latin typeface="Calibri"/>
                <a:ea typeface="Calibri"/>
                <a:cs typeface="Calibri"/>
                <a:sym typeface="Calibri"/>
              </a:rPr>
              <a:t> </a:t>
            </a:r>
            <a:endParaRPr sz="2300">
              <a:latin typeface="Calibri"/>
              <a:ea typeface="Calibri"/>
              <a:cs typeface="Calibri"/>
              <a:sym typeface="Calibri"/>
            </a:endParaRPr>
          </a:p>
          <a:p>
            <a:pPr marL="0" lvl="0" indent="0" algn="l" rtl="0">
              <a:spcBef>
                <a:spcPts val="0"/>
              </a:spcBef>
              <a:spcAft>
                <a:spcPts val="0"/>
              </a:spcAft>
              <a:buNone/>
            </a:pPr>
            <a:endParaRPr sz="2300">
              <a:latin typeface="Calibri"/>
              <a:ea typeface="Calibri"/>
              <a:cs typeface="Calibri"/>
              <a:sym typeface="Calibri"/>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withEffect">
                                  <p:stCondLst>
                                    <p:cond delay="0"/>
                                  </p:stCondLst>
                                  <p:childTnLst>
                                    <p:animRot by="-21600000">
                                      <p:cBhvr>
                                        <p:cTn id="6" dur="2700" fill="hold"/>
                                        <p:tgtEl>
                                          <p:spTgt spid="52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FEFE1C-12F8-2461-4415-CC8DE7A7150B}"/>
              </a:ext>
            </a:extLst>
          </p:cNvPr>
          <p:cNvSpPr>
            <a:spLocks noGrp="1"/>
          </p:cNvSpPr>
          <p:nvPr>
            <p:ph type="title"/>
          </p:nvPr>
        </p:nvSpPr>
        <p:spPr/>
        <p:txBody>
          <a:bodyPr>
            <a:normAutofit fontScale="90000"/>
          </a:bodyPr>
          <a:lstStyle/>
          <a:p>
            <a:r>
              <a:rPr lang="en-US" b="1" dirty="0">
                <a:solidFill>
                  <a:srgbClr val="00B050"/>
                </a:solidFill>
              </a:rPr>
              <a:t>HB321: </a:t>
            </a:r>
            <a:r>
              <a:rPr lang="en-US" i="0" dirty="0">
                <a:solidFill>
                  <a:srgbClr val="00B050"/>
                </a:solidFill>
                <a:effectLst/>
              </a:rPr>
              <a:t>Cigarette Restitution Fund - Payments for Sale and Marketing of Electronic Smoking Devices – Use</a:t>
            </a:r>
            <a:br>
              <a:rPr lang="en-US" dirty="0"/>
            </a:br>
            <a:endParaRPr lang="en-US" dirty="0"/>
          </a:p>
        </p:txBody>
      </p:sp>
      <p:sp>
        <p:nvSpPr>
          <p:cNvPr id="3" name="Content Placeholder 2">
            <a:extLst>
              <a:ext uri="{FF2B5EF4-FFF2-40B4-BE49-F238E27FC236}">
                <a16:creationId xmlns:a16="http://schemas.microsoft.com/office/drawing/2014/main" id="{17BD3039-9CDC-3E31-0A08-FF4558117AD0}"/>
              </a:ext>
            </a:extLst>
          </p:cNvPr>
          <p:cNvSpPr>
            <a:spLocks noGrp="1"/>
          </p:cNvSpPr>
          <p:nvPr>
            <p:ph idx="1"/>
          </p:nvPr>
        </p:nvSpPr>
        <p:spPr/>
        <p:txBody>
          <a:bodyPr/>
          <a:lstStyle/>
          <a:p>
            <a:r>
              <a:rPr lang="en-US" sz="1800" dirty="0">
                <a:solidFill>
                  <a:srgbClr val="00B050"/>
                </a:solidFill>
                <a:effectLst/>
                <a:ea typeface="Times New Roman" panose="02020603050405020304" pitchFamily="18" charset="0"/>
              </a:rPr>
              <a:t>Creates an account within the Cigarette Restitution Fund to collect payments received by the State from any judgment, settlement, or other enforcement action related to the sale and marketing of electronic smoking devices.</a:t>
            </a:r>
          </a:p>
          <a:p>
            <a:r>
              <a:rPr lang="en-US" sz="1800" dirty="0">
                <a:solidFill>
                  <a:srgbClr val="00B050"/>
                </a:solidFill>
                <a:effectLst/>
                <a:ea typeface="Times New Roman" panose="02020603050405020304" pitchFamily="18" charset="0"/>
              </a:rPr>
              <a:t>The money from this separate account may be used to supplement the funding of General Fund-supported programs meant to reduce the use of tobacco products among people below the age of twenty-one. </a:t>
            </a:r>
            <a:endParaRPr lang="en-US" dirty="0">
              <a:solidFill>
                <a:srgbClr val="00B050"/>
              </a:solidFill>
            </a:endParaRPr>
          </a:p>
        </p:txBody>
      </p:sp>
    </p:spTree>
    <p:extLst>
      <p:ext uri="{BB962C8B-B14F-4D97-AF65-F5344CB8AC3E}">
        <p14:creationId xmlns:p14="http://schemas.microsoft.com/office/powerpoint/2010/main" val="2896919446"/>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Shape 81"/>
        <p:cNvGrpSpPr/>
        <p:nvPr/>
      </p:nvGrpSpPr>
      <p:grpSpPr>
        <a:xfrm>
          <a:off x="0" y="0"/>
          <a:ext cx="0" cy="0"/>
          <a:chOff x="0" y="0"/>
          <a:chExt cx="0" cy="0"/>
        </a:xfrm>
      </p:grpSpPr>
      <p:sp>
        <p:nvSpPr>
          <p:cNvPr id="82" name="Google Shape;82;p13"/>
          <p:cNvSpPr txBox="1">
            <a:spLocks noGrp="1"/>
          </p:cNvSpPr>
          <p:nvPr>
            <p:ph type="ctrTitle"/>
          </p:nvPr>
        </p:nvSpPr>
        <p:spPr>
          <a:xfrm>
            <a:off x="842050" y="2808325"/>
            <a:ext cx="10556100" cy="1539600"/>
          </a:xfrm>
          <a:prstGeom prst="rect">
            <a:avLst/>
          </a:prstGeom>
          <a:noFill/>
          <a:ln>
            <a:noFill/>
          </a:ln>
        </p:spPr>
        <p:txBody>
          <a:bodyPr spcFirstLastPara="1" wrap="square" lIns="91425" tIns="45700" rIns="91425" bIns="45700" anchor="b" anchorCtr="0">
            <a:normAutofit fontScale="90000"/>
          </a:bodyPr>
          <a:lstStyle/>
          <a:p>
            <a:pPr marL="0" lvl="0" indent="0" algn="ctr" rtl="0">
              <a:lnSpc>
                <a:spcPct val="90000"/>
              </a:lnSpc>
              <a:spcBef>
                <a:spcPts val="0"/>
              </a:spcBef>
              <a:spcAft>
                <a:spcPts val="0"/>
              </a:spcAft>
              <a:buClr>
                <a:schemeClr val="dk1"/>
              </a:buClr>
              <a:buSzPct val="90909"/>
              <a:buFont typeface="Calibri"/>
              <a:buNone/>
            </a:pPr>
            <a:r>
              <a:rPr lang="en-US" sz="4400"/>
              <a:t>Maryland Tobacco Surveillance</a:t>
            </a:r>
            <a:endParaRPr sz="4200"/>
          </a:p>
          <a:p>
            <a:pPr marL="0" lvl="0" indent="0" algn="ctr" rtl="0">
              <a:lnSpc>
                <a:spcPct val="90000"/>
              </a:lnSpc>
              <a:spcBef>
                <a:spcPts val="0"/>
              </a:spcBef>
              <a:spcAft>
                <a:spcPts val="0"/>
              </a:spcAft>
              <a:buClr>
                <a:schemeClr val="dk1"/>
              </a:buClr>
              <a:buSzPct val="100000"/>
              <a:buFont typeface="Calibri"/>
              <a:buNone/>
            </a:pPr>
            <a:r>
              <a:rPr lang="en-US" b="0"/>
              <a:t>YRBS/YTS, BRFSS, County Profiles, and Counter Tools</a:t>
            </a:r>
            <a:endParaRPr b="0"/>
          </a:p>
        </p:txBody>
      </p:sp>
      <p:sp>
        <p:nvSpPr>
          <p:cNvPr id="83" name="Google Shape;83;p13"/>
          <p:cNvSpPr txBox="1">
            <a:spLocks noGrp="1"/>
          </p:cNvSpPr>
          <p:nvPr>
            <p:ph type="subTitle" idx="1"/>
          </p:nvPr>
        </p:nvSpPr>
        <p:spPr>
          <a:xfrm>
            <a:off x="1524000" y="4527327"/>
            <a:ext cx="9144000" cy="387626"/>
          </a:xfrm>
          <a:prstGeom prst="rect">
            <a:avLst/>
          </a:prstGeom>
          <a:noFill/>
          <a:ln>
            <a:noFill/>
          </a:ln>
        </p:spPr>
        <p:txBody>
          <a:bodyPr spcFirstLastPara="1" wrap="square" lIns="91425" tIns="45700" rIns="91425" bIns="45700" anchor="t" anchorCtr="0">
            <a:normAutofit lnSpcReduction="10000"/>
          </a:bodyPr>
          <a:lstStyle/>
          <a:p>
            <a:pPr marL="0" lvl="0" indent="0" algn="ctr" rtl="0">
              <a:lnSpc>
                <a:spcPct val="90000"/>
              </a:lnSpc>
              <a:spcBef>
                <a:spcPts val="0"/>
              </a:spcBef>
              <a:spcAft>
                <a:spcPts val="0"/>
              </a:spcAft>
              <a:buClr>
                <a:srgbClr val="C40E3E"/>
              </a:buClr>
              <a:buSzPts val="2400"/>
              <a:buNone/>
            </a:pPr>
            <a:r>
              <a:rPr lang="en-US"/>
              <a:t>Nikardi Hynes, MPH, Center for Tobacco Prevention and Control</a:t>
            </a:r>
            <a:endParaRPr/>
          </a:p>
        </p:txBody>
      </p:sp>
      <p:sp>
        <p:nvSpPr>
          <p:cNvPr id="84" name="Google Shape;84;p13"/>
          <p:cNvSpPr txBox="1">
            <a:spLocks noGrp="1"/>
          </p:cNvSpPr>
          <p:nvPr>
            <p:ph type="body" idx="2"/>
          </p:nvPr>
        </p:nvSpPr>
        <p:spPr>
          <a:xfrm>
            <a:off x="1524000" y="5094410"/>
            <a:ext cx="9144000" cy="366713"/>
          </a:xfrm>
          <a:prstGeom prst="rect">
            <a:avLst/>
          </a:prstGeom>
          <a:noFill/>
          <a:ln>
            <a:noFill/>
          </a:ln>
        </p:spPr>
        <p:txBody>
          <a:bodyPr spcFirstLastPara="1" wrap="square" lIns="91425" tIns="45700" rIns="91425" bIns="45700" anchor="t" anchorCtr="0">
            <a:normAutofit fontScale="92500" lnSpcReduction="10000"/>
          </a:bodyPr>
          <a:lstStyle/>
          <a:p>
            <a:pPr marL="0" lvl="0" indent="0" algn="ctr" rtl="0">
              <a:lnSpc>
                <a:spcPct val="90000"/>
              </a:lnSpc>
              <a:spcBef>
                <a:spcPts val="0"/>
              </a:spcBef>
              <a:spcAft>
                <a:spcPts val="0"/>
              </a:spcAft>
              <a:buClr>
                <a:srgbClr val="C40E3E"/>
              </a:buClr>
              <a:buSzPts val="2400"/>
              <a:buNone/>
            </a:pPr>
            <a:r>
              <a:rPr lang="en-US"/>
              <a:t>April 25, 2023</a:t>
            </a:r>
            <a:endParaRPr/>
          </a:p>
        </p:txBody>
      </p:sp>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Shape 88"/>
        <p:cNvGrpSpPr/>
        <p:nvPr/>
      </p:nvGrpSpPr>
      <p:grpSpPr>
        <a:xfrm>
          <a:off x="0" y="0"/>
          <a:ext cx="0" cy="0"/>
          <a:chOff x="0" y="0"/>
          <a:chExt cx="0" cy="0"/>
        </a:xfrm>
      </p:grpSpPr>
      <p:sp>
        <p:nvSpPr>
          <p:cNvPr id="89" name="Google Shape;89;p14"/>
          <p:cNvSpPr txBox="1">
            <a:spLocks noGrp="1"/>
          </p:cNvSpPr>
          <p:nvPr>
            <p:ph type="title"/>
          </p:nvPr>
        </p:nvSpPr>
        <p:spPr>
          <a:xfrm>
            <a:off x="838200" y="596349"/>
            <a:ext cx="10515600" cy="994800"/>
          </a:xfrm>
          <a:prstGeom prst="rect">
            <a:avLst/>
          </a:prstGeom>
        </p:spPr>
        <p:txBody>
          <a:bodyPr spcFirstLastPara="1" wrap="square" lIns="91425" tIns="45700" rIns="91425" bIns="45700" anchor="ctr" anchorCtr="0">
            <a:normAutofit/>
          </a:bodyPr>
          <a:lstStyle/>
          <a:p>
            <a:pPr marL="0" lvl="0" indent="0" algn="l" rtl="0">
              <a:spcBef>
                <a:spcPts val="0"/>
              </a:spcBef>
              <a:spcAft>
                <a:spcPts val="0"/>
              </a:spcAft>
              <a:buNone/>
            </a:pPr>
            <a:r>
              <a:rPr lang="en-US"/>
              <a:t>Mission and Vision</a:t>
            </a:r>
            <a:endParaRPr/>
          </a:p>
        </p:txBody>
      </p:sp>
      <p:sp>
        <p:nvSpPr>
          <p:cNvPr id="90" name="Google Shape;90;p14"/>
          <p:cNvSpPr txBox="1">
            <a:spLocks noGrp="1"/>
          </p:cNvSpPr>
          <p:nvPr>
            <p:ph type="sldNum" idx="12"/>
          </p:nvPr>
        </p:nvSpPr>
        <p:spPr>
          <a:xfrm>
            <a:off x="537186" y="6253165"/>
            <a:ext cx="543300" cy="365100"/>
          </a:xfrm>
          <a:prstGeom prst="rect">
            <a:avLst/>
          </a:prstGeom>
        </p:spPr>
        <p:txBody>
          <a:bodyPr spcFirstLastPara="1" wrap="square" lIns="91425" tIns="45700" rIns="91425" bIns="45700" anchor="ctr" anchorCtr="0">
            <a:noAutofit/>
          </a:bodyPr>
          <a:lstStyle/>
          <a:p>
            <a:pPr marL="0" lvl="0" indent="0" algn="l" rtl="0">
              <a:spcBef>
                <a:spcPts val="0"/>
              </a:spcBef>
              <a:spcAft>
                <a:spcPts val="0"/>
              </a:spcAft>
              <a:buClr>
                <a:srgbClr val="000000"/>
              </a:buClr>
              <a:buFont typeface="Arial"/>
              <a:buNone/>
            </a:pPr>
            <a:fld id="{00000000-1234-1234-1234-123412341234}" type="slidenum">
              <a:rPr lang="en-US" sz="1800"/>
              <a:t>81</a:t>
            </a:fld>
            <a:endParaRPr sz="1800"/>
          </a:p>
        </p:txBody>
      </p:sp>
      <p:sp>
        <p:nvSpPr>
          <p:cNvPr id="91" name="Google Shape;91;p14"/>
          <p:cNvSpPr txBox="1"/>
          <p:nvPr/>
        </p:nvSpPr>
        <p:spPr>
          <a:xfrm>
            <a:off x="1141039" y="1674962"/>
            <a:ext cx="10385400" cy="4351200"/>
          </a:xfrm>
          <a:prstGeom prst="rect">
            <a:avLst/>
          </a:prstGeom>
          <a:noFill/>
          <a:ln>
            <a:noFill/>
          </a:ln>
        </p:spPr>
        <p:txBody>
          <a:bodyPr spcFirstLastPara="1" wrap="square" lIns="91425" tIns="45700" rIns="91425" bIns="45700" anchor="t" anchorCtr="0">
            <a:normAutofit/>
          </a:bodyPr>
          <a:lstStyle/>
          <a:p>
            <a:pPr marL="0" lvl="0" indent="0" algn="l" rtl="0">
              <a:spcBef>
                <a:spcPts val="0"/>
              </a:spcBef>
              <a:spcAft>
                <a:spcPts val="0"/>
              </a:spcAft>
              <a:buNone/>
            </a:pPr>
            <a:r>
              <a:rPr lang="en-US" sz="2400" b="1" u="sng">
                <a:solidFill>
                  <a:srgbClr val="595959"/>
                </a:solidFill>
                <a:latin typeface="Calibri"/>
                <a:ea typeface="Calibri"/>
                <a:cs typeface="Calibri"/>
                <a:sym typeface="Calibri"/>
              </a:rPr>
              <a:t>MISSION</a:t>
            </a:r>
            <a:endParaRPr sz="2400" u="sng">
              <a:solidFill>
                <a:srgbClr val="595959"/>
              </a:solidFill>
              <a:latin typeface="Calibri"/>
              <a:ea typeface="Calibri"/>
              <a:cs typeface="Calibri"/>
              <a:sym typeface="Calibri"/>
            </a:endParaRPr>
          </a:p>
          <a:p>
            <a:pPr marL="0" lvl="0" indent="0" algn="l" rtl="0">
              <a:spcBef>
                <a:spcPts val="0"/>
              </a:spcBef>
              <a:spcAft>
                <a:spcPts val="0"/>
              </a:spcAft>
              <a:buNone/>
            </a:pPr>
            <a:r>
              <a:rPr lang="en-US" sz="2400">
                <a:solidFill>
                  <a:srgbClr val="595959"/>
                </a:solidFill>
                <a:latin typeface="Calibri"/>
                <a:ea typeface="Calibri"/>
                <a:cs typeface="Calibri"/>
                <a:sym typeface="Calibri"/>
              </a:rPr>
              <a:t>The mission of the Prevention and Health Promotion Administration is to protect, promote and improve the health and well-being of all Marylanders and their families through provision of public health leadership and through community-based public health efforts in partnership with local health departments, providers, community based organizations, and public and private sector agencies, giving special attention to at-risk and vulnerable populations. </a:t>
            </a:r>
            <a:endParaRPr sz="2800">
              <a:solidFill>
                <a:srgbClr val="262626"/>
              </a:solidFill>
              <a:latin typeface="Calibri"/>
              <a:ea typeface="Calibri"/>
              <a:cs typeface="Calibri"/>
              <a:sym typeface="Calibri"/>
            </a:endParaRPr>
          </a:p>
          <a:p>
            <a:pPr marL="0" lvl="0" indent="0" algn="l" rtl="0">
              <a:spcBef>
                <a:spcPts val="0"/>
              </a:spcBef>
              <a:spcAft>
                <a:spcPts val="0"/>
              </a:spcAft>
              <a:buNone/>
            </a:pPr>
            <a:r>
              <a:rPr lang="en-US" sz="2400">
                <a:solidFill>
                  <a:srgbClr val="595959"/>
                </a:solidFill>
                <a:latin typeface="Calibri"/>
                <a:ea typeface="Calibri"/>
                <a:cs typeface="Calibri"/>
                <a:sym typeface="Calibri"/>
              </a:rPr>
              <a:t> </a:t>
            </a:r>
            <a:endParaRPr sz="2800">
              <a:solidFill>
                <a:srgbClr val="262626"/>
              </a:solidFill>
              <a:latin typeface="Calibri"/>
              <a:ea typeface="Calibri"/>
              <a:cs typeface="Calibri"/>
              <a:sym typeface="Calibri"/>
            </a:endParaRPr>
          </a:p>
          <a:p>
            <a:pPr marL="0" lvl="0" indent="0" algn="l" rtl="0">
              <a:spcBef>
                <a:spcPts val="0"/>
              </a:spcBef>
              <a:spcAft>
                <a:spcPts val="0"/>
              </a:spcAft>
              <a:buNone/>
            </a:pPr>
            <a:r>
              <a:rPr lang="en-US" sz="2400" b="1" u="sng">
                <a:solidFill>
                  <a:srgbClr val="595959"/>
                </a:solidFill>
                <a:latin typeface="Calibri"/>
                <a:ea typeface="Calibri"/>
                <a:cs typeface="Calibri"/>
                <a:sym typeface="Calibri"/>
              </a:rPr>
              <a:t>VISION</a:t>
            </a:r>
            <a:endParaRPr sz="2400" u="sng">
              <a:solidFill>
                <a:srgbClr val="595959"/>
              </a:solidFill>
              <a:latin typeface="Calibri"/>
              <a:ea typeface="Calibri"/>
              <a:cs typeface="Calibri"/>
              <a:sym typeface="Calibri"/>
            </a:endParaRPr>
          </a:p>
          <a:p>
            <a:pPr marL="0" lvl="0" indent="0" algn="l" rtl="0">
              <a:spcBef>
                <a:spcPts val="0"/>
              </a:spcBef>
              <a:spcAft>
                <a:spcPts val="0"/>
              </a:spcAft>
              <a:buNone/>
            </a:pPr>
            <a:r>
              <a:rPr lang="en-US" sz="2400">
                <a:solidFill>
                  <a:srgbClr val="595959"/>
                </a:solidFill>
                <a:latin typeface="Calibri"/>
                <a:ea typeface="Calibri"/>
                <a:cs typeface="Calibri"/>
                <a:sym typeface="Calibri"/>
              </a:rPr>
              <a:t>The Prevention and Health Promotion Administration envisions a future in which all Marylanders and their families enjoy optimal health and well-being. </a:t>
            </a:r>
            <a:endParaRPr sz="2800">
              <a:solidFill>
                <a:srgbClr val="262626"/>
              </a:solidFill>
              <a:latin typeface="Calibri"/>
              <a:ea typeface="Calibri"/>
              <a:cs typeface="Calibri"/>
              <a:sym typeface="Calibri"/>
            </a:endParaRPr>
          </a:p>
        </p:txBody>
      </p:sp>
      <p:sp>
        <p:nvSpPr>
          <p:cNvPr id="92" name="Google Shape;92;p14"/>
          <p:cNvSpPr txBox="1">
            <a:spLocks noGrp="1"/>
          </p:cNvSpPr>
          <p:nvPr>
            <p:ph type="body" idx="2"/>
          </p:nvPr>
        </p:nvSpPr>
        <p:spPr>
          <a:xfrm>
            <a:off x="884583" y="362022"/>
            <a:ext cx="10469100" cy="343800"/>
          </a:xfrm>
          <a:prstGeom prst="rect">
            <a:avLst/>
          </a:prstGeom>
        </p:spPr>
        <p:txBody>
          <a:bodyPr spcFirstLastPara="1" wrap="square" lIns="91425" tIns="45700" rIns="91425" bIns="45700" anchor="t" anchorCtr="0">
            <a:noAutofit/>
          </a:bodyPr>
          <a:lstStyle/>
          <a:p>
            <a:pPr marL="0" lvl="0" indent="0" algn="l" rtl="0">
              <a:spcBef>
                <a:spcPts val="1000"/>
              </a:spcBef>
              <a:spcAft>
                <a:spcPts val="0"/>
              </a:spcAft>
              <a:buNone/>
            </a:pPr>
            <a:r>
              <a:rPr lang="en-US"/>
              <a:t>Prevention and Health Promotion Administration</a:t>
            </a:r>
            <a:endParaRPr/>
          </a:p>
        </p:txBody>
      </p:sp>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Shape 97"/>
        <p:cNvGrpSpPr/>
        <p:nvPr/>
      </p:nvGrpSpPr>
      <p:grpSpPr>
        <a:xfrm>
          <a:off x="0" y="0"/>
          <a:ext cx="0" cy="0"/>
          <a:chOff x="0" y="0"/>
          <a:chExt cx="0" cy="0"/>
        </a:xfrm>
      </p:grpSpPr>
      <p:sp>
        <p:nvSpPr>
          <p:cNvPr id="98" name="Google Shape;98;p15"/>
          <p:cNvSpPr txBox="1">
            <a:spLocks noGrp="1"/>
          </p:cNvSpPr>
          <p:nvPr>
            <p:ph type="title"/>
          </p:nvPr>
        </p:nvSpPr>
        <p:spPr>
          <a:xfrm>
            <a:off x="838200" y="596349"/>
            <a:ext cx="10515600" cy="994800"/>
          </a:xfrm>
          <a:prstGeom prst="rect">
            <a:avLst/>
          </a:prstGeom>
        </p:spPr>
        <p:txBody>
          <a:bodyPr spcFirstLastPara="1" wrap="square" lIns="91425" tIns="45700" rIns="91425" bIns="45700" anchor="ctr" anchorCtr="0">
            <a:normAutofit fontScale="90000"/>
          </a:bodyPr>
          <a:lstStyle/>
          <a:p>
            <a:pPr marL="0" lvl="0" indent="0" algn="l" rtl="0">
              <a:spcBef>
                <a:spcPts val="0"/>
              </a:spcBef>
              <a:spcAft>
                <a:spcPts val="0"/>
              </a:spcAft>
              <a:buNone/>
            </a:pPr>
            <a:r>
              <a:rPr lang="en-US"/>
              <a:t>Maryland Youth Risk Behavior Survey/Youth Tobacco Survey (YRBS/YTS) Overview</a:t>
            </a:r>
            <a:endParaRPr/>
          </a:p>
        </p:txBody>
      </p:sp>
      <p:sp>
        <p:nvSpPr>
          <p:cNvPr id="99" name="Google Shape;99;p15"/>
          <p:cNvSpPr txBox="1">
            <a:spLocks noGrp="1"/>
          </p:cNvSpPr>
          <p:nvPr>
            <p:ph type="body" idx="1"/>
          </p:nvPr>
        </p:nvSpPr>
        <p:spPr>
          <a:xfrm>
            <a:off x="1282148" y="1825625"/>
            <a:ext cx="10071600" cy="4351200"/>
          </a:xfrm>
          <a:prstGeom prst="rect">
            <a:avLst/>
          </a:prstGeom>
        </p:spPr>
        <p:txBody>
          <a:bodyPr spcFirstLastPara="1" wrap="square" lIns="91425" tIns="45700" rIns="91425" bIns="45700" anchor="t" anchorCtr="0">
            <a:normAutofit fontScale="92500" lnSpcReduction="20000"/>
          </a:bodyPr>
          <a:lstStyle/>
          <a:p>
            <a:pPr marL="457200" lvl="0" indent="-381317" algn="l" rtl="0">
              <a:lnSpc>
                <a:spcPct val="115000"/>
              </a:lnSpc>
              <a:spcBef>
                <a:spcPts val="0"/>
              </a:spcBef>
              <a:spcAft>
                <a:spcPts val="0"/>
              </a:spcAft>
              <a:buClr>
                <a:schemeClr val="dk1"/>
              </a:buClr>
              <a:buSzPct val="100000"/>
              <a:buChar char="•"/>
            </a:pPr>
            <a:r>
              <a:rPr lang="en-US" sz="2600">
                <a:solidFill>
                  <a:schemeClr val="dk1"/>
                </a:solidFill>
              </a:rPr>
              <a:t>The Maryland YRBS/YTS combines the Youth Risk Behavior Survey and Youth Tobacco Survey into one survey instrument.</a:t>
            </a:r>
            <a:endParaRPr sz="2600">
              <a:solidFill>
                <a:schemeClr val="dk1"/>
              </a:solidFill>
            </a:endParaRPr>
          </a:p>
          <a:p>
            <a:pPr marL="457200" lvl="0" indent="-381317" algn="l" rtl="0">
              <a:lnSpc>
                <a:spcPct val="115000"/>
              </a:lnSpc>
              <a:spcBef>
                <a:spcPts val="1000"/>
              </a:spcBef>
              <a:spcAft>
                <a:spcPts val="0"/>
              </a:spcAft>
              <a:buClr>
                <a:schemeClr val="dk1"/>
              </a:buClr>
              <a:buSzPct val="100000"/>
              <a:buChar char="•"/>
            </a:pPr>
            <a:r>
              <a:rPr lang="en-US" sz="2600">
                <a:solidFill>
                  <a:schemeClr val="dk1"/>
                </a:solidFill>
              </a:rPr>
              <a:t>Collects data on middle school and high school health risk behaviors.</a:t>
            </a:r>
            <a:endParaRPr sz="2600">
              <a:solidFill>
                <a:schemeClr val="dk1"/>
              </a:solidFill>
            </a:endParaRPr>
          </a:p>
          <a:p>
            <a:pPr marL="457200" lvl="0" indent="-381317" algn="l" rtl="0">
              <a:lnSpc>
                <a:spcPct val="115000"/>
              </a:lnSpc>
              <a:spcBef>
                <a:spcPts val="1000"/>
              </a:spcBef>
              <a:spcAft>
                <a:spcPts val="0"/>
              </a:spcAft>
              <a:buClr>
                <a:schemeClr val="dk1"/>
              </a:buClr>
              <a:buSzPct val="100000"/>
              <a:buChar char="•"/>
            </a:pPr>
            <a:r>
              <a:rPr lang="en-US" sz="2600">
                <a:solidFill>
                  <a:schemeClr val="dk1"/>
                </a:solidFill>
              </a:rPr>
              <a:t>Required by state statute every other even calendar year.</a:t>
            </a:r>
            <a:endParaRPr sz="2600">
              <a:solidFill>
                <a:schemeClr val="dk1"/>
              </a:solidFill>
            </a:endParaRPr>
          </a:p>
          <a:p>
            <a:pPr marL="457200" lvl="0" indent="-381317" algn="l" rtl="0">
              <a:lnSpc>
                <a:spcPct val="115000"/>
              </a:lnSpc>
              <a:spcBef>
                <a:spcPts val="1400"/>
              </a:spcBef>
              <a:spcAft>
                <a:spcPts val="0"/>
              </a:spcAft>
              <a:buClr>
                <a:schemeClr val="dk1"/>
              </a:buClr>
              <a:buSzPct val="100000"/>
              <a:buChar char="•"/>
            </a:pPr>
            <a:r>
              <a:rPr lang="en-US" sz="2600">
                <a:solidFill>
                  <a:schemeClr val="dk1"/>
                </a:solidFill>
              </a:rPr>
              <a:t>Delayed from fall 2020 to fall 2021 due to COVID-19.</a:t>
            </a:r>
            <a:endParaRPr sz="2600">
              <a:solidFill>
                <a:schemeClr val="dk1"/>
              </a:solidFill>
            </a:endParaRPr>
          </a:p>
          <a:p>
            <a:pPr marL="457200" lvl="0" indent="-381317" algn="l" rtl="0">
              <a:lnSpc>
                <a:spcPct val="115000"/>
              </a:lnSpc>
              <a:spcBef>
                <a:spcPts val="1400"/>
              </a:spcBef>
              <a:spcAft>
                <a:spcPts val="0"/>
              </a:spcAft>
              <a:buClr>
                <a:schemeClr val="dk1"/>
              </a:buClr>
              <a:buSzPct val="100000"/>
              <a:buChar char="•"/>
            </a:pPr>
            <a:r>
              <a:rPr lang="en-US" sz="2600">
                <a:solidFill>
                  <a:schemeClr val="dk1"/>
                </a:solidFill>
              </a:rPr>
              <a:t>Baltimore City fell below the 60% required response rate.</a:t>
            </a:r>
            <a:endParaRPr sz="2600">
              <a:solidFill>
                <a:schemeClr val="dk1"/>
              </a:solidFill>
            </a:endParaRPr>
          </a:p>
          <a:p>
            <a:pPr marL="457200" lvl="0" indent="-393065" algn="l" rtl="0">
              <a:spcBef>
                <a:spcPts val="1000"/>
              </a:spcBef>
              <a:spcAft>
                <a:spcPts val="0"/>
              </a:spcAft>
              <a:buSzPct val="100000"/>
              <a:buChar char="•"/>
            </a:pPr>
            <a:r>
              <a:rPr lang="en-US"/>
              <a:t>Changes in youth lives related to virtual learning and social isolation may have contributed to the increase in mental health issues, suicidal ideation, and suicide attempts.</a:t>
            </a:r>
            <a:endParaRPr/>
          </a:p>
          <a:p>
            <a:pPr marL="457200" lvl="0" indent="-393065" algn="l" rtl="0">
              <a:spcBef>
                <a:spcPts val="1000"/>
              </a:spcBef>
              <a:spcAft>
                <a:spcPts val="1000"/>
              </a:spcAft>
              <a:buSzPct val="107692"/>
              <a:buChar char="•"/>
            </a:pPr>
            <a:r>
              <a:rPr lang="en-US"/>
              <a:t>Declines in most substance use and violent behaviors was also noted.</a:t>
            </a:r>
            <a:endParaRPr sz="2600">
              <a:solidFill>
                <a:schemeClr val="dk1"/>
              </a:solidFill>
            </a:endParaRPr>
          </a:p>
        </p:txBody>
      </p:sp>
      <p:sp>
        <p:nvSpPr>
          <p:cNvPr id="100" name="Google Shape;100;p15"/>
          <p:cNvSpPr txBox="1">
            <a:spLocks noGrp="1"/>
          </p:cNvSpPr>
          <p:nvPr>
            <p:ph type="sldNum" idx="12"/>
          </p:nvPr>
        </p:nvSpPr>
        <p:spPr>
          <a:xfrm>
            <a:off x="537186" y="6253165"/>
            <a:ext cx="543300" cy="365100"/>
          </a:xfrm>
          <a:prstGeom prst="rect">
            <a:avLst/>
          </a:prstGeom>
        </p:spPr>
        <p:txBody>
          <a:bodyPr spcFirstLastPara="1" wrap="square" lIns="91425" tIns="45700" rIns="91425" bIns="45700" anchor="ctr" anchorCtr="0">
            <a:noAutofit/>
          </a:bodyPr>
          <a:lstStyle/>
          <a:p>
            <a:pPr marL="0" lvl="0" indent="0" algn="l" rtl="0">
              <a:spcBef>
                <a:spcPts val="0"/>
              </a:spcBef>
              <a:spcAft>
                <a:spcPts val="0"/>
              </a:spcAft>
              <a:buClr>
                <a:srgbClr val="000000"/>
              </a:buClr>
              <a:buFont typeface="Arial"/>
              <a:buNone/>
            </a:pPr>
            <a:fld id="{00000000-1234-1234-1234-123412341234}" type="slidenum">
              <a:rPr lang="en-US"/>
              <a:t>82</a:t>
            </a:fld>
            <a:endParaRPr/>
          </a:p>
        </p:txBody>
      </p:sp>
      <p:sp>
        <p:nvSpPr>
          <p:cNvPr id="101" name="Google Shape;101;p15"/>
          <p:cNvSpPr txBox="1">
            <a:spLocks noGrp="1"/>
          </p:cNvSpPr>
          <p:nvPr>
            <p:ph type="body" idx="2"/>
          </p:nvPr>
        </p:nvSpPr>
        <p:spPr>
          <a:xfrm>
            <a:off x="884583" y="362022"/>
            <a:ext cx="10469100" cy="343800"/>
          </a:xfrm>
          <a:prstGeom prst="rect">
            <a:avLst/>
          </a:prstGeom>
        </p:spPr>
        <p:txBody>
          <a:bodyPr spcFirstLastPara="1" wrap="square" lIns="91425" tIns="45700" rIns="91425" bIns="45700" anchor="t" anchorCtr="0">
            <a:noAutofit/>
          </a:bodyPr>
          <a:lstStyle/>
          <a:p>
            <a:pPr marL="0" lvl="0" indent="0" algn="l" rtl="0">
              <a:spcBef>
                <a:spcPts val="1000"/>
              </a:spcBef>
              <a:spcAft>
                <a:spcPts val="0"/>
              </a:spcAft>
              <a:buNone/>
            </a:pPr>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9"/>
                                        </p:tgtEl>
                                        <p:attrNameLst>
                                          <p:attrName>style.visibility</p:attrName>
                                        </p:attrNameLst>
                                      </p:cBhvr>
                                      <p:to>
                                        <p:strVal val="visible"/>
                                      </p:to>
                                    </p:set>
                                    <p:animEffect transition="in" filter="fade">
                                      <p:cBhvr>
                                        <p:cTn id="7" dur="1000"/>
                                        <p:tgtEl>
                                          <p:spTgt spid="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Shape 106"/>
        <p:cNvGrpSpPr/>
        <p:nvPr/>
      </p:nvGrpSpPr>
      <p:grpSpPr>
        <a:xfrm>
          <a:off x="0" y="0"/>
          <a:ext cx="0" cy="0"/>
          <a:chOff x="0" y="0"/>
          <a:chExt cx="0" cy="0"/>
        </a:xfrm>
      </p:grpSpPr>
      <p:sp>
        <p:nvSpPr>
          <p:cNvPr id="107" name="Google Shape;107;p16"/>
          <p:cNvSpPr txBox="1">
            <a:spLocks noGrp="1"/>
          </p:cNvSpPr>
          <p:nvPr>
            <p:ph type="body" idx="1"/>
          </p:nvPr>
        </p:nvSpPr>
        <p:spPr>
          <a:xfrm>
            <a:off x="1610139" y="3575637"/>
            <a:ext cx="10581900" cy="570000"/>
          </a:xfrm>
          <a:prstGeom prst="rect">
            <a:avLst/>
          </a:prstGeom>
        </p:spPr>
        <p:txBody>
          <a:bodyPr spcFirstLastPara="1" wrap="square" lIns="91425" tIns="45700" rIns="91425" bIns="45700" anchor="t" anchorCtr="0">
            <a:noAutofit/>
          </a:bodyPr>
          <a:lstStyle/>
          <a:p>
            <a:pPr marL="0" lvl="0" indent="0" algn="l" rtl="0">
              <a:spcBef>
                <a:spcPts val="1000"/>
              </a:spcBef>
              <a:spcAft>
                <a:spcPts val="0"/>
              </a:spcAft>
              <a:buNone/>
            </a:pPr>
            <a:r>
              <a:rPr lang="en-US"/>
              <a:t>2021-2022 Maryland YRBS/YTS</a:t>
            </a:r>
            <a:endParaRPr/>
          </a:p>
        </p:txBody>
      </p:sp>
      <p:sp>
        <p:nvSpPr>
          <p:cNvPr id="108" name="Google Shape;108;p16"/>
          <p:cNvSpPr txBox="1">
            <a:spLocks noGrp="1"/>
          </p:cNvSpPr>
          <p:nvPr>
            <p:ph type="body" idx="2"/>
          </p:nvPr>
        </p:nvSpPr>
        <p:spPr>
          <a:xfrm>
            <a:off x="1610138" y="4162495"/>
            <a:ext cx="10581900" cy="764100"/>
          </a:xfrm>
          <a:prstGeom prst="rect">
            <a:avLst/>
          </a:prstGeom>
        </p:spPr>
        <p:txBody>
          <a:bodyPr spcFirstLastPara="1" wrap="square" lIns="91425" tIns="45700" rIns="91425" bIns="45700" anchor="t" anchorCtr="0">
            <a:noAutofit/>
          </a:bodyPr>
          <a:lstStyle/>
          <a:p>
            <a:pPr marL="0" lvl="0" indent="0" algn="l" rtl="0">
              <a:spcBef>
                <a:spcPts val="1000"/>
              </a:spcBef>
              <a:spcAft>
                <a:spcPts val="0"/>
              </a:spcAft>
              <a:buNone/>
            </a:pPr>
            <a:r>
              <a:rPr lang="en-US"/>
              <a:t>Youth Tobacco Use</a:t>
            </a:r>
            <a:endParaRPr/>
          </a:p>
        </p:txBody>
      </p:sp>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Shape 113"/>
        <p:cNvGrpSpPr/>
        <p:nvPr/>
      </p:nvGrpSpPr>
      <p:grpSpPr>
        <a:xfrm>
          <a:off x="0" y="0"/>
          <a:ext cx="0" cy="0"/>
          <a:chOff x="0" y="0"/>
          <a:chExt cx="0" cy="0"/>
        </a:xfrm>
      </p:grpSpPr>
      <p:pic>
        <p:nvPicPr>
          <p:cNvPr id="114" name="Google Shape;114;p17"/>
          <p:cNvPicPr preferRelativeResize="0"/>
          <p:nvPr/>
        </p:nvPicPr>
        <p:blipFill rotWithShape="1">
          <a:blip r:embed="rId3">
            <a:alphaModFix/>
          </a:blip>
          <a:srcRect t="8887" b="20411"/>
          <a:stretch/>
        </p:blipFill>
        <p:spPr>
          <a:xfrm>
            <a:off x="163450" y="1604975"/>
            <a:ext cx="8837976" cy="4828449"/>
          </a:xfrm>
          <a:prstGeom prst="rect">
            <a:avLst/>
          </a:prstGeom>
          <a:noFill/>
          <a:ln>
            <a:noFill/>
          </a:ln>
        </p:spPr>
      </p:pic>
      <p:sp>
        <p:nvSpPr>
          <p:cNvPr id="115" name="Google Shape;115;p17"/>
          <p:cNvSpPr txBox="1">
            <a:spLocks noGrp="1"/>
          </p:cNvSpPr>
          <p:nvPr>
            <p:ph type="body" idx="2"/>
          </p:nvPr>
        </p:nvSpPr>
        <p:spPr>
          <a:xfrm>
            <a:off x="884583" y="362022"/>
            <a:ext cx="10469100" cy="343800"/>
          </a:xfrm>
          <a:prstGeom prst="rect">
            <a:avLst/>
          </a:prstGeom>
        </p:spPr>
        <p:txBody>
          <a:bodyPr spcFirstLastPara="1" wrap="square" lIns="91425" tIns="45700" rIns="91425" bIns="45700" anchor="t" anchorCtr="0">
            <a:noAutofit/>
          </a:bodyPr>
          <a:lstStyle/>
          <a:p>
            <a:pPr marL="0" lvl="0" indent="0" algn="l" rtl="0">
              <a:spcBef>
                <a:spcPts val="1000"/>
              </a:spcBef>
              <a:spcAft>
                <a:spcPts val="0"/>
              </a:spcAft>
              <a:buNone/>
            </a:pPr>
            <a:endParaRPr/>
          </a:p>
        </p:txBody>
      </p:sp>
      <p:sp>
        <p:nvSpPr>
          <p:cNvPr id="116" name="Google Shape;116;p17"/>
          <p:cNvSpPr txBox="1">
            <a:spLocks noGrp="1"/>
          </p:cNvSpPr>
          <p:nvPr>
            <p:ph type="title"/>
          </p:nvPr>
        </p:nvSpPr>
        <p:spPr>
          <a:xfrm>
            <a:off x="838200" y="596349"/>
            <a:ext cx="10515600" cy="994800"/>
          </a:xfrm>
          <a:prstGeom prst="rect">
            <a:avLst/>
          </a:prstGeom>
        </p:spPr>
        <p:txBody>
          <a:bodyPr spcFirstLastPara="1" wrap="square" lIns="91425" tIns="45700" rIns="91425" bIns="45700" anchor="ctr" anchorCtr="0">
            <a:normAutofit/>
          </a:bodyPr>
          <a:lstStyle/>
          <a:p>
            <a:pPr marL="0" lvl="0" indent="0" algn="l" rtl="0">
              <a:spcBef>
                <a:spcPts val="0"/>
              </a:spcBef>
              <a:spcAft>
                <a:spcPts val="0"/>
              </a:spcAft>
              <a:buNone/>
            </a:pPr>
            <a:r>
              <a:rPr lang="en-US"/>
              <a:t>Any Tobacco Use (MAP)</a:t>
            </a:r>
            <a:endParaRPr/>
          </a:p>
        </p:txBody>
      </p:sp>
      <p:sp>
        <p:nvSpPr>
          <p:cNvPr id="117" name="Google Shape;117;p17"/>
          <p:cNvSpPr txBox="1">
            <a:spLocks noGrp="1"/>
          </p:cNvSpPr>
          <p:nvPr>
            <p:ph type="sldNum" idx="12"/>
          </p:nvPr>
        </p:nvSpPr>
        <p:spPr>
          <a:xfrm>
            <a:off x="537186" y="6253165"/>
            <a:ext cx="543300" cy="365100"/>
          </a:xfrm>
          <a:prstGeom prst="rect">
            <a:avLst/>
          </a:prstGeom>
        </p:spPr>
        <p:txBody>
          <a:bodyPr spcFirstLastPara="1" wrap="square" lIns="91425" tIns="45700" rIns="91425" bIns="45700" anchor="ctr" anchorCtr="0">
            <a:noAutofit/>
          </a:bodyPr>
          <a:lstStyle/>
          <a:p>
            <a:pPr marL="0" lvl="0" indent="0" algn="l" rtl="0">
              <a:spcBef>
                <a:spcPts val="0"/>
              </a:spcBef>
              <a:spcAft>
                <a:spcPts val="0"/>
              </a:spcAft>
              <a:buClr>
                <a:srgbClr val="000000"/>
              </a:buClr>
              <a:buFont typeface="Arial"/>
              <a:buNone/>
            </a:pPr>
            <a:fld id="{00000000-1234-1234-1234-123412341234}" type="slidenum">
              <a:rPr lang="en-US" sz="1800"/>
              <a:t>84</a:t>
            </a:fld>
            <a:endParaRPr sz="1800"/>
          </a:p>
        </p:txBody>
      </p:sp>
      <p:sp>
        <p:nvSpPr>
          <p:cNvPr id="118" name="Google Shape;118;p17"/>
          <p:cNvSpPr/>
          <p:nvPr/>
        </p:nvSpPr>
        <p:spPr>
          <a:xfrm>
            <a:off x="9892875" y="5448025"/>
            <a:ext cx="3633300" cy="343800"/>
          </a:xfrm>
          <a:prstGeom prst="rect">
            <a:avLst/>
          </a:prstGeom>
          <a:solidFill>
            <a:srgbClr val="FEC23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US" sz="1800" b="1">
                <a:latin typeface="Calibri"/>
                <a:ea typeface="Calibri"/>
                <a:cs typeface="Calibri"/>
                <a:sym typeface="Calibri"/>
              </a:rPr>
              <a:t>High School YRBS/YTS</a:t>
            </a:r>
            <a:endParaRPr sz="1800" b="1">
              <a:latin typeface="Calibri"/>
              <a:ea typeface="Calibri"/>
              <a:cs typeface="Calibri"/>
              <a:sym typeface="Calibri"/>
            </a:endParaRPr>
          </a:p>
        </p:txBody>
      </p:sp>
      <p:pic>
        <p:nvPicPr>
          <p:cNvPr id="119" name="Google Shape;119;p17"/>
          <p:cNvPicPr preferRelativeResize="0"/>
          <p:nvPr/>
        </p:nvPicPr>
        <p:blipFill>
          <a:blip r:embed="rId4">
            <a:alphaModFix/>
          </a:blip>
          <a:stretch>
            <a:fillRect/>
          </a:stretch>
        </p:blipFill>
        <p:spPr>
          <a:xfrm>
            <a:off x="457200" y="2214565"/>
            <a:ext cx="304800" cy="304800"/>
          </a:xfrm>
          <a:prstGeom prst="rect">
            <a:avLst/>
          </a:prstGeom>
          <a:noFill/>
          <a:ln>
            <a:noFill/>
          </a:ln>
        </p:spPr>
      </p:pic>
      <p:pic>
        <p:nvPicPr>
          <p:cNvPr id="120" name="Google Shape;120;p17"/>
          <p:cNvPicPr preferRelativeResize="0"/>
          <p:nvPr/>
        </p:nvPicPr>
        <p:blipFill>
          <a:blip r:embed="rId4">
            <a:alphaModFix/>
          </a:blip>
          <a:stretch>
            <a:fillRect/>
          </a:stretch>
        </p:blipFill>
        <p:spPr>
          <a:xfrm>
            <a:off x="1371600" y="1757365"/>
            <a:ext cx="304800" cy="304800"/>
          </a:xfrm>
          <a:prstGeom prst="rect">
            <a:avLst/>
          </a:prstGeom>
          <a:noFill/>
          <a:ln>
            <a:noFill/>
          </a:ln>
        </p:spPr>
      </p:pic>
      <p:pic>
        <p:nvPicPr>
          <p:cNvPr id="121" name="Google Shape;121;p17"/>
          <p:cNvPicPr preferRelativeResize="0"/>
          <p:nvPr/>
        </p:nvPicPr>
        <p:blipFill>
          <a:blip r:embed="rId4">
            <a:alphaModFix/>
          </a:blip>
          <a:stretch>
            <a:fillRect/>
          </a:stretch>
        </p:blipFill>
        <p:spPr>
          <a:xfrm>
            <a:off x="4953000" y="2138365"/>
            <a:ext cx="304800" cy="304800"/>
          </a:xfrm>
          <a:prstGeom prst="rect">
            <a:avLst/>
          </a:prstGeom>
          <a:noFill/>
          <a:ln>
            <a:noFill/>
          </a:ln>
        </p:spPr>
      </p:pic>
      <p:pic>
        <p:nvPicPr>
          <p:cNvPr id="122" name="Google Shape;122;p17"/>
          <p:cNvPicPr preferRelativeResize="0"/>
          <p:nvPr/>
        </p:nvPicPr>
        <p:blipFill>
          <a:blip r:embed="rId4">
            <a:alphaModFix/>
          </a:blip>
          <a:stretch>
            <a:fillRect/>
          </a:stretch>
        </p:blipFill>
        <p:spPr>
          <a:xfrm>
            <a:off x="7162800" y="4271965"/>
            <a:ext cx="304800" cy="304800"/>
          </a:xfrm>
          <a:prstGeom prst="rect">
            <a:avLst/>
          </a:prstGeom>
          <a:noFill/>
          <a:ln>
            <a:noFill/>
          </a:ln>
        </p:spPr>
      </p:pic>
      <p:pic>
        <p:nvPicPr>
          <p:cNvPr id="123" name="Google Shape;123;p17"/>
          <p:cNvPicPr preferRelativeResize="0"/>
          <p:nvPr/>
        </p:nvPicPr>
        <p:blipFill>
          <a:blip r:embed="rId4">
            <a:alphaModFix/>
          </a:blip>
          <a:stretch>
            <a:fillRect/>
          </a:stretch>
        </p:blipFill>
        <p:spPr>
          <a:xfrm>
            <a:off x="6781800" y="4119565"/>
            <a:ext cx="304800" cy="304800"/>
          </a:xfrm>
          <a:prstGeom prst="rect">
            <a:avLst/>
          </a:prstGeom>
          <a:noFill/>
          <a:ln>
            <a:noFill/>
          </a:ln>
        </p:spPr>
      </p:pic>
      <p:pic>
        <p:nvPicPr>
          <p:cNvPr id="124" name="Google Shape;124;p17"/>
          <p:cNvPicPr preferRelativeResize="0"/>
          <p:nvPr/>
        </p:nvPicPr>
        <p:blipFill>
          <a:blip r:embed="rId4">
            <a:alphaModFix/>
          </a:blip>
          <a:stretch>
            <a:fillRect/>
          </a:stretch>
        </p:blipFill>
        <p:spPr>
          <a:xfrm>
            <a:off x="7162800" y="2214565"/>
            <a:ext cx="304800" cy="304800"/>
          </a:xfrm>
          <a:prstGeom prst="rect">
            <a:avLst/>
          </a:prstGeom>
          <a:noFill/>
          <a:ln>
            <a:noFill/>
          </a:ln>
        </p:spPr>
      </p:pic>
      <p:pic>
        <p:nvPicPr>
          <p:cNvPr id="125" name="Google Shape;125;p17"/>
          <p:cNvPicPr preferRelativeResize="0"/>
          <p:nvPr/>
        </p:nvPicPr>
        <p:blipFill>
          <a:blip r:embed="rId4">
            <a:alphaModFix/>
          </a:blip>
          <a:stretch>
            <a:fillRect/>
          </a:stretch>
        </p:blipFill>
        <p:spPr>
          <a:xfrm>
            <a:off x="7315200" y="3662365"/>
            <a:ext cx="304800" cy="304800"/>
          </a:xfrm>
          <a:prstGeom prst="rect">
            <a:avLst/>
          </a:prstGeom>
          <a:noFill/>
          <a:ln>
            <a:noFill/>
          </a:ln>
        </p:spPr>
      </p:pic>
      <p:pic>
        <p:nvPicPr>
          <p:cNvPr id="126" name="Google Shape;126;p17"/>
          <p:cNvPicPr preferRelativeResize="0"/>
          <p:nvPr/>
        </p:nvPicPr>
        <p:blipFill>
          <a:blip r:embed="rId4">
            <a:alphaModFix/>
          </a:blip>
          <a:stretch>
            <a:fillRect/>
          </a:stretch>
        </p:blipFill>
        <p:spPr>
          <a:xfrm>
            <a:off x="7467600" y="5491165"/>
            <a:ext cx="304800" cy="304800"/>
          </a:xfrm>
          <a:prstGeom prst="rect">
            <a:avLst/>
          </a:prstGeom>
          <a:noFill/>
          <a:ln>
            <a:noFill/>
          </a:ln>
        </p:spPr>
      </p:pic>
      <p:pic>
        <p:nvPicPr>
          <p:cNvPr id="127" name="Google Shape;127;p17"/>
          <p:cNvPicPr preferRelativeResize="0"/>
          <p:nvPr/>
        </p:nvPicPr>
        <p:blipFill>
          <a:blip r:embed="rId4">
            <a:alphaModFix/>
          </a:blip>
          <a:stretch>
            <a:fillRect/>
          </a:stretch>
        </p:blipFill>
        <p:spPr>
          <a:xfrm>
            <a:off x="8458200" y="4805365"/>
            <a:ext cx="304800" cy="304800"/>
          </a:xfrm>
          <a:prstGeom prst="rect">
            <a:avLst/>
          </a:prstGeom>
          <a:noFill/>
          <a:ln>
            <a:noFill/>
          </a:ln>
        </p:spPr>
      </p:pic>
      <p:pic>
        <p:nvPicPr>
          <p:cNvPr id="128" name="Google Shape;128;p17"/>
          <p:cNvPicPr preferRelativeResize="0"/>
          <p:nvPr/>
        </p:nvPicPr>
        <p:blipFill>
          <a:blip r:embed="rId4">
            <a:alphaModFix/>
          </a:blip>
          <a:stretch>
            <a:fillRect/>
          </a:stretch>
        </p:blipFill>
        <p:spPr>
          <a:xfrm>
            <a:off x="7315200" y="4881565"/>
            <a:ext cx="304800" cy="304800"/>
          </a:xfrm>
          <a:prstGeom prst="rect">
            <a:avLst/>
          </a:prstGeom>
          <a:noFill/>
          <a:ln>
            <a:noFill/>
          </a:ln>
        </p:spPr>
      </p:pic>
      <p:pic>
        <p:nvPicPr>
          <p:cNvPr id="129" name="Google Shape;129;p17"/>
          <p:cNvPicPr preferRelativeResize="0"/>
          <p:nvPr/>
        </p:nvPicPr>
        <p:blipFill>
          <a:blip r:embed="rId4">
            <a:alphaModFix/>
          </a:blip>
          <a:stretch>
            <a:fillRect/>
          </a:stretch>
        </p:blipFill>
        <p:spPr>
          <a:xfrm>
            <a:off x="3657600" y="2062165"/>
            <a:ext cx="304800" cy="304800"/>
          </a:xfrm>
          <a:prstGeom prst="rect">
            <a:avLst/>
          </a:prstGeom>
          <a:noFill/>
          <a:ln>
            <a:noFill/>
          </a:ln>
        </p:spPr>
      </p:pic>
      <p:pic>
        <p:nvPicPr>
          <p:cNvPr id="130" name="Google Shape;130;p17"/>
          <p:cNvPicPr preferRelativeResize="0"/>
          <p:nvPr/>
        </p:nvPicPr>
        <p:blipFill>
          <a:blip r:embed="rId4">
            <a:alphaModFix/>
          </a:blip>
          <a:stretch>
            <a:fillRect/>
          </a:stretch>
        </p:blipFill>
        <p:spPr>
          <a:xfrm>
            <a:off x="6477000" y="2138365"/>
            <a:ext cx="304800" cy="304800"/>
          </a:xfrm>
          <a:prstGeom prst="rect">
            <a:avLst/>
          </a:prstGeom>
          <a:noFill/>
          <a:ln>
            <a:noFill/>
          </a:ln>
        </p:spPr>
      </p:pic>
      <p:pic>
        <p:nvPicPr>
          <p:cNvPr id="131" name="Google Shape;131;p17"/>
          <p:cNvPicPr preferRelativeResize="0"/>
          <p:nvPr/>
        </p:nvPicPr>
        <p:blipFill>
          <a:blip r:embed="rId4">
            <a:alphaModFix/>
          </a:blip>
          <a:stretch>
            <a:fillRect/>
          </a:stretch>
        </p:blipFill>
        <p:spPr>
          <a:xfrm>
            <a:off x="7315200" y="2443165"/>
            <a:ext cx="304800" cy="304800"/>
          </a:xfrm>
          <a:prstGeom prst="rect">
            <a:avLst/>
          </a:prstGeom>
          <a:noFill/>
          <a:ln>
            <a:noFill/>
          </a:ln>
        </p:spPr>
      </p:pic>
      <p:pic>
        <p:nvPicPr>
          <p:cNvPr id="132" name="Google Shape;132;p17"/>
          <p:cNvPicPr preferRelativeResize="0"/>
          <p:nvPr/>
        </p:nvPicPr>
        <p:blipFill>
          <a:blip r:embed="rId4">
            <a:alphaModFix/>
          </a:blip>
          <a:stretch>
            <a:fillRect/>
          </a:stretch>
        </p:blipFill>
        <p:spPr>
          <a:xfrm>
            <a:off x="6553200" y="3433765"/>
            <a:ext cx="304800" cy="304800"/>
          </a:xfrm>
          <a:prstGeom prst="rect">
            <a:avLst/>
          </a:prstGeom>
          <a:noFill/>
          <a:ln>
            <a:noFill/>
          </a:ln>
        </p:spPr>
      </p:pic>
      <p:sp>
        <p:nvSpPr>
          <p:cNvPr id="133" name="Google Shape;133;p17"/>
          <p:cNvSpPr txBox="1"/>
          <p:nvPr/>
        </p:nvSpPr>
        <p:spPr>
          <a:xfrm>
            <a:off x="8112950" y="1805825"/>
            <a:ext cx="3518700" cy="1754700"/>
          </a:xfrm>
          <a:prstGeom prst="rect">
            <a:avLst/>
          </a:prstGeom>
          <a:noFill/>
          <a:ln>
            <a:noFill/>
          </a:ln>
        </p:spPr>
        <p:txBody>
          <a:bodyPr spcFirstLastPara="1" wrap="square" lIns="91425" tIns="91425" rIns="91425" bIns="91425" anchor="t" anchorCtr="0">
            <a:spAutoFit/>
          </a:bodyPr>
          <a:lstStyle/>
          <a:p>
            <a:pPr marL="457200" lvl="0" indent="-336550" algn="l" rtl="0">
              <a:spcBef>
                <a:spcPts val="0"/>
              </a:spcBef>
              <a:spcAft>
                <a:spcPts val="0"/>
              </a:spcAft>
              <a:buSzPts val="1700"/>
              <a:buFont typeface="Calibri"/>
              <a:buChar char="●"/>
            </a:pPr>
            <a:r>
              <a:rPr lang="en-US" sz="1700" b="1">
                <a:latin typeface="Calibri"/>
                <a:ea typeface="Calibri"/>
                <a:cs typeface="Calibri"/>
                <a:sym typeface="Calibri"/>
              </a:rPr>
              <a:t>Four counties have significantly lower tobacco use rates.</a:t>
            </a:r>
            <a:endParaRPr sz="1700" b="1">
              <a:latin typeface="Calibri"/>
              <a:ea typeface="Calibri"/>
              <a:cs typeface="Calibri"/>
              <a:sym typeface="Calibri"/>
            </a:endParaRPr>
          </a:p>
          <a:p>
            <a:pPr marL="914400" lvl="1" indent="-336550" algn="l" rtl="0">
              <a:spcBef>
                <a:spcPts val="0"/>
              </a:spcBef>
              <a:spcAft>
                <a:spcPts val="0"/>
              </a:spcAft>
              <a:buSzPts val="1700"/>
              <a:buFont typeface="Calibri"/>
              <a:buChar char="○"/>
            </a:pPr>
            <a:r>
              <a:rPr lang="en-US" sz="1700">
                <a:latin typeface="Calibri"/>
                <a:ea typeface="Calibri"/>
                <a:cs typeface="Calibri"/>
                <a:sym typeface="Calibri"/>
              </a:rPr>
              <a:t>Charles</a:t>
            </a:r>
            <a:endParaRPr sz="1700">
              <a:latin typeface="Calibri"/>
              <a:ea typeface="Calibri"/>
              <a:cs typeface="Calibri"/>
              <a:sym typeface="Calibri"/>
            </a:endParaRPr>
          </a:p>
          <a:p>
            <a:pPr marL="914400" lvl="1" indent="-336550" algn="l" rtl="0">
              <a:spcBef>
                <a:spcPts val="0"/>
              </a:spcBef>
              <a:spcAft>
                <a:spcPts val="0"/>
              </a:spcAft>
              <a:buSzPts val="1700"/>
              <a:buFont typeface="Calibri"/>
              <a:buChar char="○"/>
            </a:pPr>
            <a:r>
              <a:rPr lang="en-US" sz="1700">
                <a:latin typeface="Calibri"/>
                <a:ea typeface="Calibri"/>
                <a:cs typeface="Calibri"/>
                <a:sym typeface="Calibri"/>
              </a:rPr>
              <a:t>Howard </a:t>
            </a:r>
            <a:endParaRPr sz="1700">
              <a:latin typeface="Calibri"/>
              <a:ea typeface="Calibri"/>
              <a:cs typeface="Calibri"/>
              <a:sym typeface="Calibri"/>
            </a:endParaRPr>
          </a:p>
          <a:p>
            <a:pPr marL="914400" lvl="1" indent="-336550" algn="l" rtl="0">
              <a:spcBef>
                <a:spcPts val="0"/>
              </a:spcBef>
              <a:spcAft>
                <a:spcPts val="0"/>
              </a:spcAft>
              <a:buSzPts val="1700"/>
              <a:buFont typeface="Calibri"/>
              <a:buChar char="○"/>
            </a:pPr>
            <a:r>
              <a:rPr lang="en-US" sz="1700">
                <a:latin typeface="Calibri"/>
                <a:ea typeface="Calibri"/>
                <a:cs typeface="Calibri"/>
                <a:sym typeface="Calibri"/>
              </a:rPr>
              <a:t>Montgomery</a:t>
            </a:r>
            <a:endParaRPr sz="1700">
              <a:latin typeface="Calibri"/>
              <a:ea typeface="Calibri"/>
              <a:cs typeface="Calibri"/>
              <a:sym typeface="Calibri"/>
            </a:endParaRPr>
          </a:p>
          <a:p>
            <a:pPr marL="914400" lvl="1" indent="-336550" algn="l" rtl="0">
              <a:spcBef>
                <a:spcPts val="0"/>
              </a:spcBef>
              <a:spcAft>
                <a:spcPts val="0"/>
              </a:spcAft>
              <a:buSzPts val="1700"/>
              <a:buFont typeface="Calibri"/>
              <a:buChar char="○"/>
            </a:pPr>
            <a:r>
              <a:rPr lang="en-US" sz="1700">
                <a:latin typeface="Calibri"/>
                <a:ea typeface="Calibri"/>
                <a:cs typeface="Calibri"/>
                <a:sym typeface="Calibri"/>
              </a:rPr>
              <a:t>Prince George’s</a:t>
            </a:r>
            <a:endParaRPr sz="1700">
              <a:latin typeface="Calibri"/>
              <a:ea typeface="Calibri"/>
              <a:cs typeface="Calibri"/>
              <a:sym typeface="Calibri"/>
            </a:endParaRPr>
          </a:p>
        </p:txBody>
      </p:sp>
      <p:pic>
        <p:nvPicPr>
          <p:cNvPr id="134" name="Google Shape;134;p17"/>
          <p:cNvPicPr preferRelativeResize="0"/>
          <p:nvPr/>
        </p:nvPicPr>
        <p:blipFill>
          <a:blip r:embed="rId4">
            <a:alphaModFix/>
          </a:blip>
          <a:stretch>
            <a:fillRect/>
          </a:stretch>
        </p:blipFill>
        <p:spPr>
          <a:xfrm>
            <a:off x="1080475" y="5217885"/>
            <a:ext cx="543300" cy="543300"/>
          </a:xfrm>
          <a:prstGeom prst="rect">
            <a:avLst/>
          </a:prstGeom>
          <a:noFill/>
          <a:ln>
            <a:noFill/>
          </a:ln>
        </p:spPr>
      </p:pic>
      <p:sp>
        <p:nvSpPr>
          <p:cNvPr id="135" name="Google Shape;135;p17"/>
          <p:cNvSpPr txBox="1"/>
          <p:nvPr/>
        </p:nvSpPr>
        <p:spPr>
          <a:xfrm>
            <a:off x="1752600" y="5166275"/>
            <a:ext cx="2286000" cy="6465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1500" b="1">
                <a:latin typeface="Calibri"/>
                <a:ea typeface="Calibri"/>
                <a:cs typeface="Calibri"/>
                <a:sym typeface="Calibri"/>
              </a:rPr>
              <a:t>Significantly higher than the State Estimate (15.6%)</a:t>
            </a:r>
            <a:endParaRPr sz="1500" b="1">
              <a:latin typeface="Calibri"/>
              <a:ea typeface="Calibri"/>
              <a:cs typeface="Calibri"/>
              <a:sym typeface="Calibri"/>
            </a:endParaRPr>
          </a:p>
        </p:txBody>
      </p:sp>
      <p:pic>
        <p:nvPicPr>
          <p:cNvPr id="136" name="Google Shape;136;p17"/>
          <p:cNvPicPr preferRelativeResize="0"/>
          <p:nvPr/>
        </p:nvPicPr>
        <p:blipFill>
          <a:blip r:embed="rId4">
            <a:alphaModFix/>
          </a:blip>
          <a:stretch>
            <a:fillRect/>
          </a:stretch>
        </p:blipFill>
        <p:spPr>
          <a:xfrm>
            <a:off x="6096000" y="5186365"/>
            <a:ext cx="304800" cy="304800"/>
          </a:xfrm>
          <a:prstGeom prst="rect">
            <a:avLst/>
          </a:prstGeom>
          <a:noFill/>
          <a:ln>
            <a:noFill/>
          </a:ln>
        </p:spPr>
      </p:pic>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Shape 141"/>
        <p:cNvGrpSpPr/>
        <p:nvPr/>
      </p:nvGrpSpPr>
      <p:grpSpPr>
        <a:xfrm>
          <a:off x="0" y="0"/>
          <a:ext cx="0" cy="0"/>
          <a:chOff x="0" y="0"/>
          <a:chExt cx="0" cy="0"/>
        </a:xfrm>
      </p:grpSpPr>
      <p:sp>
        <p:nvSpPr>
          <p:cNvPr id="142" name="Google Shape;142;p18"/>
          <p:cNvSpPr txBox="1">
            <a:spLocks noGrp="1"/>
          </p:cNvSpPr>
          <p:nvPr>
            <p:ph type="title"/>
          </p:nvPr>
        </p:nvSpPr>
        <p:spPr>
          <a:xfrm>
            <a:off x="838200" y="596349"/>
            <a:ext cx="10515600" cy="994800"/>
          </a:xfrm>
          <a:prstGeom prst="rect">
            <a:avLst/>
          </a:prstGeom>
        </p:spPr>
        <p:txBody>
          <a:bodyPr spcFirstLastPara="1" wrap="square" lIns="91425" tIns="45700" rIns="91425" bIns="45700" anchor="ctr" anchorCtr="0">
            <a:normAutofit/>
          </a:bodyPr>
          <a:lstStyle/>
          <a:p>
            <a:pPr marL="0" lvl="0" indent="0" algn="l" rtl="0">
              <a:spcBef>
                <a:spcPts val="0"/>
              </a:spcBef>
              <a:spcAft>
                <a:spcPts val="0"/>
              </a:spcAft>
              <a:buNone/>
            </a:pPr>
            <a:r>
              <a:rPr lang="en-US"/>
              <a:t>Tobacco Product Use Trends</a:t>
            </a:r>
            <a:endParaRPr/>
          </a:p>
        </p:txBody>
      </p:sp>
      <p:sp>
        <p:nvSpPr>
          <p:cNvPr id="143" name="Google Shape;143;p18"/>
          <p:cNvSpPr txBox="1">
            <a:spLocks noGrp="1"/>
          </p:cNvSpPr>
          <p:nvPr>
            <p:ph type="sldNum" idx="12"/>
          </p:nvPr>
        </p:nvSpPr>
        <p:spPr>
          <a:xfrm>
            <a:off x="537186" y="6253165"/>
            <a:ext cx="543300" cy="365100"/>
          </a:xfrm>
          <a:prstGeom prst="rect">
            <a:avLst/>
          </a:prstGeom>
        </p:spPr>
        <p:txBody>
          <a:bodyPr spcFirstLastPara="1" wrap="square" lIns="91425" tIns="45700" rIns="91425" bIns="45700" anchor="ctr" anchorCtr="0">
            <a:noAutofit/>
          </a:bodyPr>
          <a:lstStyle/>
          <a:p>
            <a:pPr marL="0" lvl="0" indent="0" algn="l" rtl="0">
              <a:spcBef>
                <a:spcPts val="0"/>
              </a:spcBef>
              <a:spcAft>
                <a:spcPts val="0"/>
              </a:spcAft>
              <a:buClr>
                <a:srgbClr val="000000"/>
              </a:buClr>
              <a:buFont typeface="Arial"/>
              <a:buNone/>
            </a:pPr>
            <a:fld id="{00000000-1234-1234-1234-123412341234}" type="slidenum">
              <a:rPr lang="en-US"/>
              <a:t>85</a:t>
            </a:fld>
            <a:endParaRPr/>
          </a:p>
        </p:txBody>
      </p:sp>
      <p:sp>
        <p:nvSpPr>
          <p:cNvPr id="144" name="Google Shape;144;p18"/>
          <p:cNvSpPr txBox="1">
            <a:spLocks noGrp="1"/>
          </p:cNvSpPr>
          <p:nvPr>
            <p:ph type="body" idx="2"/>
          </p:nvPr>
        </p:nvSpPr>
        <p:spPr>
          <a:xfrm>
            <a:off x="884583" y="362022"/>
            <a:ext cx="10469100" cy="343800"/>
          </a:xfrm>
          <a:prstGeom prst="rect">
            <a:avLst/>
          </a:prstGeom>
        </p:spPr>
        <p:txBody>
          <a:bodyPr spcFirstLastPara="1" wrap="square" lIns="91425" tIns="45700" rIns="91425" bIns="45700" anchor="t" anchorCtr="0">
            <a:noAutofit/>
          </a:bodyPr>
          <a:lstStyle/>
          <a:p>
            <a:pPr marL="0" lvl="0" indent="0" algn="l" rtl="0">
              <a:spcBef>
                <a:spcPts val="1000"/>
              </a:spcBef>
              <a:spcAft>
                <a:spcPts val="0"/>
              </a:spcAft>
              <a:buNone/>
            </a:pPr>
            <a:endParaRPr/>
          </a:p>
        </p:txBody>
      </p:sp>
      <p:pic>
        <p:nvPicPr>
          <p:cNvPr id="145" name="Google Shape;145;p18"/>
          <p:cNvPicPr preferRelativeResize="0"/>
          <p:nvPr/>
        </p:nvPicPr>
        <p:blipFill>
          <a:blip r:embed="rId3">
            <a:alphaModFix/>
          </a:blip>
          <a:stretch>
            <a:fillRect/>
          </a:stretch>
        </p:blipFill>
        <p:spPr>
          <a:xfrm>
            <a:off x="1120625" y="1650550"/>
            <a:ext cx="7566581" cy="4807400"/>
          </a:xfrm>
          <a:prstGeom prst="rect">
            <a:avLst/>
          </a:prstGeom>
          <a:noFill/>
          <a:ln>
            <a:noFill/>
          </a:ln>
        </p:spPr>
      </p:pic>
      <p:sp>
        <p:nvSpPr>
          <p:cNvPr id="146" name="Google Shape;146;p18"/>
          <p:cNvSpPr/>
          <p:nvPr/>
        </p:nvSpPr>
        <p:spPr>
          <a:xfrm>
            <a:off x="9892875" y="5448025"/>
            <a:ext cx="3633300" cy="343800"/>
          </a:xfrm>
          <a:prstGeom prst="rect">
            <a:avLst/>
          </a:prstGeom>
          <a:solidFill>
            <a:srgbClr val="FEC23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US" sz="1800" b="1">
                <a:latin typeface="Calibri"/>
                <a:ea typeface="Calibri"/>
                <a:cs typeface="Calibri"/>
                <a:sym typeface="Calibri"/>
              </a:rPr>
              <a:t>High School YRBS/YTS</a:t>
            </a:r>
            <a:endParaRPr sz="1800" b="1">
              <a:latin typeface="Calibri"/>
              <a:ea typeface="Calibri"/>
              <a:cs typeface="Calibri"/>
              <a:sym typeface="Calibri"/>
            </a:endParaRPr>
          </a:p>
        </p:txBody>
      </p:sp>
      <p:sp>
        <p:nvSpPr>
          <p:cNvPr id="147" name="Google Shape;147;p18"/>
          <p:cNvSpPr txBox="1"/>
          <p:nvPr/>
        </p:nvSpPr>
        <p:spPr>
          <a:xfrm>
            <a:off x="9113925" y="1880250"/>
            <a:ext cx="3044700" cy="28938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2100"/>
              <a:t>About </a:t>
            </a:r>
            <a:r>
              <a:rPr lang="en-US" sz="2500" b="1"/>
              <a:t>1 in 4 (24.9%)</a:t>
            </a:r>
            <a:r>
              <a:rPr lang="en-US" sz="2100"/>
              <a:t> students identifying as </a:t>
            </a:r>
            <a:r>
              <a:rPr lang="en-US" sz="2100" b="1">
                <a:solidFill>
                  <a:srgbClr val="C40E3E"/>
                </a:solidFill>
              </a:rPr>
              <a:t>Gay, Lesbian, or Bisexual</a:t>
            </a:r>
            <a:r>
              <a:rPr lang="en-US" sz="2100"/>
              <a:t> and </a:t>
            </a:r>
            <a:r>
              <a:rPr lang="en-US" sz="2500" b="1"/>
              <a:t>22.2%</a:t>
            </a:r>
            <a:r>
              <a:rPr lang="en-US" sz="2100"/>
              <a:t> of students identifying as </a:t>
            </a:r>
            <a:r>
              <a:rPr lang="en-US" sz="2100" b="1">
                <a:solidFill>
                  <a:srgbClr val="C40E3E"/>
                </a:solidFill>
              </a:rPr>
              <a:t>Transgender </a:t>
            </a:r>
            <a:r>
              <a:rPr lang="en-US" sz="2100"/>
              <a:t>used any tobacco product in 2021.</a:t>
            </a:r>
            <a:endParaRPr sz="2100"/>
          </a:p>
        </p:txBody>
      </p:sp>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Shape 152"/>
        <p:cNvGrpSpPr/>
        <p:nvPr/>
      </p:nvGrpSpPr>
      <p:grpSpPr>
        <a:xfrm>
          <a:off x="0" y="0"/>
          <a:ext cx="0" cy="0"/>
          <a:chOff x="0" y="0"/>
          <a:chExt cx="0" cy="0"/>
        </a:xfrm>
      </p:grpSpPr>
      <p:sp>
        <p:nvSpPr>
          <p:cNvPr id="153" name="Google Shape;153;p19"/>
          <p:cNvSpPr txBox="1"/>
          <p:nvPr/>
        </p:nvSpPr>
        <p:spPr>
          <a:xfrm>
            <a:off x="485275" y="5269175"/>
            <a:ext cx="1719000" cy="183000"/>
          </a:xfrm>
          <a:prstGeom prst="rect">
            <a:avLst/>
          </a:prstGeom>
          <a:solidFill>
            <a:srgbClr val="FEC232"/>
          </a:solidFill>
          <a:ln w="19050"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lvl="0" indent="0" algn="l" rtl="0">
              <a:spcBef>
                <a:spcPts val="0"/>
              </a:spcBef>
              <a:spcAft>
                <a:spcPts val="0"/>
              </a:spcAft>
              <a:buNone/>
            </a:pPr>
            <a:endParaRPr>
              <a:latin typeface="Calibri"/>
              <a:ea typeface="Calibri"/>
              <a:cs typeface="Calibri"/>
              <a:sym typeface="Calibri"/>
            </a:endParaRPr>
          </a:p>
        </p:txBody>
      </p:sp>
      <p:sp>
        <p:nvSpPr>
          <p:cNvPr id="154" name="Google Shape;154;p19"/>
          <p:cNvSpPr txBox="1">
            <a:spLocks noGrp="1"/>
          </p:cNvSpPr>
          <p:nvPr>
            <p:ph type="sldNum" idx="12"/>
          </p:nvPr>
        </p:nvSpPr>
        <p:spPr>
          <a:xfrm>
            <a:off x="738810" y="6231917"/>
            <a:ext cx="444000" cy="365100"/>
          </a:xfrm>
          <a:prstGeom prst="rect">
            <a:avLst/>
          </a:prstGeom>
        </p:spPr>
        <p:txBody>
          <a:bodyPr spcFirstLastPara="1" wrap="square" lIns="91425" tIns="45700" rIns="91425" bIns="45700" anchor="ctr" anchorCtr="0">
            <a:noAutofit/>
          </a:bodyPr>
          <a:lstStyle/>
          <a:p>
            <a:pPr marL="0" lvl="0" indent="0" algn="l" rtl="0">
              <a:spcBef>
                <a:spcPts val="0"/>
              </a:spcBef>
              <a:spcAft>
                <a:spcPts val="0"/>
              </a:spcAft>
              <a:buClr>
                <a:srgbClr val="000000"/>
              </a:buClr>
              <a:buFont typeface="Arial"/>
              <a:buNone/>
            </a:pPr>
            <a:fld id="{00000000-1234-1234-1234-123412341234}" type="slidenum">
              <a:rPr lang="en-US"/>
              <a:t>86</a:t>
            </a:fld>
            <a:endParaRPr/>
          </a:p>
        </p:txBody>
      </p:sp>
      <p:graphicFrame>
        <p:nvGraphicFramePr>
          <p:cNvPr id="155" name="Google Shape;155;p19"/>
          <p:cNvGraphicFramePr/>
          <p:nvPr/>
        </p:nvGraphicFramePr>
        <p:xfrm>
          <a:off x="495300" y="1066800"/>
          <a:ext cx="8572500" cy="4754520"/>
        </p:xfrm>
        <a:graphic>
          <a:graphicData uri="http://schemas.openxmlformats.org/drawingml/2006/table">
            <a:tbl>
              <a:tblPr>
                <a:noFill/>
              </a:tblPr>
              <a:tblGrid>
                <a:gridCol w="1714500">
                  <a:extLst>
                    <a:ext uri="{9D8B030D-6E8A-4147-A177-3AD203B41FA5}">
                      <a16:colId xmlns:a16="http://schemas.microsoft.com/office/drawing/2014/main" val="20000"/>
                    </a:ext>
                  </a:extLst>
                </a:gridCol>
                <a:gridCol w="1714500">
                  <a:extLst>
                    <a:ext uri="{9D8B030D-6E8A-4147-A177-3AD203B41FA5}">
                      <a16:colId xmlns:a16="http://schemas.microsoft.com/office/drawing/2014/main" val="20001"/>
                    </a:ext>
                  </a:extLst>
                </a:gridCol>
                <a:gridCol w="1714500">
                  <a:extLst>
                    <a:ext uri="{9D8B030D-6E8A-4147-A177-3AD203B41FA5}">
                      <a16:colId xmlns:a16="http://schemas.microsoft.com/office/drawing/2014/main" val="20002"/>
                    </a:ext>
                  </a:extLst>
                </a:gridCol>
                <a:gridCol w="1714500">
                  <a:extLst>
                    <a:ext uri="{9D8B030D-6E8A-4147-A177-3AD203B41FA5}">
                      <a16:colId xmlns:a16="http://schemas.microsoft.com/office/drawing/2014/main" val="20003"/>
                    </a:ext>
                  </a:extLst>
                </a:gridCol>
                <a:gridCol w="1714500">
                  <a:extLst>
                    <a:ext uri="{9D8B030D-6E8A-4147-A177-3AD203B41FA5}">
                      <a16:colId xmlns:a16="http://schemas.microsoft.com/office/drawing/2014/main" val="20004"/>
                    </a:ext>
                  </a:extLst>
                </a:gridCol>
              </a:tblGrid>
              <a:tr h="396200">
                <a:tc>
                  <a:txBody>
                    <a:bodyPr/>
                    <a:lstStyle/>
                    <a:p>
                      <a:pPr marL="0" lvl="0" indent="0" algn="l" rtl="0">
                        <a:spcBef>
                          <a:spcPts val="0"/>
                        </a:spcBef>
                        <a:spcAft>
                          <a:spcPts val="0"/>
                        </a:spcAft>
                        <a:buNone/>
                      </a:pPr>
                      <a:endParaRPr/>
                    </a:p>
                  </a:txBody>
                  <a:tcPr marL="91425" marR="91425" marT="91425" marB="91425"/>
                </a:tc>
                <a:tc>
                  <a:txBody>
                    <a:bodyPr/>
                    <a:lstStyle/>
                    <a:p>
                      <a:pPr marL="0" lvl="0" indent="0" algn="l" rtl="0">
                        <a:spcBef>
                          <a:spcPts val="0"/>
                        </a:spcBef>
                        <a:spcAft>
                          <a:spcPts val="0"/>
                        </a:spcAft>
                        <a:buNone/>
                      </a:pPr>
                      <a:endParaRPr/>
                    </a:p>
                  </a:txBody>
                  <a:tcPr marL="91425" marR="91425" marT="91425" marB="91425">
                    <a:lnR w="19050" cap="flat" cmpd="sng">
                      <a:solidFill>
                        <a:srgbClr val="CCCCCC"/>
                      </a:solidFill>
                      <a:prstDash val="solid"/>
                      <a:round/>
                      <a:headEnd type="none" w="sm" len="sm"/>
                      <a:tailEnd type="none" w="sm" len="sm"/>
                    </a:lnR>
                  </a:tcPr>
                </a:tc>
                <a:tc>
                  <a:txBody>
                    <a:bodyPr/>
                    <a:lstStyle/>
                    <a:p>
                      <a:pPr marL="0" lvl="0" indent="0" algn="l" rtl="0">
                        <a:spcBef>
                          <a:spcPts val="0"/>
                        </a:spcBef>
                        <a:spcAft>
                          <a:spcPts val="0"/>
                        </a:spcAft>
                        <a:buNone/>
                      </a:pPr>
                      <a:endParaRPr/>
                    </a:p>
                  </a:txBody>
                  <a:tcPr marL="91425" marR="91425" marT="91425" marB="91425">
                    <a:lnL w="19050" cap="flat" cmpd="sng">
                      <a:solidFill>
                        <a:srgbClr val="CCCCCC"/>
                      </a:solidFill>
                      <a:prstDash val="solid"/>
                      <a:round/>
                      <a:headEnd type="none" w="sm" len="sm"/>
                      <a:tailEnd type="none" w="sm" len="sm"/>
                    </a:lnL>
                    <a:lnR w="19050" cap="flat" cmpd="sng">
                      <a:solidFill>
                        <a:srgbClr val="CCCCCC"/>
                      </a:solidFill>
                      <a:prstDash val="solid"/>
                      <a:round/>
                      <a:headEnd type="none" w="sm" len="sm"/>
                      <a:tailEnd type="none" w="sm" len="sm"/>
                    </a:lnR>
                    <a:lnT w="19050" cap="flat" cmpd="sng">
                      <a:solidFill>
                        <a:srgbClr val="CCCCCC"/>
                      </a:solidFill>
                      <a:prstDash val="solid"/>
                      <a:round/>
                      <a:headEnd type="none" w="sm" len="sm"/>
                      <a:tailEnd type="none" w="sm" len="sm"/>
                    </a:lnT>
                    <a:lnB w="19050" cap="flat" cmpd="sng">
                      <a:solidFill>
                        <a:srgbClr val="CCCCCC"/>
                      </a:solidFill>
                      <a:prstDash val="solid"/>
                      <a:round/>
                      <a:headEnd type="none" w="sm" len="sm"/>
                      <a:tailEnd type="none" w="sm" len="sm"/>
                    </a:lnB>
                  </a:tcPr>
                </a:tc>
                <a:tc>
                  <a:txBody>
                    <a:bodyPr/>
                    <a:lstStyle/>
                    <a:p>
                      <a:pPr marL="0" lvl="0" indent="0" algn="l" rtl="0">
                        <a:spcBef>
                          <a:spcPts val="0"/>
                        </a:spcBef>
                        <a:spcAft>
                          <a:spcPts val="0"/>
                        </a:spcAft>
                        <a:buNone/>
                      </a:pPr>
                      <a:endParaRPr/>
                    </a:p>
                  </a:txBody>
                  <a:tcPr marL="91425" marR="91425" marT="91425" marB="91425">
                    <a:lnL w="19050" cap="flat" cmpd="sng">
                      <a:solidFill>
                        <a:srgbClr val="CCCCCC"/>
                      </a:solidFill>
                      <a:prstDash val="solid"/>
                      <a:round/>
                      <a:headEnd type="none" w="sm" len="sm"/>
                      <a:tailEnd type="none" w="sm" len="sm"/>
                    </a:lnL>
                    <a:lnB w="19050" cap="flat" cmpd="sng">
                      <a:solidFill>
                        <a:schemeClr val="dk1"/>
                      </a:solidFill>
                      <a:prstDash val="solid"/>
                      <a:round/>
                      <a:headEnd type="none" w="sm" len="sm"/>
                      <a:tailEnd type="none" w="sm" len="sm"/>
                    </a:lnB>
                  </a:tcPr>
                </a:tc>
                <a:tc>
                  <a:txBody>
                    <a:bodyPr/>
                    <a:lstStyle/>
                    <a:p>
                      <a:pPr marL="0" lvl="0" indent="0" algn="l" rtl="0">
                        <a:spcBef>
                          <a:spcPts val="0"/>
                        </a:spcBef>
                        <a:spcAft>
                          <a:spcPts val="0"/>
                        </a:spcAft>
                        <a:buNone/>
                      </a:pPr>
                      <a:endParaRPr/>
                    </a:p>
                  </a:txBody>
                  <a:tcPr marL="91425" marR="91425" marT="91425" marB="91425">
                    <a:solidFill>
                      <a:schemeClr val="lt1"/>
                    </a:solidFill>
                  </a:tcPr>
                </a:tc>
                <a:extLst>
                  <a:ext uri="{0D108BD9-81ED-4DB2-BD59-A6C34878D82A}">
                    <a16:rowId xmlns:a16="http://schemas.microsoft.com/office/drawing/2014/main" val="10000"/>
                  </a:ext>
                </a:extLst>
              </a:tr>
              <a:tr h="396200">
                <a:tc>
                  <a:txBody>
                    <a:bodyPr/>
                    <a:lstStyle/>
                    <a:p>
                      <a:pPr marL="0" lvl="0" indent="0" algn="l" rtl="0">
                        <a:spcBef>
                          <a:spcPts val="0"/>
                        </a:spcBef>
                        <a:spcAft>
                          <a:spcPts val="0"/>
                        </a:spcAft>
                        <a:buNone/>
                      </a:pPr>
                      <a:endParaRPr/>
                    </a:p>
                  </a:txBody>
                  <a:tcPr marL="91425" marR="91425" marT="91425" marB="91425">
                    <a:solidFill>
                      <a:schemeClr val="lt1"/>
                    </a:solidFill>
                  </a:tcPr>
                </a:tc>
                <a:tc>
                  <a:txBody>
                    <a:bodyPr/>
                    <a:lstStyle/>
                    <a:p>
                      <a:pPr marL="0" lvl="0" indent="0" algn="l" rtl="0">
                        <a:spcBef>
                          <a:spcPts val="0"/>
                        </a:spcBef>
                        <a:spcAft>
                          <a:spcPts val="0"/>
                        </a:spcAft>
                        <a:buNone/>
                      </a:pPr>
                      <a:endParaRPr/>
                    </a:p>
                  </a:txBody>
                  <a:tcPr marL="91425" marR="91425" marT="91425" marB="91425">
                    <a:lnR w="19050" cap="flat" cmpd="sng">
                      <a:solidFill>
                        <a:srgbClr val="CCCCCC"/>
                      </a:solidFill>
                      <a:prstDash val="solid"/>
                      <a:round/>
                      <a:headEnd type="none" w="sm" len="sm"/>
                      <a:tailEnd type="none" w="sm" len="sm"/>
                    </a:lnR>
                    <a:solidFill>
                      <a:schemeClr val="lt1"/>
                    </a:solidFill>
                  </a:tcPr>
                </a:tc>
                <a:tc>
                  <a:txBody>
                    <a:bodyPr/>
                    <a:lstStyle/>
                    <a:p>
                      <a:pPr marL="0" lvl="0" indent="0" algn="l" rtl="0">
                        <a:spcBef>
                          <a:spcPts val="0"/>
                        </a:spcBef>
                        <a:spcAft>
                          <a:spcPts val="0"/>
                        </a:spcAft>
                        <a:buNone/>
                      </a:pPr>
                      <a:endParaRPr/>
                    </a:p>
                  </a:txBody>
                  <a:tcPr marL="91425" marR="91425" marT="91425" marB="91425">
                    <a:lnL w="19050" cap="flat" cmpd="sng">
                      <a:solidFill>
                        <a:srgbClr val="CCCCCC"/>
                      </a:solidFill>
                      <a:prstDash val="solid"/>
                      <a:round/>
                      <a:headEnd type="none" w="sm" len="sm"/>
                      <a:tailEnd type="none" w="sm" len="sm"/>
                    </a:lnL>
                    <a:lnR w="19050" cap="flat" cmpd="sng">
                      <a:solidFill>
                        <a:schemeClr val="dk1"/>
                      </a:solidFill>
                      <a:prstDash val="solid"/>
                      <a:round/>
                      <a:headEnd type="none" w="sm" len="sm"/>
                      <a:tailEnd type="none" w="sm" len="sm"/>
                    </a:lnR>
                    <a:lnT w="19050" cap="flat" cmpd="sng">
                      <a:solidFill>
                        <a:srgbClr val="CCCCCC"/>
                      </a:solidFill>
                      <a:prstDash val="solid"/>
                      <a:round/>
                      <a:headEnd type="none" w="sm" len="sm"/>
                      <a:tailEnd type="none" w="sm" len="sm"/>
                    </a:lnT>
                    <a:lnB w="19050" cap="flat" cmpd="sng">
                      <a:solidFill>
                        <a:srgbClr val="CCCCCC"/>
                      </a:solidFill>
                      <a:prstDash val="solid"/>
                      <a:round/>
                      <a:headEnd type="none" w="sm" len="sm"/>
                      <a:tailEnd type="none" w="sm" len="sm"/>
                    </a:lnB>
                    <a:solidFill>
                      <a:schemeClr val="lt1"/>
                    </a:solidFill>
                  </a:tcPr>
                </a:tc>
                <a:tc>
                  <a:txBody>
                    <a:bodyPr/>
                    <a:lstStyle/>
                    <a:p>
                      <a:pPr marL="0" lvl="0" indent="0" algn="l" rtl="0">
                        <a:spcBef>
                          <a:spcPts val="0"/>
                        </a:spcBef>
                        <a:spcAft>
                          <a:spcPts val="0"/>
                        </a:spcAft>
                        <a:buNone/>
                      </a:pPr>
                      <a:endParaRPr/>
                    </a:p>
                  </a:txBody>
                  <a:tcPr marL="91425" marR="91425" marT="91425" marB="91425">
                    <a:lnL w="19050" cap="flat" cmpd="sng">
                      <a:solidFill>
                        <a:schemeClr val="dk1"/>
                      </a:solidFill>
                      <a:prstDash val="solid"/>
                      <a:round/>
                      <a:headEnd type="none" w="sm" len="sm"/>
                      <a:tailEnd type="none" w="sm" len="sm"/>
                    </a:lnL>
                    <a:lnR w="19050" cap="flat" cmpd="sng">
                      <a:solidFill>
                        <a:schemeClr val="dk1"/>
                      </a:solidFill>
                      <a:prstDash val="solid"/>
                      <a:round/>
                      <a:headEnd type="none" w="sm" len="sm"/>
                      <a:tailEnd type="none" w="sm" len="sm"/>
                    </a:lnR>
                    <a:lnT w="19050" cap="flat" cmpd="sng">
                      <a:solidFill>
                        <a:schemeClr val="dk1"/>
                      </a:solidFill>
                      <a:prstDash val="solid"/>
                      <a:round/>
                      <a:headEnd type="none" w="sm" len="sm"/>
                      <a:tailEnd type="none" w="sm" len="sm"/>
                    </a:lnT>
                    <a:lnB w="19050" cap="flat" cmpd="sng">
                      <a:solidFill>
                        <a:schemeClr val="dk1"/>
                      </a:solidFill>
                      <a:prstDash val="solid"/>
                      <a:round/>
                      <a:headEnd type="none" w="sm" len="sm"/>
                      <a:tailEnd type="none" w="sm" len="sm"/>
                    </a:lnB>
                    <a:solidFill>
                      <a:srgbClr val="C40E3E"/>
                    </a:solidFill>
                  </a:tcPr>
                </a:tc>
                <a:tc>
                  <a:txBody>
                    <a:bodyPr/>
                    <a:lstStyle/>
                    <a:p>
                      <a:pPr marL="0" lvl="0" indent="0" algn="l" rtl="0">
                        <a:spcBef>
                          <a:spcPts val="0"/>
                        </a:spcBef>
                        <a:spcAft>
                          <a:spcPts val="0"/>
                        </a:spcAft>
                        <a:buNone/>
                      </a:pPr>
                      <a:endParaRPr/>
                    </a:p>
                  </a:txBody>
                  <a:tcPr marL="91425" marR="91425" marT="91425" marB="91425">
                    <a:lnL w="19050" cap="flat" cmpd="sng">
                      <a:solidFill>
                        <a:schemeClr val="dk1"/>
                      </a:solidFill>
                      <a:prstDash val="solid"/>
                      <a:round/>
                      <a:headEnd type="none" w="sm" len="sm"/>
                      <a:tailEnd type="none" w="sm" len="sm"/>
                    </a:lnL>
                    <a:solidFill>
                      <a:schemeClr val="lt1"/>
                    </a:solidFill>
                  </a:tcPr>
                </a:tc>
                <a:extLst>
                  <a:ext uri="{0D108BD9-81ED-4DB2-BD59-A6C34878D82A}">
                    <a16:rowId xmlns:a16="http://schemas.microsoft.com/office/drawing/2014/main" val="10001"/>
                  </a:ext>
                </a:extLst>
              </a:tr>
              <a:tr h="396200">
                <a:tc>
                  <a:txBody>
                    <a:bodyPr/>
                    <a:lstStyle/>
                    <a:p>
                      <a:pPr marL="0" lvl="0" indent="0" algn="l" rtl="0">
                        <a:spcBef>
                          <a:spcPts val="0"/>
                        </a:spcBef>
                        <a:spcAft>
                          <a:spcPts val="0"/>
                        </a:spcAft>
                        <a:buNone/>
                      </a:pPr>
                      <a:endParaRPr/>
                    </a:p>
                  </a:txBody>
                  <a:tcPr marL="91425" marR="91425" marT="91425" marB="91425"/>
                </a:tc>
                <a:tc>
                  <a:txBody>
                    <a:bodyPr/>
                    <a:lstStyle/>
                    <a:p>
                      <a:pPr marL="0" lvl="0" indent="0" algn="l" rtl="0">
                        <a:spcBef>
                          <a:spcPts val="0"/>
                        </a:spcBef>
                        <a:spcAft>
                          <a:spcPts val="0"/>
                        </a:spcAft>
                        <a:buNone/>
                      </a:pPr>
                      <a:endParaRPr/>
                    </a:p>
                  </a:txBody>
                  <a:tcPr marL="91425" marR="91425" marT="91425" marB="91425">
                    <a:lnR w="19050" cap="flat" cmpd="sng">
                      <a:solidFill>
                        <a:srgbClr val="CCCCCC"/>
                      </a:solidFill>
                      <a:prstDash val="solid"/>
                      <a:round/>
                      <a:headEnd type="none" w="sm" len="sm"/>
                      <a:tailEnd type="none" w="sm" len="sm"/>
                    </a:lnR>
                  </a:tcPr>
                </a:tc>
                <a:tc>
                  <a:txBody>
                    <a:bodyPr/>
                    <a:lstStyle/>
                    <a:p>
                      <a:pPr marL="0" lvl="0" indent="0" algn="l" rtl="0">
                        <a:spcBef>
                          <a:spcPts val="0"/>
                        </a:spcBef>
                        <a:spcAft>
                          <a:spcPts val="0"/>
                        </a:spcAft>
                        <a:buNone/>
                      </a:pPr>
                      <a:endParaRPr/>
                    </a:p>
                  </a:txBody>
                  <a:tcPr marL="91425" marR="91425" marT="91425" marB="91425">
                    <a:lnL w="19050" cap="flat" cmpd="sng">
                      <a:solidFill>
                        <a:srgbClr val="CCCCCC"/>
                      </a:solidFill>
                      <a:prstDash val="solid"/>
                      <a:round/>
                      <a:headEnd type="none" w="sm" len="sm"/>
                      <a:tailEnd type="none" w="sm" len="sm"/>
                    </a:lnL>
                    <a:lnR w="19050" cap="flat" cmpd="sng">
                      <a:solidFill>
                        <a:schemeClr val="dk1"/>
                      </a:solidFill>
                      <a:prstDash val="solid"/>
                      <a:round/>
                      <a:headEnd type="none" w="sm" len="sm"/>
                      <a:tailEnd type="none" w="sm" len="sm"/>
                    </a:lnR>
                    <a:lnT w="19050" cap="flat" cmpd="sng">
                      <a:solidFill>
                        <a:srgbClr val="CCCCCC"/>
                      </a:solidFill>
                      <a:prstDash val="solid"/>
                      <a:round/>
                      <a:headEnd type="none" w="sm" len="sm"/>
                      <a:tailEnd type="none" w="sm" len="sm"/>
                    </a:lnT>
                    <a:lnB w="19050" cap="flat" cmpd="sng">
                      <a:solidFill>
                        <a:srgbClr val="CCCCCC"/>
                      </a:solidFill>
                      <a:prstDash val="solid"/>
                      <a:round/>
                      <a:headEnd type="none" w="sm" len="sm"/>
                      <a:tailEnd type="none" w="sm" len="sm"/>
                    </a:lnB>
                  </a:tcPr>
                </a:tc>
                <a:tc>
                  <a:txBody>
                    <a:bodyPr/>
                    <a:lstStyle/>
                    <a:p>
                      <a:pPr marL="0" lvl="0" indent="0" algn="l" rtl="0">
                        <a:spcBef>
                          <a:spcPts val="0"/>
                        </a:spcBef>
                        <a:spcAft>
                          <a:spcPts val="0"/>
                        </a:spcAft>
                        <a:buNone/>
                      </a:pPr>
                      <a:endParaRPr/>
                    </a:p>
                  </a:txBody>
                  <a:tcPr marL="91425" marR="91425" marT="91425" marB="91425">
                    <a:lnL w="19050" cap="flat" cmpd="sng">
                      <a:solidFill>
                        <a:schemeClr val="dk1"/>
                      </a:solidFill>
                      <a:prstDash val="solid"/>
                      <a:round/>
                      <a:headEnd type="none" w="sm" len="sm"/>
                      <a:tailEnd type="none" w="sm" len="sm"/>
                    </a:lnL>
                    <a:lnR w="19050" cap="flat" cmpd="sng">
                      <a:solidFill>
                        <a:schemeClr val="dk1"/>
                      </a:solidFill>
                      <a:prstDash val="solid"/>
                      <a:round/>
                      <a:headEnd type="none" w="sm" len="sm"/>
                      <a:tailEnd type="none" w="sm" len="sm"/>
                    </a:lnR>
                    <a:lnT w="19050" cap="flat" cmpd="sng">
                      <a:solidFill>
                        <a:schemeClr val="dk1"/>
                      </a:solidFill>
                      <a:prstDash val="solid"/>
                      <a:round/>
                      <a:headEnd type="none" w="sm" len="sm"/>
                      <a:tailEnd type="none" w="sm" len="sm"/>
                    </a:lnT>
                    <a:lnB w="19050" cap="flat" cmpd="sng">
                      <a:solidFill>
                        <a:schemeClr val="dk1"/>
                      </a:solidFill>
                      <a:prstDash val="solid"/>
                      <a:round/>
                      <a:headEnd type="none" w="sm" len="sm"/>
                      <a:tailEnd type="none" w="sm" len="sm"/>
                    </a:lnB>
                    <a:solidFill>
                      <a:srgbClr val="C40E3E"/>
                    </a:solidFill>
                  </a:tcPr>
                </a:tc>
                <a:tc>
                  <a:txBody>
                    <a:bodyPr/>
                    <a:lstStyle/>
                    <a:p>
                      <a:pPr marL="0" lvl="0" indent="0" algn="l" rtl="0">
                        <a:spcBef>
                          <a:spcPts val="0"/>
                        </a:spcBef>
                        <a:spcAft>
                          <a:spcPts val="0"/>
                        </a:spcAft>
                        <a:buNone/>
                      </a:pPr>
                      <a:endParaRPr/>
                    </a:p>
                  </a:txBody>
                  <a:tcPr marL="91425" marR="91425" marT="91425" marB="91425">
                    <a:lnL w="19050" cap="flat" cmpd="sng">
                      <a:solidFill>
                        <a:schemeClr val="dk1"/>
                      </a:solidFill>
                      <a:prstDash val="solid"/>
                      <a:round/>
                      <a:headEnd type="none" w="sm" len="sm"/>
                      <a:tailEnd type="none" w="sm" len="sm"/>
                    </a:lnL>
                  </a:tcPr>
                </a:tc>
                <a:extLst>
                  <a:ext uri="{0D108BD9-81ED-4DB2-BD59-A6C34878D82A}">
                    <a16:rowId xmlns:a16="http://schemas.microsoft.com/office/drawing/2014/main" val="10002"/>
                  </a:ext>
                </a:extLst>
              </a:tr>
              <a:tr h="396200">
                <a:tc>
                  <a:txBody>
                    <a:bodyPr/>
                    <a:lstStyle/>
                    <a:p>
                      <a:pPr marL="0" lvl="0" indent="0" algn="l" rtl="0">
                        <a:spcBef>
                          <a:spcPts val="0"/>
                        </a:spcBef>
                        <a:spcAft>
                          <a:spcPts val="0"/>
                        </a:spcAft>
                        <a:buNone/>
                      </a:pPr>
                      <a:endParaRPr/>
                    </a:p>
                  </a:txBody>
                  <a:tcPr marL="91425" marR="91425" marT="91425" marB="91425"/>
                </a:tc>
                <a:tc>
                  <a:txBody>
                    <a:bodyPr/>
                    <a:lstStyle/>
                    <a:p>
                      <a:pPr marL="0" lvl="0" indent="0" algn="l" rtl="0">
                        <a:spcBef>
                          <a:spcPts val="0"/>
                        </a:spcBef>
                        <a:spcAft>
                          <a:spcPts val="0"/>
                        </a:spcAft>
                        <a:buNone/>
                      </a:pPr>
                      <a:endParaRPr/>
                    </a:p>
                  </a:txBody>
                  <a:tcPr marL="91425" marR="91425" marT="91425" marB="91425">
                    <a:lnR w="19050" cap="flat" cmpd="sng">
                      <a:solidFill>
                        <a:srgbClr val="CCCCCC"/>
                      </a:solidFill>
                      <a:prstDash val="solid"/>
                      <a:round/>
                      <a:headEnd type="none" w="sm" len="sm"/>
                      <a:tailEnd type="none" w="sm" len="sm"/>
                    </a:lnR>
                  </a:tcPr>
                </a:tc>
                <a:tc>
                  <a:txBody>
                    <a:bodyPr/>
                    <a:lstStyle/>
                    <a:p>
                      <a:pPr marL="0" lvl="0" indent="0" algn="l" rtl="0">
                        <a:spcBef>
                          <a:spcPts val="0"/>
                        </a:spcBef>
                        <a:spcAft>
                          <a:spcPts val="0"/>
                        </a:spcAft>
                        <a:buNone/>
                      </a:pPr>
                      <a:endParaRPr/>
                    </a:p>
                  </a:txBody>
                  <a:tcPr marL="91425" marR="91425" marT="91425" marB="91425">
                    <a:lnL w="19050" cap="flat" cmpd="sng">
                      <a:solidFill>
                        <a:srgbClr val="CCCCCC"/>
                      </a:solidFill>
                      <a:prstDash val="solid"/>
                      <a:round/>
                      <a:headEnd type="none" w="sm" len="sm"/>
                      <a:tailEnd type="none" w="sm" len="sm"/>
                    </a:lnL>
                    <a:lnR w="19050" cap="flat" cmpd="sng">
                      <a:solidFill>
                        <a:schemeClr val="dk1"/>
                      </a:solidFill>
                      <a:prstDash val="solid"/>
                      <a:round/>
                      <a:headEnd type="none" w="sm" len="sm"/>
                      <a:tailEnd type="none" w="sm" len="sm"/>
                    </a:lnR>
                    <a:lnT w="19050" cap="flat" cmpd="sng">
                      <a:solidFill>
                        <a:srgbClr val="CCCCCC"/>
                      </a:solidFill>
                      <a:prstDash val="solid"/>
                      <a:round/>
                      <a:headEnd type="none" w="sm" len="sm"/>
                      <a:tailEnd type="none" w="sm" len="sm"/>
                    </a:lnT>
                    <a:lnB w="19050" cap="flat" cmpd="sng">
                      <a:solidFill>
                        <a:srgbClr val="CCCCCC"/>
                      </a:solidFill>
                      <a:prstDash val="solid"/>
                      <a:round/>
                      <a:headEnd type="none" w="sm" len="sm"/>
                      <a:tailEnd type="none" w="sm" len="sm"/>
                    </a:lnB>
                  </a:tcPr>
                </a:tc>
                <a:tc>
                  <a:txBody>
                    <a:bodyPr/>
                    <a:lstStyle/>
                    <a:p>
                      <a:pPr marL="0" lvl="0" indent="0" algn="l" rtl="0">
                        <a:spcBef>
                          <a:spcPts val="0"/>
                        </a:spcBef>
                        <a:spcAft>
                          <a:spcPts val="0"/>
                        </a:spcAft>
                        <a:buNone/>
                      </a:pPr>
                      <a:endParaRPr/>
                    </a:p>
                  </a:txBody>
                  <a:tcPr marL="91425" marR="91425" marT="91425" marB="91425">
                    <a:lnL w="19050" cap="flat" cmpd="sng">
                      <a:solidFill>
                        <a:schemeClr val="dk1"/>
                      </a:solidFill>
                      <a:prstDash val="solid"/>
                      <a:round/>
                      <a:headEnd type="none" w="sm" len="sm"/>
                      <a:tailEnd type="none" w="sm" len="sm"/>
                    </a:lnL>
                    <a:lnR w="19050" cap="flat" cmpd="sng">
                      <a:solidFill>
                        <a:schemeClr val="dk1"/>
                      </a:solidFill>
                      <a:prstDash val="solid"/>
                      <a:round/>
                      <a:headEnd type="none" w="sm" len="sm"/>
                      <a:tailEnd type="none" w="sm" len="sm"/>
                    </a:lnR>
                    <a:lnT w="19050" cap="flat" cmpd="sng">
                      <a:solidFill>
                        <a:schemeClr val="dk1"/>
                      </a:solidFill>
                      <a:prstDash val="solid"/>
                      <a:round/>
                      <a:headEnd type="none" w="sm" len="sm"/>
                      <a:tailEnd type="none" w="sm" len="sm"/>
                    </a:lnT>
                    <a:lnB w="19050" cap="flat" cmpd="sng">
                      <a:solidFill>
                        <a:schemeClr val="dk1"/>
                      </a:solidFill>
                      <a:prstDash val="solid"/>
                      <a:round/>
                      <a:headEnd type="none" w="sm" len="sm"/>
                      <a:tailEnd type="none" w="sm" len="sm"/>
                    </a:lnB>
                    <a:solidFill>
                      <a:srgbClr val="C40E3E"/>
                    </a:solidFill>
                  </a:tcPr>
                </a:tc>
                <a:tc>
                  <a:txBody>
                    <a:bodyPr/>
                    <a:lstStyle/>
                    <a:p>
                      <a:pPr marL="0" lvl="0" indent="0" algn="l" rtl="0">
                        <a:spcBef>
                          <a:spcPts val="0"/>
                        </a:spcBef>
                        <a:spcAft>
                          <a:spcPts val="0"/>
                        </a:spcAft>
                        <a:buNone/>
                      </a:pPr>
                      <a:endParaRPr/>
                    </a:p>
                  </a:txBody>
                  <a:tcPr marL="91425" marR="91425" marT="91425" marB="91425">
                    <a:lnL w="19050" cap="flat" cmpd="sng">
                      <a:solidFill>
                        <a:schemeClr val="dk1"/>
                      </a:solidFill>
                      <a:prstDash val="solid"/>
                      <a:round/>
                      <a:headEnd type="none" w="sm" len="sm"/>
                      <a:tailEnd type="none" w="sm" len="sm"/>
                    </a:lnL>
                  </a:tcPr>
                </a:tc>
                <a:extLst>
                  <a:ext uri="{0D108BD9-81ED-4DB2-BD59-A6C34878D82A}">
                    <a16:rowId xmlns:a16="http://schemas.microsoft.com/office/drawing/2014/main" val="10003"/>
                  </a:ext>
                </a:extLst>
              </a:tr>
              <a:tr h="396200">
                <a:tc>
                  <a:txBody>
                    <a:bodyPr/>
                    <a:lstStyle/>
                    <a:p>
                      <a:pPr marL="0" lvl="0" indent="0" algn="l" rtl="0">
                        <a:spcBef>
                          <a:spcPts val="0"/>
                        </a:spcBef>
                        <a:spcAft>
                          <a:spcPts val="0"/>
                        </a:spcAft>
                        <a:buNone/>
                      </a:pPr>
                      <a:endParaRPr/>
                    </a:p>
                  </a:txBody>
                  <a:tcPr marL="91425" marR="91425" marT="91425" marB="91425"/>
                </a:tc>
                <a:tc>
                  <a:txBody>
                    <a:bodyPr/>
                    <a:lstStyle/>
                    <a:p>
                      <a:pPr marL="0" lvl="0" indent="0" algn="l" rtl="0">
                        <a:spcBef>
                          <a:spcPts val="0"/>
                        </a:spcBef>
                        <a:spcAft>
                          <a:spcPts val="0"/>
                        </a:spcAft>
                        <a:buNone/>
                      </a:pPr>
                      <a:endParaRPr/>
                    </a:p>
                  </a:txBody>
                  <a:tcPr marL="91425" marR="91425" marT="91425" marB="91425">
                    <a:lnR w="19050" cap="flat" cmpd="sng">
                      <a:solidFill>
                        <a:srgbClr val="CCCCCC"/>
                      </a:solidFill>
                      <a:prstDash val="solid"/>
                      <a:round/>
                      <a:headEnd type="none" w="sm" len="sm"/>
                      <a:tailEnd type="none" w="sm" len="sm"/>
                    </a:lnR>
                  </a:tcPr>
                </a:tc>
                <a:tc>
                  <a:txBody>
                    <a:bodyPr/>
                    <a:lstStyle/>
                    <a:p>
                      <a:pPr marL="0" lvl="0" indent="0" algn="l" rtl="0">
                        <a:spcBef>
                          <a:spcPts val="0"/>
                        </a:spcBef>
                        <a:spcAft>
                          <a:spcPts val="0"/>
                        </a:spcAft>
                        <a:buNone/>
                      </a:pPr>
                      <a:endParaRPr/>
                    </a:p>
                  </a:txBody>
                  <a:tcPr marL="91425" marR="91425" marT="91425" marB="91425">
                    <a:lnL w="19050" cap="flat" cmpd="sng">
                      <a:solidFill>
                        <a:srgbClr val="CCCCCC"/>
                      </a:solidFill>
                      <a:prstDash val="solid"/>
                      <a:round/>
                      <a:headEnd type="none" w="sm" len="sm"/>
                      <a:tailEnd type="none" w="sm" len="sm"/>
                    </a:lnL>
                    <a:lnR w="19050" cap="flat" cmpd="sng">
                      <a:solidFill>
                        <a:schemeClr val="dk1"/>
                      </a:solidFill>
                      <a:prstDash val="solid"/>
                      <a:round/>
                      <a:headEnd type="none" w="sm" len="sm"/>
                      <a:tailEnd type="none" w="sm" len="sm"/>
                    </a:lnR>
                    <a:lnT w="19050" cap="flat" cmpd="sng">
                      <a:solidFill>
                        <a:srgbClr val="CCCCCC"/>
                      </a:solidFill>
                      <a:prstDash val="solid"/>
                      <a:round/>
                      <a:headEnd type="none" w="sm" len="sm"/>
                      <a:tailEnd type="none" w="sm" len="sm"/>
                    </a:lnT>
                    <a:lnB w="19050" cap="flat" cmpd="sng">
                      <a:solidFill>
                        <a:schemeClr val="dk1"/>
                      </a:solidFill>
                      <a:prstDash val="solid"/>
                      <a:round/>
                      <a:headEnd type="none" w="sm" len="sm"/>
                      <a:tailEnd type="none" w="sm" len="sm"/>
                    </a:lnB>
                  </a:tcPr>
                </a:tc>
                <a:tc>
                  <a:txBody>
                    <a:bodyPr/>
                    <a:lstStyle/>
                    <a:p>
                      <a:pPr marL="0" lvl="0" indent="0" algn="l" rtl="0">
                        <a:spcBef>
                          <a:spcPts val="0"/>
                        </a:spcBef>
                        <a:spcAft>
                          <a:spcPts val="0"/>
                        </a:spcAft>
                        <a:buNone/>
                      </a:pPr>
                      <a:endParaRPr/>
                    </a:p>
                  </a:txBody>
                  <a:tcPr marL="91425" marR="91425" marT="91425" marB="91425">
                    <a:lnL w="19050" cap="flat" cmpd="sng">
                      <a:solidFill>
                        <a:schemeClr val="dk1"/>
                      </a:solidFill>
                      <a:prstDash val="solid"/>
                      <a:round/>
                      <a:headEnd type="none" w="sm" len="sm"/>
                      <a:tailEnd type="none" w="sm" len="sm"/>
                    </a:lnL>
                    <a:lnR w="19050" cap="flat" cmpd="sng">
                      <a:solidFill>
                        <a:schemeClr val="dk1"/>
                      </a:solidFill>
                      <a:prstDash val="solid"/>
                      <a:round/>
                      <a:headEnd type="none" w="sm" len="sm"/>
                      <a:tailEnd type="none" w="sm" len="sm"/>
                    </a:lnR>
                    <a:lnT w="19050" cap="flat" cmpd="sng">
                      <a:solidFill>
                        <a:schemeClr val="dk1"/>
                      </a:solidFill>
                      <a:prstDash val="solid"/>
                      <a:round/>
                      <a:headEnd type="none" w="sm" len="sm"/>
                      <a:tailEnd type="none" w="sm" len="sm"/>
                    </a:lnT>
                    <a:lnB w="19050" cap="flat" cmpd="sng">
                      <a:solidFill>
                        <a:schemeClr val="dk1"/>
                      </a:solidFill>
                      <a:prstDash val="solid"/>
                      <a:round/>
                      <a:headEnd type="none" w="sm" len="sm"/>
                      <a:tailEnd type="none" w="sm" len="sm"/>
                    </a:lnB>
                    <a:solidFill>
                      <a:srgbClr val="C40E3E"/>
                    </a:solidFill>
                  </a:tcPr>
                </a:tc>
                <a:tc>
                  <a:txBody>
                    <a:bodyPr/>
                    <a:lstStyle/>
                    <a:p>
                      <a:pPr marL="0" lvl="0" indent="0" algn="l" rtl="0">
                        <a:spcBef>
                          <a:spcPts val="0"/>
                        </a:spcBef>
                        <a:spcAft>
                          <a:spcPts val="0"/>
                        </a:spcAft>
                        <a:buNone/>
                      </a:pPr>
                      <a:endParaRPr/>
                    </a:p>
                  </a:txBody>
                  <a:tcPr marL="91425" marR="91425" marT="91425" marB="91425">
                    <a:lnL w="19050" cap="flat" cmpd="sng">
                      <a:solidFill>
                        <a:schemeClr val="dk1"/>
                      </a:solidFill>
                      <a:prstDash val="solid"/>
                      <a:round/>
                      <a:headEnd type="none" w="sm" len="sm"/>
                      <a:tailEnd type="none" w="sm" len="sm"/>
                    </a:lnL>
                  </a:tcPr>
                </a:tc>
                <a:extLst>
                  <a:ext uri="{0D108BD9-81ED-4DB2-BD59-A6C34878D82A}">
                    <a16:rowId xmlns:a16="http://schemas.microsoft.com/office/drawing/2014/main" val="10004"/>
                  </a:ext>
                </a:extLst>
              </a:tr>
              <a:tr h="0">
                <a:tc>
                  <a:txBody>
                    <a:bodyPr/>
                    <a:lstStyle/>
                    <a:p>
                      <a:pPr marL="0" lvl="0" indent="0" algn="l" rtl="0">
                        <a:spcBef>
                          <a:spcPts val="0"/>
                        </a:spcBef>
                        <a:spcAft>
                          <a:spcPts val="0"/>
                        </a:spcAft>
                        <a:buNone/>
                      </a:pPr>
                      <a:endParaRPr/>
                    </a:p>
                  </a:txBody>
                  <a:tcPr marL="91425" marR="91425" marT="91425" marB="91425"/>
                </a:tc>
                <a:tc>
                  <a:txBody>
                    <a:bodyPr/>
                    <a:lstStyle/>
                    <a:p>
                      <a:pPr marL="0" lvl="0" indent="0" algn="l" rtl="0">
                        <a:spcBef>
                          <a:spcPts val="0"/>
                        </a:spcBef>
                        <a:spcAft>
                          <a:spcPts val="0"/>
                        </a:spcAft>
                        <a:buNone/>
                      </a:pPr>
                      <a:endParaRPr/>
                    </a:p>
                  </a:txBody>
                  <a:tcPr marL="91425" marR="91425" marT="91425" marB="91425">
                    <a:lnR w="19050" cap="flat" cmpd="sng">
                      <a:solidFill>
                        <a:schemeClr val="dk1"/>
                      </a:solidFill>
                      <a:prstDash val="solid"/>
                      <a:round/>
                      <a:headEnd type="none" w="sm" len="sm"/>
                      <a:tailEnd type="none" w="sm" len="sm"/>
                    </a:lnR>
                  </a:tcPr>
                </a:tc>
                <a:tc>
                  <a:txBody>
                    <a:bodyPr/>
                    <a:lstStyle/>
                    <a:p>
                      <a:pPr marL="0" lvl="0" indent="0" algn="l" rtl="0">
                        <a:spcBef>
                          <a:spcPts val="0"/>
                        </a:spcBef>
                        <a:spcAft>
                          <a:spcPts val="0"/>
                        </a:spcAft>
                        <a:buNone/>
                      </a:pPr>
                      <a:endParaRPr/>
                    </a:p>
                  </a:txBody>
                  <a:tcPr marL="91425" marR="91425" marT="91425" marB="91425">
                    <a:lnL w="19050" cap="flat" cmpd="sng">
                      <a:solidFill>
                        <a:schemeClr val="dk1"/>
                      </a:solidFill>
                      <a:prstDash val="solid"/>
                      <a:round/>
                      <a:headEnd type="none" w="sm" len="sm"/>
                      <a:tailEnd type="none" w="sm" len="sm"/>
                    </a:lnL>
                    <a:lnR w="19050" cap="flat" cmpd="sng">
                      <a:solidFill>
                        <a:schemeClr val="dk1"/>
                      </a:solidFill>
                      <a:prstDash val="solid"/>
                      <a:round/>
                      <a:headEnd type="none" w="sm" len="sm"/>
                      <a:tailEnd type="none" w="sm" len="sm"/>
                    </a:lnR>
                    <a:lnT w="19050" cap="flat" cmpd="sng">
                      <a:solidFill>
                        <a:schemeClr val="dk1"/>
                      </a:solidFill>
                      <a:prstDash val="solid"/>
                      <a:round/>
                      <a:headEnd type="none" w="sm" len="sm"/>
                      <a:tailEnd type="none" w="sm" len="sm"/>
                    </a:lnT>
                    <a:lnB w="19050" cap="flat" cmpd="sng">
                      <a:solidFill>
                        <a:schemeClr val="dk1"/>
                      </a:solidFill>
                      <a:prstDash val="solid"/>
                      <a:round/>
                      <a:headEnd type="none" w="sm" len="sm"/>
                      <a:tailEnd type="none" w="sm" len="sm"/>
                    </a:lnB>
                    <a:solidFill>
                      <a:srgbClr val="FEC232"/>
                    </a:solidFill>
                  </a:tcPr>
                </a:tc>
                <a:tc>
                  <a:txBody>
                    <a:bodyPr/>
                    <a:lstStyle/>
                    <a:p>
                      <a:pPr marL="0" lvl="0" indent="0" algn="l" rtl="0">
                        <a:spcBef>
                          <a:spcPts val="0"/>
                        </a:spcBef>
                        <a:spcAft>
                          <a:spcPts val="0"/>
                        </a:spcAft>
                        <a:buNone/>
                      </a:pPr>
                      <a:endParaRPr/>
                    </a:p>
                  </a:txBody>
                  <a:tcPr marL="91425" marR="91425" marT="91425" marB="91425">
                    <a:lnL w="19050" cap="flat" cmpd="sng">
                      <a:solidFill>
                        <a:schemeClr val="dk1"/>
                      </a:solidFill>
                      <a:prstDash val="solid"/>
                      <a:round/>
                      <a:headEnd type="none" w="sm" len="sm"/>
                      <a:tailEnd type="none" w="sm" len="sm"/>
                    </a:lnL>
                    <a:lnR w="19050" cap="flat" cmpd="sng">
                      <a:solidFill>
                        <a:schemeClr val="dk1"/>
                      </a:solidFill>
                      <a:prstDash val="solid"/>
                      <a:round/>
                      <a:headEnd type="none" w="sm" len="sm"/>
                      <a:tailEnd type="none" w="sm" len="sm"/>
                    </a:lnR>
                    <a:lnT w="19050" cap="flat" cmpd="sng">
                      <a:solidFill>
                        <a:schemeClr val="dk1"/>
                      </a:solidFill>
                      <a:prstDash val="solid"/>
                      <a:round/>
                      <a:headEnd type="none" w="sm" len="sm"/>
                      <a:tailEnd type="none" w="sm" len="sm"/>
                    </a:lnT>
                    <a:lnB w="19050" cap="flat" cmpd="sng">
                      <a:solidFill>
                        <a:schemeClr val="dk1"/>
                      </a:solidFill>
                      <a:prstDash val="solid"/>
                      <a:round/>
                      <a:headEnd type="none" w="sm" len="sm"/>
                      <a:tailEnd type="none" w="sm" len="sm"/>
                    </a:lnB>
                    <a:solidFill>
                      <a:srgbClr val="C40E3E"/>
                    </a:solidFill>
                  </a:tcPr>
                </a:tc>
                <a:tc>
                  <a:txBody>
                    <a:bodyPr/>
                    <a:lstStyle/>
                    <a:p>
                      <a:pPr marL="0" lvl="0" indent="0" algn="l" rtl="0">
                        <a:spcBef>
                          <a:spcPts val="0"/>
                        </a:spcBef>
                        <a:spcAft>
                          <a:spcPts val="0"/>
                        </a:spcAft>
                        <a:buNone/>
                      </a:pPr>
                      <a:endParaRPr/>
                    </a:p>
                  </a:txBody>
                  <a:tcPr marL="91425" marR="91425" marT="91425" marB="91425">
                    <a:lnL w="19050" cap="flat" cmpd="sng">
                      <a:solidFill>
                        <a:schemeClr val="dk1"/>
                      </a:solidFill>
                      <a:prstDash val="solid"/>
                      <a:round/>
                      <a:headEnd type="none" w="sm" len="sm"/>
                      <a:tailEnd type="none" w="sm" len="sm"/>
                    </a:lnL>
                  </a:tcPr>
                </a:tc>
                <a:extLst>
                  <a:ext uri="{0D108BD9-81ED-4DB2-BD59-A6C34878D82A}">
                    <a16:rowId xmlns:a16="http://schemas.microsoft.com/office/drawing/2014/main" val="10005"/>
                  </a:ext>
                </a:extLst>
              </a:tr>
              <a:tr h="396200">
                <a:tc>
                  <a:txBody>
                    <a:bodyPr/>
                    <a:lstStyle/>
                    <a:p>
                      <a:pPr marL="0" lvl="0" indent="0" algn="l" rtl="0">
                        <a:spcBef>
                          <a:spcPts val="0"/>
                        </a:spcBef>
                        <a:spcAft>
                          <a:spcPts val="0"/>
                        </a:spcAft>
                        <a:buNone/>
                      </a:pPr>
                      <a:endParaRPr/>
                    </a:p>
                  </a:txBody>
                  <a:tcPr marL="91425" marR="91425" marT="91425" marB="91425"/>
                </a:tc>
                <a:tc>
                  <a:txBody>
                    <a:bodyPr/>
                    <a:lstStyle/>
                    <a:p>
                      <a:pPr marL="0" lvl="0" indent="0" algn="l" rtl="0">
                        <a:spcBef>
                          <a:spcPts val="0"/>
                        </a:spcBef>
                        <a:spcAft>
                          <a:spcPts val="0"/>
                        </a:spcAft>
                        <a:buNone/>
                      </a:pPr>
                      <a:endParaRPr/>
                    </a:p>
                  </a:txBody>
                  <a:tcPr marL="91425" marR="91425" marT="91425" marB="91425">
                    <a:lnR w="19050" cap="flat" cmpd="sng">
                      <a:solidFill>
                        <a:schemeClr val="dk1"/>
                      </a:solidFill>
                      <a:prstDash val="solid"/>
                      <a:round/>
                      <a:headEnd type="none" w="sm" len="sm"/>
                      <a:tailEnd type="none" w="sm" len="sm"/>
                    </a:lnR>
                  </a:tcPr>
                </a:tc>
                <a:tc>
                  <a:txBody>
                    <a:bodyPr/>
                    <a:lstStyle/>
                    <a:p>
                      <a:pPr marL="0" lvl="0" indent="0" algn="l" rtl="0">
                        <a:spcBef>
                          <a:spcPts val="0"/>
                        </a:spcBef>
                        <a:spcAft>
                          <a:spcPts val="0"/>
                        </a:spcAft>
                        <a:buNone/>
                      </a:pPr>
                      <a:endParaRPr/>
                    </a:p>
                  </a:txBody>
                  <a:tcPr marL="91425" marR="91425" marT="91425" marB="91425">
                    <a:lnL w="19050" cap="flat" cmpd="sng">
                      <a:solidFill>
                        <a:schemeClr val="dk1"/>
                      </a:solidFill>
                      <a:prstDash val="solid"/>
                      <a:round/>
                      <a:headEnd type="none" w="sm" len="sm"/>
                      <a:tailEnd type="none" w="sm" len="sm"/>
                    </a:lnL>
                    <a:lnR w="19050" cap="flat" cmpd="sng">
                      <a:solidFill>
                        <a:schemeClr val="dk1"/>
                      </a:solidFill>
                      <a:prstDash val="solid"/>
                      <a:round/>
                      <a:headEnd type="none" w="sm" len="sm"/>
                      <a:tailEnd type="none" w="sm" len="sm"/>
                    </a:lnR>
                    <a:lnT w="19050" cap="flat" cmpd="sng">
                      <a:solidFill>
                        <a:schemeClr val="dk1"/>
                      </a:solidFill>
                      <a:prstDash val="solid"/>
                      <a:round/>
                      <a:headEnd type="none" w="sm" len="sm"/>
                      <a:tailEnd type="none" w="sm" len="sm"/>
                    </a:lnT>
                    <a:lnB w="19050" cap="flat" cmpd="sng">
                      <a:solidFill>
                        <a:schemeClr val="dk1"/>
                      </a:solidFill>
                      <a:prstDash val="solid"/>
                      <a:round/>
                      <a:headEnd type="none" w="sm" len="sm"/>
                      <a:tailEnd type="none" w="sm" len="sm"/>
                    </a:lnB>
                    <a:solidFill>
                      <a:srgbClr val="FEC232"/>
                    </a:solidFill>
                  </a:tcPr>
                </a:tc>
                <a:tc>
                  <a:txBody>
                    <a:bodyPr/>
                    <a:lstStyle/>
                    <a:p>
                      <a:pPr marL="0" lvl="0" indent="0" algn="l" rtl="0">
                        <a:spcBef>
                          <a:spcPts val="0"/>
                        </a:spcBef>
                        <a:spcAft>
                          <a:spcPts val="0"/>
                        </a:spcAft>
                        <a:buNone/>
                      </a:pPr>
                      <a:endParaRPr/>
                    </a:p>
                  </a:txBody>
                  <a:tcPr marL="91425" marR="91425" marT="91425" marB="91425">
                    <a:lnL w="19050" cap="flat" cmpd="sng">
                      <a:solidFill>
                        <a:schemeClr val="dk1"/>
                      </a:solidFill>
                      <a:prstDash val="solid"/>
                      <a:round/>
                      <a:headEnd type="none" w="sm" len="sm"/>
                      <a:tailEnd type="none" w="sm" len="sm"/>
                    </a:lnL>
                    <a:lnR w="19050" cap="flat" cmpd="sng">
                      <a:solidFill>
                        <a:schemeClr val="dk1"/>
                      </a:solidFill>
                      <a:prstDash val="solid"/>
                      <a:round/>
                      <a:headEnd type="none" w="sm" len="sm"/>
                      <a:tailEnd type="none" w="sm" len="sm"/>
                    </a:lnR>
                    <a:lnT w="19050" cap="flat" cmpd="sng">
                      <a:solidFill>
                        <a:schemeClr val="dk1"/>
                      </a:solidFill>
                      <a:prstDash val="solid"/>
                      <a:round/>
                      <a:headEnd type="none" w="sm" len="sm"/>
                      <a:tailEnd type="none" w="sm" len="sm"/>
                    </a:lnT>
                    <a:lnB w="19050" cap="flat" cmpd="sng">
                      <a:solidFill>
                        <a:schemeClr val="dk1"/>
                      </a:solidFill>
                      <a:prstDash val="solid"/>
                      <a:round/>
                      <a:headEnd type="none" w="sm" len="sm"/>
                      <a:tailEnd type="none" w="sm" len="sm"/>
                    </a:lnB>
                    <a:solidFill>
                      <a:srgbClr val="C40E3E"/>
                    </a:solidFill>
                  </a:tcPr>
                </a:tc>
                <a:tc>
                  <a:txBody>
                    <a:bodyPr/>
                    <a:lstStyle/>
                    <a:p>
                      <a:pPr marL="0" lvl="0" indent="0" algn="l" rtl="0">
                        <a:spcBef>
                          <a:spcPts val="0"/>
                        </a:spcBef>
                        <a:spcAft>
                          <a:spcPts val="0"/>
                        </a:spcAft>
                        <a:buNone/>
                      </a:pPr>
                      <a:endParaRPr/>
                    </a:p>
                  </a:txBody>
                  <a:tcPr marL="91425" marR="91425" marT="91425" marB="91425">
                    <a:lnL w="19050" cap="flat" cmpd="sng">
                      <a:solidFill>
                        <a:schemeClr val="dk1"/>
                      </a:solidFill>
                      <a:prstDash val="solid"/>
                      <a:round/>
                      <a:headEnd type="none" w="sm" len="sm"/>
                      <a:tailEnd type="none" w="sm" len="sm"/>
                    </a:lnL>
                  </a:tcPr>
                </a:tc>
                <a:extLst>
                  <a:ext uri="{0D108BD9-81ED-4DB2-BD59-A6C34878D82A}">
                    <a16:rowId xmlns:a16="http://schemas.microsoft.com/office/drawing/2014/main" val="10006"/>
                  </a:ext>
                </a:extLst>
              </a:tr>
              <a:tr h="396200">
                <a:tc>
                  <a:txBody>
                    <a:bodyPr/>
                    <a:lstStyle/>
                    <a:p>
                      <a:pPr marL="0" lvl="0" indent="0" algn="l" rtl="0">
                        <a:spcBef>
                          <a:spcPts val="0"/>
                        </a:spcBef>
                        <a:spcAft>
                          <a:spcPts val="0"/>
                        </a:spcAft>
                        <a:buNone/>
                      </a:pPr>
                      <a:endParaRPr/>
                    </a:p>
                  </a:txBody>
                  <a:tcPr marL="91425" marR="91425" marT="91425" marB="91425"/>
                </a:tc>
                <a:tc>
                  <a:txBody>
                    <a:bodyPr/>
                    <a:lstStyle/>
                    <a:p>
                      <a:pPr marL="0" lvl="0" indent="0" algn="l" rtl="0">
                        <a:spcBef>
                          <a:spcPts val="0"/>
                        </a:spcBef>
                        <a:spcAft>
                          <a:spcPts val="0"/>
                        </a:spcAft>
                        <a:buNone/>
                      </a:pPr>
                      <a:endParaRPr/>
                    </a:p>
                  </a:txBody>
                  <a:tcPr marL="91425" marR="91425" marT="91425" marB="91425">
                    <a:lnR w="19050" cap="flat" cmpd="sng">
                      <a:solidFill>
                        <a:schemeClr val="dk1"/>
                      </a:solidFill>
                      <a:prstDash val="solid"/>
                      <a:round/>
                      <a:headEnd type="none" w="sm" len="sm"/>
                      <a:tailEnd type="none" w="sm" len="sm"/>
                    </a:lnR>
                  </a:tcPr>
                </a:tc>
                <a:tc>
                  <a:txBody>
                    <a:bodyPr/>
                    <a:lstStyle/>
                    <a:p>
                      <a:pPr marL="0" lvl="0" indent="0" algn="l" rtl="0">
                        <a:spcBef>
                          <a:spcPts val="0"/>
                        </a:spcBef>
                        <a:spcAft>
                          <a:spcPts val="0"/>
                        </a:spcAft>
                        <a:buNone/>
                      </a:pPr>
                      <a:endParaRPr/>
                    </a:p>
                  </a:txBody>
                  <a:tcPr marL="91425" marR="91425" marT="91425" marB="91425">
                    <a:lnL w="19050" cap="flat" cmpd="sng">
                      <a:solidFill>
                        <a:schemeClr val="dk1"/>
                      </a:solidFill>
                      <a:prstDash val="solid"/>
                      <a:round/>
                      <a:headEnd type="none" w="sm" len="sm"/>
                      <a:tailEnd type="none" w="sm" len="sm"/>
                    </a:lnL>
                    <a:lnR w="19050" cap="flat" cmpd="sng">
                      <a:solidFill>
                        <a:schemeClr val="dk1"/>
                      </a:solidFill>
                      <a:prstDash val="solid"/>
                      <a:round/>
                      <a:headEnd type="none" w="sm" len="sm"/>
                      <a:tailEnd type="none" w="sm" len="sm"/>
                    </a:lnR>
                    <a:lnT w="19050" cap="flat" cmpd="sng">
                      <a:solidFill>
                        <a:schemeClr val="dk1"/>
                      </a:solidFill>
                      <a:prstDash val="solid"/>
                      <a:round/>
                      <a:headEnd type="none" w="sm" len="sm"/>
                      <a:tailEnd type="none" w="sm" len="sm"/>
                    </a:lnT>
                    <a:lnB w="19050" cap="flat" cmpd="sng">
                      <a:solidFill>
                        <a:schemeClr val="dk1"/>
                      </a:solidFill>
                      <a:prstDash val="solid"/>
                      <a:round/>
                      <a:headEnd type="none" w="sm" len="sm"/>
                      <a:tailEnd type="none" w="sm" len="sm"/>
                    </a:lnB>
                    <a:solidFill>
                      <a:srgbClr val="FEC232"/>
                    </a:solidFill>
                  </a:tcPr>
                </a:tc>
                <a:tc>
                  <a:txBody>
                    <a:bodyPr/>
                    <a:lstStyle/>
                    <a:p>
                      <a:pPr marL="0" lvl="0" indent="0" algn="l" rtl="0">
                        <a:spcBef>
                          <a:spcPts val="0"/>
                        </a:spcBef>
                        <a:spcAft>
                          <a:spcPts val="0"/>
                        </a:spcAft>
                        <a:buNone/>
                      </a:pPr>
                      <a:endParaRPr/>
                    </a:p>
                  </a:txBody>
                  <a:tcPr marL="91425" marR="91425" marT="91425" marB="91425">
                    <a:lnL w="19050" cap="flat" cmpd="sng">
                      <a:solidFill>
                        <a:schemeClr val="dk1"/>
                      </a:solidFill>
                      <a:prstDash val="solid"/>
                      <a:round/>
                      <a:headEnd type="none" w="sm" len="sm"/>
                      <a:tailEnd type="none" w="sm" len="sm"/>
                    </a:lnL>
                    <a:lnR w="19050" cap="flat" cmpd="sng">
                      <a:solidFill>
                        <a:schemeClr val="dk1"/>
                      </a:solidFill>
                      <a:prstDash val="solid"/>
                      <a:round/>
                      <a:headEnd type="none" w="sm" len="sm"/>
                      <a:tailEnd type="none" w="sm" len="sm"/>
                    </a:lnR>
                    <a:lnT w="19050" cap="flat" cmpd="sng">
                      <a:solidFill>
                        <a:schemeClr val="dk1"/>
                      </a:solidFill>
                      <a:prstDash val="solid"/>
                      <a:round/>
                      <a:headEnd type="none" w="sm" len="sm"/>
                      <a:tailEnd type="none" w="sm" len="sm"/>
                    </a:lnT>
                    <a:lnB w="19050" cap="flat" cmpd="sng">
                      <a:solidFill>
                        <a:schemeClr val="dk1"/>
                      </a:solidFill>
                      <a:prstDash val="solid"/>
                      <a:round/>
                      <a:headEnd type="none" w="sm" len="sm"/>
                      <a:tailEnd type="none" w="sm" len="sm"/>
                    </a:lnB>
                    <a:solidFill>
                      <a:srgbClr val="C40E3E"/>
                    </a:solidFill>
                  </a:tcPr>
                </a:tc>
                <a:tc>
                  <a:txBody>
                    <a:bodyPr/>
                    <a:lstStyle/>
                    <a:p>
                      <a:pPr marL="0" lvl="0" indent="0" algn="l" rtl="0">
                        <a:spcBef>
                          <a:spcPts val="0"/>
                        </a:spcBef>
                        <a:spcAft>
                          <a:spcPts val="0"/>
                        </a:spcAft>
                        <a:buNone/>
                      </a:pPr>
                      <a:endParaRPr/>
                    </a:p>
                  </a:txBody>
                  <a:tcPr marL="91425" marR="91425" marT="91425" marB="91425">
                    <a:lnL w="19050" cap="flat" cmpd="sng">
                      <a:solidFill>
                        <a:schemeClr val="dk1"/>
                      </a:solidFill>
                      <a:prstDash val="solid"/>
                      <a:round/>
                      <a:headEnd type="none" w="sm" len="sm"/>
                      <a:tailEnd type="none" w="sm" len="sm"/>
                    </a:lnL>
                  </a:tcPr>
                </a:tc>
                <a:extLst>
                  <a:ext uri="{0D108BD9-81ED-4DB2-BD59-A6C34878D82A}">
                    <a16:rowId xmlns:a16="http://schemas.microsoft.com/office/drawing/2014/main" val="10007"/>
                  </a:ext>
                </a:extLst>
              </a:tr>
              <a:tr h="396200">
                <a:tc>
                  <a:txBody>
                    <a:bodyPr/>
                    <a:lstStyle/>
                    <a:p>
                      <a:pPr marL="0" lvl="0" indent="0" algn="l" rtl="0">
                        <a:spcBef>
                          <a:spcPts val="0"/>
                        </a:spcBef>
                        <a:spcAft>
                          <a:spcPts val="0"/>
                        </a:spcAft>
                        <a:buNone/>
                      </a:pPr>
                      <a:endParaRPr/>
                    </a:p>
                  </a:txBody>
                  <a:tcPr marL="91425" marR="91425" marT="91425" marB="91425">
                    <a:lnB w="19050" cap="flat" cmpd="sng">
                      <a:solidFill>
                        <a:srgbClr val="CCCCCC"/>
                      </a:solidFill>
                      <a:prstDash val="solid"/>
                      <a:round/>
                      <a:headEnd type="none" w="sm" len="sm"/>
                      <a:tailEnd type="none" w="sm" len="sm"/>
                    </a:lnB>
                  </a:tcPr>
                </a:tc>
                <a:tc>
                  <a:txBody>
                    <a:bodyPr/>
                    <a:lstStyle/>
                    <a:p>
                      <a:pPr marL="0" lvl="0" indent="0" algn="l" rtl="0">
                        <a:spcBef>
                          <a:spcPts val="0"/>
                        </a:spcBef>
                        <a:spcAft>
                          <a:spcPts val="0"/>
                        </a:spcAft>
                        <a:buNone/>
                      </a:pPr>
                      <a:endParaRPr/>
                    </a:p>
                  </a:txBody>
                  <a:tcPr marL="91425" marR="91425" marT="91425" marB="91425">
                    <a:lnR w="19050" cap="flat" cmpd="sng">
                      <a:solidFill>
                        <a:schemeClr val="dk1"/>
                      </a:solidFill>
                      <a:prstDash val="solid"/>
                      <a:round/>
                      <a:headEnd type="none" w="sm" len="sm"/>
                      <a:tailEnd type="none" w="sm" len="sm"/>
                    </a:lnR>
                  </a:tcPr>
                </a:tc>
                <a:tc>
                  <a:txBody>
                    <a:bodyPr/>
                    <a:lstStyle/>
                    <a:p>
                      <a:pPr marL="0" lvl="0" indent="0" algn="l" rtl="0">
                        <a:spcBef>
                          <a:spcPts val="0"/>
                        </a:spcBef>
                        <a:spcAft>
                          <a:spcPts val="0"/>
                        </a:spcAft>
                        <a:buNone/>
                      </a:pPr>
                      <a:endParaRPr/>
                    </a:p>
                  </a:txBody>
                  <a:tcPr marL="91425" marR="91425" marT="91425" marB="91425">
                    <a:lnL w="19050" cap="flat" cmpd="sng">
                      <a:solidFill>
                        <a:schemeClr val="dk1"/>
                      </a:solidFill>
                      <a:prstDash val="solid"/>
                      <a:round/>
                      <a:headEnd type="none" w="sm" len="sm"/>
                      <a:tailEnd type="none" w="sm" len="sm"/>
                    </a:lnL>
                    <a:lnR w="19050" cap="flat" cmpd="sng">
                      <a:solidFill>
                        <a:schemeClr val="dk1"/>
                      </a:solidFill>
                      <a:prstDash val="solid"/>
                      <a:round/>
                      <a:headEnd type="none" w="sm" len="sm"/>
                      <a:tailEnd type="none" w="sm" len="sm"/>
                    </a:lnR>
                    <a:lnT w="19050" cap="flat" cmpd="sng">
                      <a:solidFill>
                        <a:schemeClr val="dk1"/>
                      </a:solidFill>
                      <a:prstDash val="solid"/>
                      <a:round/>
                      <a:headEnd type="none" w="sm" len="sm"/>
                      <a:tailEnd type="none" w="sm" len="sm"/>
                    </a:lnT>
                    <a:lnB w="19050" cap="flat" cmpd="sng">
                      <a:solidFill>
                        <a:schemeClr val="dk1"/>
                      </a:solidFill>
                      <a:prstDash val="solid"/>
                      <a:round/>
                      <a:headEnd type="none" w="sm" len="sm"/>
                      <a:tailEnd type="none" w="sm" len="sm"/>
                    </a:lnB>
                    <a:solidFill>
                      <a:srgbClr val="FEC232"/>
                    </a:solidFill>
                  </a:tcPr>
                </a:tc>
                <a:tc>
                  <a:txBody>
                    <a:bodyPr/>
                    <a:lstStyle/>
                    <a:p>
                      <a:pPr marL="0" lvl="0" indent="0" algn="l" rtl="0">
                        <a:spcBef>
                          <a:spcPts val="0"/>
                        </a:spcBef>
                        <a:spcAft>
                          <a:spcPts val="0"/>
                        </a:spcAft>
                        <a:buNone/>
                      </a:pPr>
                      <a:endParaRPr/>
                    </a:p>
                  </a:txBody>
                  <a:tcPr marL="91425" marR="91425" marT="91425" marB="91425">
                    <a:lnL w="19050" cap="flat" cmpd="sng">
                      <a:solidFill>
                        <a:schemeClr val="dk1"/>
                      </a:solidFill>
                      <a:prstDash val="solid"/>
                      <a:round/>
                      <a:headEnd type="none" w="sm" len="sm"/>
                      <a:tailEnd type="none" w="sm" len="sm"/>
                    </a:lnL>
                    <a:lnR w="19050" cap="flat" cmpd="sng">
                      <a:solidFill>
                        <a:schemeClr val="dk1"/>
                      </a:solidFill>
                      <a:prstDash val="solid"/>
                      <a:round/>
                      <a:headEnd type="none" w="sm" len="sm"/>
                      <a:tailEnd type="none" w="sm" len="sm"/>
                    </a:lnR>
                    <a:lnT w="19050" cap="flat" cmpd="sng">
                      <a:solidFill>
                        <a:schemeClr val="dk1"/>
                      </a:solidFill>
                      <a:prstDash val="solid"/>
                      <a:round/>
                      <a:headEnd type="none" w="sm" len="sm"/>
                      <a:tailEnd type="none" w="sm" len="sm"/>
                    </a:lnT>
                    <a:lnB w="19050" cap="flat" cmpd="sng">
                      <a:solidFill>
                        <a:schemeClr val="dk1"/>
                      </a:solidFill>
                      <a:prstDash val="solid"/>
                      <a:round/>
                      <a:headEnd type="none" w="sm" len="sm"/>
                      <a:tailEnd type="none" w="sm" len="sm"/>
                    </a:lnB>
                    <a:solidFill>
                      <a:srgbClr val="C40E3E"/>
                    </a:solidFill>
                  </a:tcPr>
                </a:tc>
                <a:tc>
                  <a:txBody>
                    <a:bodyPr/>
                    <a:lstStyle/>
                    <a:p>
                      <a:pPr marL="0" lvl="0" indent="0" algn="l" rtl="0">
                        <a:spcBef>
                          <a:spcPts val="0"/>
                        </a:spcBef>
                        <a:spcAft>
                          <a:spcPts val="0"/>
                        </a:spcAft>
                        <a:buNone/>
                      </a:pPr>
                      <a:endParaRPr/>
                    </a:p>
                  </a:txBody>
                  <a:tcPr marL="91425" marR="91425" marT="91425" marB="91425">
                    <a:lnL w="19050" cap="flat" cmpd="sng">
                      <a:solidFill>
                        <a:schemeClr val="dk1"/>
                      </a:solidFill>
                      <a:prstDash val="solid"/>
                      <a:round/>
                      <a:headEnd type="none" w="sm" len="sm"/>
                      <a:tailEnd type="none" w="sm" len="sm"/>
                    </a:lnL>
                  </a:tcPr>
                </a:tc>
                <a:extLst>
                  <a:ext uri="{0D108BD9-81ED-4DB2-BD59-A6C34878D82A}">
                    <a16:rowId xmlns:a16="http://schemas.microsoft.com/office/drawing/2014/main" val="10008"/>
                  </a:ext>
                </a:extLst>
              </a:tr>
              <a:tr h="396200">
                <a:tc>
                  <a:txBody>
                    <a:bodyPr/>
                    <a:lstStyle/>
                    <a:p>
                      <a:pPr marL="0" lvl="0" indent="0" algn="l" rtl="0">
                        <a:spcBef>
                          <a:spcPts val="0"/>
                        </a:spcBef>
                        <a:spcAft>
                          <a:spcPts val="0"/>
                        </a:spcAft>
                        <a:buNone/>
                      </a:pPr>
                      <a:endParaRPr/>
                    </a:p>
                  </a:txBody>
                  <a:tcPr marL="91425" marR="91425" marT="91425" marB="91425">
                    <a:lnL w="19050" cap="flat" cmpd="sng">
                      <a:solidFill>
                        <a:srgbClr val="CCCCCC"/>
                      </a:solidFill>
                      <a:prstDash val="solid"/>
                      <a:round/>
                      <a:headEnd type="none" w="sm" len="sm"/>
                      <a:tailEnd type="none" w="sm" len="sm"/>
                    </a:lnL>
                    <a:lnR w="19050" cap="flat" cmpd="sng">
                      <a:solidFill>
                        <a:srgbClr val="CCCCCC"/>
                      </a:solidFill>
                      <a:prstDash val="solid"/>
                      <a:round/>
                      <a:headEnd type="none" w="sm" len="sm"/>
                      <a:tailEnd type="none" w="sm" len="sm"/>
                    </a:lnR>
                    <a:lnT w="19050" cap="flat" cmpd="sng">
                      <a:solidFill>
                        <a:srgbClr val="CCCCCC"/>
                      </a:solidFill>
                      <a:prstDash val="solid"/>
                      <a:round/>
                      <a:headEnd type="none" w="sm" len="sm"/>
                      <a:tailEnd type="none" w="sm" len="sm"/>
                    </a:lnT>
                    <a:lnB w="19050" cap="flat" cmpd="sng">
                      <a:solidFill>
                        <a:srgbClr val="CCCCCC"/>
                      </a:solidFill>
                      <a:prstDash val="solid"/>
                      <a:round/>
                      <a:headEnd type="none" w="sm" len="sm"/>
                      <a:tailEnd type="none" w="sm" len="sm"/>
                    </a:lnB>
                  </a:tcPr>
                </a:tc>
                <a:tc>
                  <a:txBody>
                    <a:bodyPr/>
                    <a:lstStyle/>
                    <a:p>
                      <a:pPr marL="0" lvl="0" indent="0" algn="l" rtl="0">
                        <a:spcBef>
                          <a:spcPts val="0"/>
                        </a:spcBef>
                        <a:spcAft>
                          <a:spcPts val="0"/>
                        </a:spcAft>
                        <a:buNone/>
                      </a:pPr>
                      <a:endParaRPr/>
                    </a:p>
                  </a:txBody>
                  <a:tcPr marL="91425" marR="91425" marT="91425" marB="91425">
                    <a:lnL w="19050" cap="flat" cmpd="sng">
                      <a:solidFill>
                        <a:srgbClr val="CCCCCC"/>
                      </a:solidFill>
                      <a:prstDash val="solid"/>
                      <a:round/>
                      <a:headEnd type="none" w="sm" len="sm"/>
                      <a:tailEnd type="none" w="sm" len="sm"/>
                    </a:lnL>
                    <a:lnR w="19050" cap="flat" cmpd="sng">
                      <a:solidFill>
                        <a:schemeClr val="dk1"/>
                      </a:solidFill>
                      <a:prstDash val="solid"/>
                      <a:round/>
                      <a:headEnd type="none" w="sm" len="sm"/>
                      <a:tailEnd type="none" w="sm" len="sm"/>
                    </a:lnR>
                    <a:lnB w="19050" cap="flat" cmpd="sng">
                      <a:solidFill>
                        <a:srgbClr val="CCCCCC"/>
                      </a:solidFill>
                      <a:prstDash val="solid"/>
                      <a:round/>
                      <a:headEnd type="none" w="sm" len="sm"/>
                      <a:tailEnd type="none" w="sm" len="sm"/>
                    </a:lnB>
                  </a:tcPr>
                </a:tc>
                <a:tc>
                  <a:txBody>
                    <a:bodyPr/>
                    <a:lstStyle/>
                    <a:p>
                      <a:pPr marL="0" lvl="0" indent="0" algn="l" rtl="0">
                        <a:spcBef>
                          <a:spcPts val="0"/>
                        </a:spcBef>
                        <a:spcAft>
                          <a:spcPts val="0"/>
                        </a:spcAft>
                        <a:buNone/>
                      </a:pPr>
                      <a:endParaRPr/>
                    </a:p>
                  </a:txBody>
                  <a:tcPr marL="91425" marR="91425" marT="91425" marB="91425">
                    <a:lnL w="19050" cap="flat" cmpd="sng">
                      <a:solidFill>
                        <a:schemeClr val="dk1"/>
                      </a:solidFill>
                      <a:prstDash val="solid"/>
                      <a:round/>
                      <a:headEnd type="none" w="sm" len="sm"/>
                      <a:tailEnd type="none" w="sm" len="sm"/>
                    </a:lnL>
                    <a:lnR w="19050" cap="flat" cmpd="sng">
                      <a:solidFill>
                        <a:schemeClr val="dk1"/>
                      </a:solidFill>
                      <a:prstDash val="solid"/>
                      <a:round/>
                      <a:headEnd type="none" w="sm" len="sm"/>
                      <a:tailEnd type="none" w="sm" len="sm"/>
                    </a:lnR>
                    <a:lnT w="19050" cap="flat" cmpd="sng">
                      <a:solidFill>
                        <a:schemeClr val="dk1"/>
                      </a:solidFill>
                      <a:prstDash val="solid"/>
                      <a:round/>
                      <a:headEnd type="none" w="sm" len="sm"/>
                      <a:tailEnd type="none" w="sm" len="sm"/>
                    </a:lnT>
                    <a:lnB w="19050" cap="flat" cmpd="sng">
                      <a:solidFill>
                        <a:schemeClr val="dk1"/>
                      </a:solidFill>
                      <a:prstDash val="solid"/>
                      <a:round/>
                      <a:headEnd type="none" w="sm" len="sm"/>
                      <a:tailEnd type="none" w="sm" len="sm"/>
                    </a:lnB>
                    <a:solidFill>
                      <a:srgbClr val="FEC232"/>
                    </a:solidFill>
                  </a:tcPr>
                </a:tc>
                <a:tc>
                  <a:txBody>
                    <a:bodyPr/>
                    <a:lstStyle/>
                    <a:p>
                      <a:pPr marL="0" lvl="0" indent="0" algn="l" rtl="0">
                        <a:spcBef>
                          <a:spcPts val="0"/>
                        </a:spcBef>
                        <a:spcAft>
                          <a:spcPts val="0"/>
                        </a:spcAft>
                        <a:buNone/>
                      </a:pPr>
                      <a:endParaRPr/>
                    </a:p>
                  </a:txBody>
                  <a:tcPr marL="91425" marR="91425" marT="91425" marB="91425">
                    <a:lnL w="19050" cap="flat" cmpd="sng">
                      <a:solidFill>
                        <a:schemeClr val="dk1"/>
                      </a:solidFill>
                      <a:prstDash val="solid"/>
                      <a:round/>
                      <a:headEnd type="none" w="sm" len="sm"/>
                      <a:tailEnd type="none" w="sm" len="sm"/>
                    </a:lnL>
                    <a:lnR w="19050" cap="flat" cmpd="sng">
                      <a:solidFill>
                        <a:schemeClr val="dk1"/>
                      </a:solidFill>
                      <a:prstDash val="solid"/>
                      <a:round/>
                      <a:headEnd type="none" w="sm" len="sm"/>
                      <a:tailEnd type="none" w="sm" len="sm"/>
                    </a:lnR>
                    <a:lnT w="19050" cap="flat" cmpd="sng">
                      <a:solidFill>
                        <a:schemeClr val="dk1"/>
                      </a:solidFill>
                      <a:prstDash val="solid"/>
                      <a:round/>
                      <a:headEnd type="none" w="sm" len="sm"/>
                      <a:tailEnd type="none" w="sm" len="sm"/>
                    </a:lnT>
                    <a:lnB w="19050" cap="flat" cmpd="sng">
                      <a:solidFill>
                        <a:schemeClr val="dk1"/>
                      </a:solidFill>
                      <a:prstDash val="solid"/>
                      <a:round/>
                      <a:headEnd type="none" w="sm" len="sm"/>
                      <a:tailEnd type="none" w="sm" len="sm"/>
                    </a:lnB>
                    <a:solidFill>
                      <a:srgbClr val="C40E3E"/>
                    </a:solidFill>
                  </a:tcPr>
                </a:tc>
                <a:tc>
                  <a:txBody>
                    <a:bodyPr/>
                    <a:lstStyle/>
                    <a:p>
                      <a:pPr marL="0" lvl="0" indent="0" algn="l" rtl="0">
                        <a:spcBef>
                          <a:spcPts val="0"/>
                        </a:spcBef>
                        <a:spcAft>
                          <a:spcPts val="0"/>
                        </a:spcAft>
                        <a:buNone/>
                      </a:pPr>
                      <a:endParaRPr/>
                    </a:p>
                  </a:txBody>
                  <a:tcPr marL="91425" marR="91425" marT="91425" marB="91425">
                    <a:lnL w="19050" cap="flat" cmpd="sng">
                      <a:solidFill>
                        <a:schemeClr val="dk1"/>
                      </a:solidFill>
                      <a:prstDash val="solid"/>
                      <a:round/>
                      <a:headEnd type="none" w="sm" len="sm"/>
                      <a:tailEnd type="none" w="sm" len="sm"/>
                    </a:lnL>
                  </a:tcPr>
                </a:tc>
                <a:extLst>
                  <a:ext uri="{0D108BD9-81ED-4DB2-BD59-A6C34878D82A}">
                    <a16:rowId xmlns:a16="http://schemas.microsoft.com/office/drawing/2014/main" val="10009"/>
                  </a:ext>
                </a:extLst>
              </a:tr>
              <a:tr h="396200">
                <a:tc>
                  <a:txBody>
                    <a:bodyPr/>
                    <a:lstStyle/>
                    <a:p>
                      <a:pPr marL="0" lvl="0" indent="0" algn="l" rtl="0">
                        <a:spcBef>
                          <a:spcPts val="0"/>
                        </a:spcBef>
                        <a:spcAft>
                          <a:spcPts val="0"/>
                        </a:spcAft>
                        <a:buNone/>
                      </a:pPr>
                      <a:endParaRPr/>
                    </a:p>
                  </a:txBody>
                  <a:tcPr marL="91425" marR="91425" marT="91425" marB="91425">
                    <a:lnL w="19050" cap="flat" cmpd="sng">
                      <a:solidFill>
                        <a:schemeClr val="dk1"/>
                      </a:solidFill>
                      <a:prstDash val="solid"/>
                      <a:round/>
                      <a:headEnd type="none" w="sm" len="sm"/>
                      <a:tailEnd type="none" w="sm" len="sm"/>
                    </a:lnL>
                    <a:lnR w="19050" cap="flat" cmpd="sng">
                      <a:solidFill>
                        <a:srgbClr val="CCCCCC"/>
                      </a:solidFill>
                      <a:prstDash val="solid"/>
                      <a:round/>
                      <a:headEnd type="none" w="sm" len="sm"/>
                      <a:tailEnd type="none" w="sm" len="sm"/>
                    </a:lnR>
                    <a:lnT w="19050" cap="flat" cmpd="sng">
                      <a:solidFill>
                        <a:srgbClr val="CCCCCC"/>
                      </a:solidFill>
                      <a:prstDash val="solid"/>
                      <a:round/>
                      <a:headEnd type="none" w="sm" len="sm"/>
                      <a:tailEnd type="none" w="sm" len="sm"/>
                    </a:lnT>
                    <a:lnB w="19050" cap="flat" cmpd="sng">
                      <a:solidFill>
                        <a:schemeClr val="dk1"/>
                      </a:solidFill>
                      <a:prstDash val="solid"/>
                      <a:round/>
                      <a:headEnd type="none" w="sm" len="sm"/>
                      <a:tailEnd type="none" w="sm" len="sm"/>
                    </a:lnB>
                  </a:tcPr>
                </a:tc>
                <a:tc>
                  <a:txBody>
                    <a:bodyPr/>
                    <a:lstStyle/>
                    <a:p>
                      <a:pPr marL="0" lvl="0" indent="0" algn="l" rtl="0">
                        <a:spcBef>
                          <a:spcPts val="0"/>
                        </a:spcBef>
                        <a:spcAft>
                          <a:spcPts val="0"/>
                        </a:spcAft>
                        <a:buNone/>
                      </a:pPr>
                      <a:endParaRPr/>
                    </a:p>
                  </a:txBody>
                  <a:tcPr marL="91425" marR="91425" marT="91425" marB="91425">
                    <a:lnL w="19050" cap="flat" cmpd="sng">
                      <a:solidFill>
                        <a:srgbClr val="CCCCCC"/>
                      </a:solidFill>
                      <a:prstDash val="solid"/>
                      <a:round/>
                      <a:headEnd type="none" w="sm" len="sm"/>
                      <a:tailEnd type="none" w="sm" len="sm"/>
                    </a:lnL>
                    <a:lnR w="19050" cap="flat" cmpd="sng">
                      <a:solidFill>
                        <a:schemeClr val="dk1"/>
                      </a:solidFill>
                      <a:prstDash val="solid"/>
                      <a:round/>
                      <a:headEnd type="none" w="sm" len="sm"/>
                      <a:tailEnd type="none" w="sm" len="sm"/>
                    </a:lnR>
                    <a:lnT w="19050" cap="flat" cmpd="sng">
                      <a:solidFill>
                        <a:srgbClr val="CCCCCC"/>
                      </a:solidFill>
                      <a:prstDash val="solid"/>
                      <a:round/>
                      <a:headEnd type="none" w="sm" len="sm"/>
                      <a:tailEnd type="none" w="sm" len="sm"/>
                    </a:lnT>
                    <a:lnB w="19050" cap="flat" cmpd="sng">
                      <a:solidFill>
                        <a:schemeClr val="dk1"/>
                      </a:solidFill>
                      <a:prstDash val="solid"/>
                      <a:round/>
                      <a:headEnd type="none" w="sm" len="sm"/>
                      <a:tailEnd type="none" w="sm" len="sm"/>
                    </a:lnB>
                  </a:tcPr>
                </a:tc>
                <a:tc>
                  <a:txBody>
                    <a:bodyPr/>
                    <a:lstStyle/>
                    <a:p>
                      <a:pPr marL="0" lvl="0" indent="0" algn="l" rtl="0">
                        <a:spcBef>
                          <a:spcPts val="0"/>
                        </a:spcBef>
                        <a:spcAft>
                          <a:spcPts val="0"/>
                        </a:spcAft>
                        <a:buNone/>
                      </a:pPr>
                      <a:endParaRPr/>
                    </a:p>
                  </a:txBody>
                  <a:tcPr marL="91425" marR="91425" marT="91425" marB="91425">
                    <a:lnL w="19050" cap="flat" cmpd="sng">
                      <a:solidFill>
                        <a:schemeClr val="dk1"/>
                      </a:solidFill>
                      <a:prstDash val="solid"/>
                      <a:round/>
                      <a:headEnd type="none" w="sm" len="sm"/>
                      <a:tailEnd type="none" w="sm" len="sm"/>
                    </a:lnL>
                    <a:lnR w="19050" cap="flat" cmpd="sng">
                      <a:solidFill>
                        <a:schemeClr val="dk1"/>
                      </a:solidFill>
                      <a:prstDash val="solid"/>
                      <a:round/>
                      <a:headEnd type="none" w="sm" len="sm"/>
                      <a:tailEnd type="none" w="sm" len="sm"/>
                    </a:lnR>
                    <a:lnT w="19050" cap="flat" cmpd="sng">
                      <a:solidFill>
                        <a:schemeClr val="dk1"/>
                      </a:solidFill>
                      <a:prstDash val="solid"/>
                      <a:round/>
                      <a:headEnd type="none" w="sm" len="sm"/>
                      <a:tailEnd type="none" w="sm" len="sm"/>
                    </a:lnT>
                    <a:lnB w="19050" cap="flat" cmpd="sng">
                      <a:solidFill>
                        <a:schemeClr val="dk1"/>
                      </a:solidFill>
                      <a:prstDash val="solid"/>
                      <a:round/>
                      <a:headEnd type="none" w="sm" len="sm"/>
                      <a:tailEnd type="none" w="sm" len="sm"/>
                    </a:lnB>
                    <a:solidFill>
                      <a:srgbClr val="FEC232"/>
                    </a:solidFill>
                  </a:tcPr>
                </a:tc>
                <a:tc>
                  <a:txBody>
                    <a:bodyPr/>
                    <a:lstStyle/>
                    <a:p>
                      <a:pPr marL="0" lvl="0" indent="0" algn="l" rtl="0">
                        <a:spcBef>
                          <a:spcPts val="0"/>
                        </a:spcBef>
                        <a:spcAft>
                          <a:spcPts val="0"/>
                        </a:spcAft>
                        <a:buNone/>
                      </a:pPr>
                      <a:endParaRPr/>
                    </a:p>
                  </a:txBody>
                  <a:tcPr marL="91425" marR="91425" marT="91425" marB="91425">
                    <a:lnL w="19050" cap="flat" cmpd="sng">
                      <a:solidFill>
                        <a:schemeClr val="dk1"/>
                      </a:solidFill>
                      <a:prstDash val="solid"/>
                      <a:round/>
                      <a:headEnd type="none" w="sm" len="sm"/>
                      <a:tailEnd type="none" w="sm" len="sm"/>
                    </a:lnL>
                    <a:lnR w="19050" cap="flat" cmpd="sng">
                      <a:solidFill>
                        <a:schemeClr val="dk1"/>
                      </a:solidFill>
                      <a:prstDash val="solid"/>
                      <a:round/>
                      <a:headEnd type="none" w="sm" len="sm"/>
                      <a:tailEnd type="none" w="sm" len="sm"/>
                    </a:lnR>
                    <a:lnT w="19050" cap="flat" cmpd="sng">
                      <a:solidFill>
                        <a:schemeClr val="dk1"/>
                      </a:solidFill>
                      <a:prstDash val="solid"/>
                      <a:round/>
                      <a:headEnd type="none" w="sm" len="sm"/>
                      <a:tailEnd type="none" w="sm" len="sm"/>
                    </a:lnT>
                    <a:lnB w="19050" cap="flat" cmpd="sng">
                      <a:solidFill>
                        <a:schemeClr val="dk1"/>
                      </a:solidFill>
                      <a:prstDash val="solid"/>
                      <a:round/>
                      <a:headEnd type="none" w="sm" len="sm"/>
                      <a:tailEnd type="none" w="sm" len="sm"/>
                    </a:lnB>
                    <a:solidFill>
                      <a:srgbClr val="C40E3E"/>
                    </a:solidFill>
                  </a:tcPr>
                </a:tc>
                <a:tc>
                  <a:txBody>
                    <a:bodyPr/>
                    <a:lstStyle/>
                    <a:p>
                      <a:pPr marL="0" lvl="0" indent="0" algn="l" rtl="0">
                        <a:spcBef>
                          <a:spcPts val="0"/>
                        </a:spcBef>
                        <a:spcAft>
                          <a:spcPts val="0"/>
                        </a:spcAft>
                        <a:buNone/>
                      </a:pPr>
                      <a:endParaRPr/>
                    </a:p>
                  </a:txBody>
                  <a:tcPr marL="91425" marR="91425" marT="91425" marB="91425">
                    <a:lnL w="19050" cap="flat" cmpd="sng">
                      <a:solidFill>
                        <a:schemeClr val="dk1"/>
                      </a:solidFill>
                      <a:prstDash val="solid"/>
                      <a:round/>
                      <a:headEnd type="none" w="sm" len="sm"/>
                      <a:tailEnd type="none" w="sm" len="sm"/>
                    </a:lnL>
                    <a:lnB w="19050" cap="flat" cmpd="sng">
                      <a:solidFill>
                        <a:schemeClr val="dk1"/>
                      </a:solidFill>
                      <a:prstDash val="solid"/>
                      <a:round/>
                      <a:headEnd type="none" w="sm" len="sm"/>
                      <a:tailEnd type="none" w="sm" len="sm"/>
                    </a:lnB>
                  </a:tcPr>
                </a:tc>
                <a:extLst>
                  <a:ext uri="{0D108BD9-81ED-4DB2-BD59-A6C34878D82A}">
                    <a16:rowId xmlns:a16="http://schemas.microsoft.com/office/drawing/2014/main" val="10010"/>
                  </a:ext>
                </a:extLst>
              </a:tr>
              <a:tr h="396200">
                <a:tc>
                  <a:txBody>
                    <a:bodyPr/>
                    <a:lstStyle/>
                    <a:p>
                      <a:pPr marL="0" lvl="0" indent="0" algn="l" rtl="0">
                        <a:spcBef>
                          <a:spcPts val="0"/>
                        </a:spcBef>
                        <a:spcAft>
                          <a:spcPts val="0"/>
                        </a:spcAft>
                        <a:buNone/>
                      </a:pPr>
                      <a:endParaRPr/>
                    </a:p>
                  </a:txBody>
                  <a:tcPr marL="91425" marR="91425" marT="91425" marB="91425">
                    <a:lnL w="19050" cap="flat" cmpd="sng">
                      <a:solidFill>
                        <a:schemeClr val="dk1"/>
                      </a:solidFill>
                      <a:prstDash val="solid"/>
                      <a:round/>
                      <a:headEnd type="none" w="sm" len="sm"/>
                      <a:tailEnd type="none" w="sm" len="sm"/>
                    </a:lnL>
                    <a:lnR w="19050" cap="flat" cmpd="sng">
                      <a:solidFill>
                        <a:schemeClr val="dk1"/>
                      </a:solidFill>
                      <a:prstDash val="solid"/>
                      <a:round/>
                      <a:headEnd type="none" w="sm" len="sm"/>
                      <a:tailEnd type="none" w="sm" len="sm"/>
                    </a:lnR>
                    <a:lnT w="19050" cap="flat" cmpd="sng">
                      <a:solidFill>
                        <a:schemeClr val="dk1"/>
                      </a:solidFill>
                      <a:prstDash val="solid"/>
                      <a:round/>
                      <a:headEnd type="none" w="sm" len="sm"/>
                      <a:tailEnd type="none" w="sm" len="sm"/>
                    </a:lnT>
                    <a:lnB w="19050" cap="flat" cmpd="sng">
                      <a:solidFill>
                        <a:schemeClr val="dk1"/>
                      </a:solidFill>
                      <a:prstDash val="solid"/>
                      <a:round/>
                      <a:headEnd type="none" w="sm" len="sm"/>
                      <a:tailEnd type="none" w="sm" len="sm"/>
                    </a:lnB>
                    <a:solidFill>
                      <a:srgbClr val="FEC232"/>
                    </a:solidFill>
                  </a:tcPr>
                </a:tc>
                <a:tc>
                  <a:txBody>
                    <a:bodyPr/>
                    <a:lstStyle/>
                    <a:p>
                      <a:pPr marL="0" lvl="0" indent="0" algn="l" rtl="0">
                        <a:spcBef>
                          <a:spcPts val="0"/>
                        </a:spcBef>
                        <a:spcAft>
                          <a:spcPts val="0"/>
                        </a:spcAft>
                        <a:buNone/>
                      </a:pPr>
                      <a:endParaRPr/>
                    </a:p>
                  </a:txBody>
                  <a:tcPr marL="91425" marR="91425" marT="91425" marB="91425">
                    <a:lnL w="19050" cap="flat" cmpd="sng">
                      <a:solidFill>
                        <a:schemeClr val="dk1"/>
                      </a:solidFill>
                      <a:prstDash val="solid"/>
                      <a:round/>
                      <a:headEnd type="none" w="sm" len="sm"/>
                      <a:tailEnd type="none" w="sm" len="sm"/>
                    </a:lnL>
                    <a:lnR w="19050" cap="flat" cmpd="sng">
                      <a:solidFill>
                        <a:schemeClr val="dk1"/>
                      </a:solidFill>
                      <a:prstDash val="solid"/>
                      <a:round/>
                      <a:headEnd type="none" w="sm" len="sm"/>
                      <a:tailEnd type="none" w="sm" len="sm"/>
                    </a:lnR>
                    <a:lnT w="19050" cap="flat" cmpd="sng">
                      <a:solidFill>
                        <a:schemeClr val="dk1"/>
                      </a:solidFill>
                      <a:prstDash val="solid"/>
                      <a:round/>
                      <a:headEnd type="none" w="sm" len="sm"/>
                      <a:tailEnd type="none" w="sm" len="sm"/>
                    </a:lnT>
                    <a:lnB w="19050" cap="flat" cmpd="sng">
                      <a:solidFill>
                        <a:schemeClr val="dk1"/>
                      </a:solidFill>
                      <a:prstDash val="solid"/>
                      <a:round/>
                      <a:headEnd type="none" w="sm" len="sm"/>
                      <a:tailEnd type="none" w="sm" len="sm"/>
                    </a:lnB>
                    <a:solidFill>
                      <a:srgbClr val="C40E3E"/>
                    </a:solidFill>
                  </a:tcPr>
                </a:tc>
                <a:tc>
                  <a:txBody>
                    <a:bodyPr/>
                    <a:lstStyle/>
                    <a:p>
                      <a:pPr marL="0" lvl="0" indent="0" algn="l" rtl="0">
                        <a:spcBef>
                          <a:spcPts val="0"/>
                        </a:spcBef>
                        <a:spcAft>
                          <a:spcPts val="0"/>
                        </a:spcAft>
                        <a:buNone/>
                      </a:pPr>
                      <a:endParaRPr/>
                    </a:p>
                  </a:txBody>
                  <a:tcPr marL="91425" marR="91425" marT="91425" marB="91425">
                    <a:lnL w="19050" cap="flat" cmpd="sng">
                      <a:solidFill>
                        <a:schemeClr val="dk1"/>
                      </a:solidFill>
                      <a:prstDash val="solid"/>
                      <a:round/>
                      <a:headEnd type="none" w="sm" len="sm"/>
                      <a:tailEnd type="none" w="sm" len="sm"/>
                    </a:lnL>
                    <a:lnR w="19050" cap="flat" cmpd="sng">
                      <a:solidFill>
                        <a:schemeClr val="dk1"/>
                      </a:solidFill>
                      <a:prstDash val="solid"/>
                      <a:round/>
                      <a:headEnd type="none" w="sm" len="sm"/>
                      <a:tailEnd type="none" w="sm" len="sm"/>
                    </a:lnR>
                    <a:lnT w="19050" cap="flat" cmpd="sng">
                      <a:solidFill>
                        <a:schemeClr val="dk1"/>
                      </a:solidFill>
                      <a:prstDash val="solid"/>
                      <a:round/>
                      <a:headEnd type="none" w="sm" len="sm"/>
                      <a:tailEnd type="none" w="sm" len="sm"/>
                    </a:lnT>
                    <a:lnB w="19050" cap="flat" cmpd="sng">
                      <a:solidFill>
                        <a:schemeClr val="dk1"/>
                      </a:solidFill>
                      <a:prstDash val="solid"/>
                      <a:round/>
                      <a:headEnd type="none" w="sm" len="sm"/>
                      <a:tailEnd type="none" w="sm" len="sm"/>
                    </a:lnB>
                    <a:solidFill>
                      <a:srgbClr val="FEC232"/>
                    </a:solidFill>
                  </a:tcPr>
                </a:tc>
                <a:tc>
                  <a:txBody>
                    <a:bodyPr/>
                    <a:lstStyle/>
                    <a:p>
                      <a:pPr marL="0" lvl="0" indent="0" algn="l" rtl="0">
                        <a:spcBef>
                          <a:spcPts val="0"/>
                        </a:spcBef>
                        <a:spcAft>
                          <a:spcPts val="0"/>
                        </a:spcAft>
                        <a:buNone/>
                      </a:pPr>
                      <a:endParaRPr/>
                    </a:p>
                  </a:txBody>
                  <a:tcPr marL="91425" marR="91425" marT="91425" marB="91425">
                    <a:lnL w="19050" cap="flat" cmpd="sng">
                      <a:solidFill>
                        <a:schemeClr val="dk1"/>
                      </a:solidFill>
                      <a:prstDash val="solid"/>
                      <a:round/>
                      <a:headEnd type="none" w="sm" len="sm"/>
                      <a:tailEnd type="none" w="sm" len="sm"/>
                    </a:lnL>
                    <a:lnR w="19050" cap="flat" cmpd="sng">
                      <a:solidFill>
                        <a:schemeClr val="dk1"/>
                      </a:solidFill>
                      <a:prstDash val="solid"/>
                      <a:round/>
                      <a:headEnd type="none" w="sm" len="sm"/>
                      <a:tailEnd type="none" w="sm" len="sm"/>
                    </a:lnR>
                    <a:lnT w="19050" cap="flat" cmpd="sng">
                      <a:solidFill>
                        <a:schemeClr val="dk1"/>
                      </a:solidFill>
                      <a:prstDash val="solid"/>
                      <a:round/>
                      <a:headEnd type="none" w="sm" len="sm"/>
                      <a:tailEnd type="none" w="sm" len="sm"/>
                    </a:lnT>
                    <a:lnB w="19050" cap="flat" cmpd="sng">
                      <a:solidFill>
                        <a:schemeClr val="dk1"/>
                      </a:solidFill>
                      <a:prstDash val="solid"/>
                      <a:round/>
                      <a:headEnd type="none" w="sm" len="sm"/>
                      <a:tailEnd type="none" w="sm" len="sm"/>
                    </a:lnB>
                    <a:solidFill>
                      <a:srgbClr val="C40E3E"/>
                    </a:solidFill>
                  </a:tcPr>
                </a:tc>
                <a:tc>
                  <a:txBody>
                    <a:bodyPr/>
                    <a:lstStyle/>
                    <a:p>
                      <a:pPr marL="0" lvl="0" indent="0" algn="l" rtl="0">
                        <a:spcBef>
                          <a:spcPts val="0"/>
                        </a:spcBef>
                        <a:spcAft>
                          <a:spcPts val="0"/>
                        </a:spcAft>
                        <a:buNone/>
                      </a:pPr>
                      <a:endParaRPr/>
                    </a:p>
                  </a:txBody>
                  <a:tcPr marL="91425" marR="91425" marT="91425" marB="91425">
                    <a:lnL w="19050" cap="flat" cmpd="sng">
                      <a:solidFill>
                        <a:schemeClr val="dk1"/>
                      </a:solidFill>
                      <a:prstDash val="solid"/>
                      <a:round/>
                      <a:headEnd type="none" w="sm" len="sm"/>
                      <a:tailEnd type="none" w="sm" len="sm"/>
                    </a:lnL>
                    <a:lnR w="19050" cap="flat" cmpd="sng">
                      <a:solidFill>
                        <a:schemeClr val="dk1"/>
                      </a:solidFill>
                      <a:prstDash val="solid"/>
                      <a:round/>
                      <a:headEnd type="none" w="sm" len="sm"/>
                      <a:tailEnd type="none" w="sm" len="sm"/>
                    </a:lnR>
                    <a:lnT w="19050" cap="flat" cmpd="sng">
                      <a:solidFill>
                        <a:schemeClr val="dk1"/>
                      </a:solidFill>
                      <a:prstDash val="solid"/>
                      <a:round/>
                      <a:headEnd type="none" w="sm" len="sm"/>
                      <a:tailEnd type="none" w="sm" len="sm"/>
                    </a:lnT>
                    <a:lnB w="19050" cap="flat" cmpd="sng">
                      <a:solidFill>
                        <a:schemeClr val="dk1"/>
                      </a:solidFill>
                      <a:prstDash val="solid"/>
                      <a:round/>
                      <a:headEnd type="none" w="sm" len="sm"/>
                      <a:tailEnd type="none" w="sm" len="sm"/>
                    </a:lnB>
                    <a:solidFill>
                      <a:srgbClr val="FEC232"/>
                    </a:solidFill>
                  </a:tcPr>
                </a:tc>
                <a:extLst>
                  <a:ext uri="{0D108BD9-81ED-4DB2-BD59-A6C34878D82A}">
                    <a16:rowId xmlns:a16="http://schemas.microsoft.com/office/drawing/2014/main" val="10011"/>
                  </a:ext>
                </a:extLst>
              </a:tr>
            </a:tbl>
          </a:graphicData>
        </a:graphic>
      </p:graphicFrame>
      <p:sp>
        <p:nvSpPr>
          <p:cNvPr id="156" name="Google Shape;156;p19"/>
          <p:cNvSpPr/>
          <p:nvPr/>
        </p:nvSpPr>
        <p:spPr>
          <a:xfrm>
            <a:off x="9892875" y="5448025"/>
            <a:ext cx="3633300" cy="343800"/>
          </a:xfrm>
          <a:prstGeom prst="rect">
            <a:avLst/>
          </a:prstGeom>
          <a:solidFill>
            <a:srgbClr val="FEC23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US" sz="1800" b="1">
                <a:latin typeface="Calibri"/>
                <a:ea typeface="Calibri"/>
                <a:cs typeface="Calibri"/>
                <a:sym typeface="Calibri"/>
              </a:rPr>
              <a:t>High School YRBS/YTS</a:t>
            </a:r>
            <a:endParaRPr sz="1800" b="1">
              <a:latin typeface="Calibri"/>
              <a:ea typeface="Calibri"/>
              <a:cs typeface="Calibri"/>
              <a:sym typeface="Calibri"/>
            </a:endParaRPr>
          </a:p>
        </p:txBody>
      </p:sp>
      <p:sp>
        <p:nvSpPr>
          <p:cNvPr id="157" name="Google Shape;157;p19"/>
          <p:cNvSpPr/>
          <p:nvPr/>
        </p:nvSpPr>
        <p:spPr>
          <a:xfrm>
            <a:off x="469975" y="985575"/>
            <a:ext cx="91500" cy="4919400"/>
          </a:xfrm>
          <a:prstGeom prst="rect">
            <a:avLst/>
          </a:prstGeom>
          <a:solidFill>
            <a:schemeClr val="dk1"/>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 name="Google Shape;158;p19"/>
          <p:cNvSpPr/>
          <p:nvPr/>
        </p:nvSpPr>
        <p:spPr>
          <a:xfrm rot="5400000">
            <a:off x="4753975" y="1535775"/>
            <a:ext cx="91500" cy="8668500"/>
          </a:xfrm>
          <a:prstGeom prst="rect">
            <a:avLst/>
          </a:prstGeom>
          <a:solidFill>
            <a:schemeClr val="dk1"/>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aphicFrame>
        <p:nvGraphicFramePr>
          <p:cNvPr id="159" name="Google Shape;159;p19"/>
          <p:cNvGraphicFramePr/>
          <p:nvPr/>
        </p:nvGraphicFramePr>
        <p:xfrm>
          <a:off x="485300" y="5904975"/>
          <a:ext cx="8441500" cy="792450"/>
        </p:xfrm>
        <a:graphic>
          <a:graphicData uri="http://schemas.openxmlformats.org/drawingml/2006/table">
            <a:tbl>
              <a:tblPr>
                <a:noFill/>
              </a:tblPr>
              <a:tblGrid>
                <a:gridCol w="1688300">
                  <a:extLst>
                    <a:ext uri="{9D8B030D-6E8A-4147-A177-3AD203B41FA5}">
                      <a16:colId xmlns:a16="http://schemas.microsoft.com/office/drawing/2014/main" val="20000"/>
                    </a:ext>
                  </a:extLst>
                </a:gridCol>
                <a:gridCol w="1688300">
                  <a:extLst>
                    <a:ext uri="{9D8B030D-6E8A-4147-A177-3AD203B41FA5}">
                      <a16:colId xmlns:a16="http://schemas.microsoft.com/office/drawing/2014/main" val="20001"/>
                    </a:ext>
                  </a:extLst>
                </a:gridCol>
                <a:gridCol w="1688300">
                  <a:extLst>
                    <a:ext uri="{9D8B030D-6E8A-4147-A177-3AD203B41FA5}">
                      <a16:colId xmlns:a16="http://schemas.microsoft.com/office/drawing/2014/main" val="20002"/>
                    </a:ext>
                  </a:extLst>
                </a:gridCol>
                <a:gridCol w="1688300">
                  <a:extLst>
                    <a:ext uri="{9D8B030D-6E8A-4147-A177-3AD203B41FA5}">
                      <a16:colId xmlns:a16="http://schemas.microsoft.com/office/drawing/2014/main" val="20003"/>
                    </a:ext>
                  </a:extLst>
                </a:gridCol>
                <a:gridCol w="1688300">
                  <a:extLst>
                    <a:ext uri="{9D8B030D-6E8A-4147-A177-3AD203B41FA5}">
                      <a16:colId xmlns:a16="http://schemas.microsoft.com/office/drawing/2014/main" val="20004"/>
                    </a:ext>
                  </a:extLst>
                </a:gridCol>
              </a:tblGrid>
              <a:tr h="792450">
                <a:tc>
                  <a:txBody>
                    <a:bodyPr/>
                    <a:lstStyle/>
                    <a:p>
                      <a:pPr marL="0" lvl="0" indent="0" algn="ctr" rtl="0">
                        <a:spcBef>
                          <a:spcPts val="0"/>
                        </a:spcBef>
                        <a:spcAft>
                          <a:spcPts val="0"/>
                        </a:spcAft>
                        <a:buNone/>
                      </a:pPr>
                      <a:r>
                        <a:rPr lang="en-US" sz="2000" b="1">
                          <a:latin typeface="Calibri"/>
                          <a:ea typeface="Calibri"/>
                          <a:cs typeface="Calibri"/>
                          <a:sym typeface="Calibri"/>
                        </a:rPr>
                        <a:t>Sad/Hopeless</a:t>
                      </a:r>
                      <a:endParaRPr sz="2000" b="1">
                        <a:latin typeface="Calibri"/>
                        <a:ea typeface="Calibri"/>
                        <a:cs typeface="Calibri"/>
                        <a:sym typeface="Calibri"/>
                      </a:endParaRPr>
                    </a:p>
                  </a:txBody>
                  <a:tcPr marL="91425" marR="91425" marT="91425" marB="91425">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tc>
                  <a:txBody>
                    <a:bodyPr/>
                    <a:lstStyle/>
                    <a:p>
                      <a:pPr marL="0" lvl="0" indent="0" algn="ctr" rtl="0">
                        <a:spcBef>
                          <a:spcPts val="0"/>
                        </a:spcBef>
                        <a:spcAft>
                          <a:spcPts val="0"/>
                        </a:spcAft>
                        <a:buNone/>
                      </a:pPr>
                      <a:r>
                        <a:rPr lang="en-US" sz="2000" b="1">
                          <a:latin typeface="Calibri"/>
                          <a:ea typeface="Calibri"/>
                          <a:cs typeface="Calibri"/>
                          <a:sym typeface="Calibri"/>
                        </a:rPr>
                        <a:t>Suicide Attempt</a:t>
                      </a:r>
                      <a:endParaRPr sz="2000" b="1">
                        <a:latin typeface="Calibri"/>
                        <a:ea typeface="Calibri"/>
                        <a:cs typeface="Calibri"/>
                        <a:sym typeface="Calibri"/>
                      </a:endParaRPr>
                    </a:p>
                  </a:txBody>
                  <a:tcPr marL="91425" marR="91425" marT="91425" marB="91425">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tc>
                  <a:txBody>
                    <a:bodyPr/>
                    <a:lstStyle/>
                    <a:p>
                      <a:pPr marL="0" lvl="0" indent="0" algn="ctr" rtl="0">
                        <a:spcBef>
                          <a:spcPts val="0"/>
                        </a:spcBef>
                        <a:spcAft>
                          <a:spcPts val="0"/>
                        </a:spcAft>
                        <a:buNone/>
                      </a:pPr>
                      <a:r>
                        <a:rPr lang="en-US" sz="2000" b="1">
                          <a:latin typeface="Calibri"/>
                          <a:ea typeface="Calibri"/>
                          <a:cs typeface="Calibri"/>
                          <a:sym typeface="Calibri"/>
                        </a:rPr>
                        <a:t>Alcohol Use</a:t>
                      </a:r>
                      <a:endParaRPr sz="2000" b="1">
                        <a:latin typeface="Calibri"/>
                        <a:ea typeface="Calibri"/>
                        <a:cs typeface="Calibri"/>
                        <a:sym typeface="Calibri"/>
                      </a:endParaRPr>
                    </a:p>
                  </a:txBody>
                  <a:tcPr marL="91425" marR="91425" marT="91425" marB="91425">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tc>
                  <a:txBody>
                    <a:bodyPr/>
                    <a:lstStyle/>
                    <a:p>
                      <a:pPr marL="0" lvl="0" indent="0" algn="ctr" rtl="0">
                        <a:spcBef>
                          <a:spcPts val="0"/>
                        </a:spcBef>
                        <a:spcAft>
                          <a:spcPts val="0"/>
                        </a:spcAft>
                        <a:buNone/>
                      </a:pPr>
                      <a:r>
                        <a:rPr lang="en-US" sz="2000" b="1">
                          <a:latin typeface="Calibri"/>
                          <a:ea typeface="Calibri"/>
                          <a:cs typeface="Calibri"/>
                          <a:sym typeface="Calibri"/>
                        </a:rPr>
                        <a:t>Marijuana Use</a:t>
                      </a:r>
                      <a:endParaRPr sz="2000" b="1">
                        <a:latin typeface="Calibri"/>
                        <a:ea typeface="Calibri"/>
                        <a:cs typeface="Calibri"/>
                        <a:sym typeface="Calibri"/>
                      </a:endParaRPr>
                    </a:p>
                  </a:txBody>
                  <a:tcPr marL="91425" marR="91425" marT="91425" marB="91425">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tc>
                  <a:txBody>
                    <a:bodyPr/>
                    <a:lstStyle/>
                    <a:p>
                      <a:pPr marL="0" lvl="0" indent="0" algn="ctr" rtl="0">
                        <a:spcBef>
                          <a:spcPts val="0"/>
                        </a:spcBef>
                        <a:spcAft>
                          <a:spcPts val="0"/>
                        </a:spcAft>
                        <a:buNone/>
                      </a:pPr>
                      <a:r>
                        <a:rPr lang="en-US" sz="2000" b="1">
                          <a:latin typeface="Calibri"/>
                          <a:ea typeface="Calibri"/>
                          <a:cs typeface="Calibri"/>
                          <a:sym typeface="Calibri"/>
                        </a:rPr>
                        <a:t>Prescription Drug Use</a:t>
                      </a:r>
                      <a:endParaRPr sz="2000" b="1">
                        <a:latin typeface="Calibri"/>
                        <a:ea typeface="Calibri"/>
                        <a:cs typeface="Calibri"/>
                        <a:sym typeface="Calibri"/>
                      </a:endParaRPr>
                    </a:p>
                  </a:txBody>
                  <a:tcPr marL="91425" marR="91425" marT="91425" marB="91425">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extLst>
                  <a:ext uri="{0D108BD9-81ED-4DB2-BD59-A6C34878D82A}">
                    <a16:rowId xmlns:a16="http://schemas.microsoft.com/office/drawing/2014/main" val="10000"/>
                  </a:ext>
                </a:extLst>
              </a:tr>
            </a:tbl>
          </a:graphicData>
        </a:graphic>
      </p:graphicFrame>
      <p:graphicFrame>
        <p:nvGraphicFramePr>
          <p:cNvPr id="160" name="Google Shape;160;p19"/>
          <p:cNvGraphicFramePr/>
          <p:nvPr/>
        </p:nvGraphicFramePr>
        <p:xfrm>
          <a:off x="74000" y="443663"/>
          <a:ext cx="382850" cy="5206500"/>
        </p:xfrm>
        <a:graphic>
          <a:graphicData uri="http://schemas.openxmlformats.org/drawingml/2006/table">
            <a:tbl>
              <a:tblPr>
                <a:noFill/>
              </a:tblPr>
              <a:tblGrid>
                <a:gridCol w="382850">
                  <a:extLst>
                    <a:ext uri="{9D8B030D-6E8A-4147-A177-3AD203B41FA5}">
                      <a16:colId xmlns:a16="http://schemas.microsoft.com/office/drawing/2014/main" val="20000"/>
                    </a:ext>
                  </a:extLst>
                </a:gridCol>
              </a:tblGrid>
              <a:tr h="400500">
                <a:tc>
                  <a:txBody>
                    <a:bodyPr/>
                    <a:lstStyle/>
                    <a:p>
                      <a:pPr marL="0" lvl="0" indent="0" algn="r" rtl="0">
                        <a:spcBef>
                          <a:spcPts val="0"/>
                        </a:spcBef>
                        <a:spcAft>
                          <a:spcPts val="0"/>
                        </a:spcAft>
                        <a:buNone/>
                      </a:pPr>
                      <a:endParaRPr b="1"/>
                    </a:p>
                  </a:txBody>
                  <a:tcPr marL="91425" marR="91425" marT="91425" marB="91425">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extLst>
                  <a:ext uri="{0D108BD9-81ED-4DB2-BD59-A6C34878D82A}">
                    <a16:rowId xmlns:a16="http://schemas.microsoft.com/office/drawing/2014/main" val="10000"/>
                  </a:ext>
                </a:extLst>
              </a:tr>
              <a:tr h="400500">
                <a:tc>
                  <a:txBody>
                    <a:bodyPr/>
                    <a:lstStyle/>
                    <a:p>
                      <a:pPr marL="0" lvl="0" indent="0" algn="r" rtl="0">
                        <a:spcBef>
                          <a:spcPts val="0"/>
                        </a:spcBef>
                        <a:spcAft>
                          <a:spcPts val="0"/>
                        </a:spcAft>
                        <a:buNone/>
                      </a:pPr>
                      <a:r>
                        <a:rPr lang="en-US" b="1"/>
                        <a:t>24</a:t>
                      </a:r>
                      <a:endParaRPr b="1"/>
                    </a:p>
                  </a:txBody>
                  <a:tcPr marL="91425" marR="91425" marT="91425" marB="91425">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extLst>
                  <a:ext uri="{0D108BD9-81ED-4DB2-BD59-A6C34878D82A}">
                    <a16:rowId xmlns:a16="http://schemas.microsoft.com/office/drawing/2014/main" val="10001"/>
                  </a:ext>
                </a:extLst>
              </a:tr>
              <a:tr h="400500">
                <a:tc>
                  <a:txBody>
                    <a:bodyPr/>
                    <a:lstStyle/>
                    <a:p>
                      <a:pPr marL="0" lvl="0" indent="0" algn="r" rtl="0">
                        <a:spcBef>
                          <a:spcPts val="0"/>
                        </a:spcBef>
                        <a:spcAft>
                          <a:spcPts val="0"/>
                        </a:spcAft>
                        <a:buNone/>
                      </a:pPr>
                      <a:r>
                        <a:rPr lang="en-US" b="1"/>
                        <a:t>22</a:t>
                      </a:r>
                      <a:endParaRPr b="1"/>
                    </a:p>
                  </a:txBody>
                  <a:tcPr marL="91425" marR="91425" marT="91425" marB="91425">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extLst>
                  <a:ext uri="{0D108BD9-81ED-4DB2-BD59-A6C34878D82A}">
                    <a16:rowId xmlns:a16="http://schemas.microsoft.com/office/drawing/2014/main" val="10002"/>
                  </a:ext>
                </a:extLst>
              </a:tr>
              <a:tr h="400500">
                <a:tc>
                  <a:txBody>
                    <a:bodyPr/>
                    <a:lstStyle/>
                    <a:p>
                      <a:pPr marL="0" lvl="0" indent="0" algn="r" rtl="0">
                        <a:spcBef>
                          <a:spcPts val="0"/>
                        </a:spcBef>
                        <a:spcAft>
                          <a:spcPts val="0"/>
                        </a:spcAft>
                        <a:buNone/>
                      </a:pPr>
                      <a:r>
                        <a:rPr lang="en-US" b="1"/>
                        <a:t>20</a:t>
                      </a:r>
                      <a:endParaRPr b="1"/>
                    </a:p>
                  </a:txBody>
                  <a:tcPr marL="91425" marR="91425" marT="91425" marB="91425">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extLst>
                  <a:ext uri="{0D108BD9-81ED-4DB2-BD59-A6C34878D82A}">
                    <a16:rowId xmlns:a16="http://schemas.microsoft.com/office/drawing/2014/main" val="10003"/>
                  </a:ext>
                </a:extLst>
              </a:tr>
              <a:tr h="400500">
                <a:tc>
                  <a:txBody>
                    <a:bodyPr/>
                    <a:lstStyle/>
                    <a:p>
                      <a:pPr marL="0" lvl="0" indent="0" algn="r" rtl="0">
                        <a:spcBef>
                          <a:spcPts val="0"/>
                        </a:spcBef>
                        <a:spcAft>
                          <a:spcPts val="0"/>
                        </a:spcAft>
                        <a:buNone/>
                      </a:pPr>
                      <a:r>
                        <a:rPr lang="en-US" b="1"/>
                        <a:t>18</a:t>
                      </a:r>
                      <a:endParaRPr b="1"/>
                    </a:p>
                  </a:txBody>
                  <a:tcPr marL="91425" marR="91425" marT="91425" marB="91425">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extLst>
                  <a:ext uri="{0D108BD9-81ED-4DB2-BD59-A6C34878D82A}">
                    <a16:rowId xmlns:a16="http://schemas.microsoft.com/office/drawing/2014/main" val="10004"/>
                  </a:ext>
                </a:extLst>
              </a:tr>
              <a:tr h="400500">
                <a:tc>
                  <a:txBody>
                    <a:bodyPr/>
                    <a:lstStyle/>
                    <a:p>
                      <a:pPr marL="0" lvl="0" indent="0" algn="r" rtl="0">
                        <a:spcBef>
                          <a:spcPts val="0"/>
                        </a:spcBef>
                        <a:spcAft>
                          <a:spcPts val="0"/>
                        </a:spcAft>
                        <a:buNone/>
                      </a:pPr>
                      <a:r>
                        <a:rPr lang="en-US" b="1"/>
                        <a:t>16</a:t>
                      </a:r>
                      <a:endParaRPr b="1"/>
                    </a:p>
                  </a:txBody>
                  <a:tcPr marL="91425" marR="91425" marT="91425" marB="91425">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extLst>
                  <a:ext uri="{0D108BD9-81ED-4DB2-BD59-A6C34878D82A}">
                    <a16:rowId xmlns:a16="http://schemas.microsoft.com/office/drawing/2014/main" val="10005"/>
                  </a:ext>
                </a:extLst>
              </a:tr>
              <a:tr h="400500">
                <a:tc>
                  <a:txBody>
                    <a:bodyPr/>
                    <a:lstStyle/>
                    <a:p>
                      <a:pPr marL="0" lvl="0" indent="0" algn="r" rtl="0">
                        <a:spcBef>
                          <a:spcPts val="0"/>
                        </a:spcBef>
                        <a:spcAft>
                          <a:spcPts val="0"/>
                        </a:spcAft>
                        <a:buNone/>
                      </a:pPr>
                      <a:r>
                        <a:rPr lang="en-US" b="1"/>
                        <a:t>14</a:t>
                      </a:r>
                      <a:endParaRPr b="1"/>
                    </a:p>
                  </a:txBody>
                  <a:tcPr marL="91425" marR="91425" marT="91425" marB="91425">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extLst>
                  <a:ext uri="{0D108BD9-81ED-4DB2-BD59-A6C34878D82A}">
                    <a16:rowId xmlns:a16="http://schemas.microsoft.com/office/drawing/2014/main" val="10006"/>
                  </a:ext>
                </a:extLst>
              </a:tr>
              <a:tr h="400500">
                <a:tc>
                  <a:txBody>
                    <a:bodyPr/>
                    <a:lstStyle/>
                    <a:p>
                      <a:pPr marL="0" lvl="0" indent="0" algn="r" rtl="0">
                        <a:spcBef>
                          <a:spcPts val="0"/>
                        </a:spcBef>
                        <a:spcAft>
                          <a:spcPts val="0"/>
                        </a:spcAft>
                        <a:buNone/>
                      </a:pPr>
                      <a:r>
                        <a:rPr lang="en-US" b="1"/>
                        <a:t>12</a:t>
                      </a:r>
                      <a:endParaRPr b="1"/>
                    </a:p>
                  </a:txBody>
                  <a:tcPr marL="91425" marR="91425" marT="91425" marB="91425">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extLst>
                  <a:ext uri="{0D108BD9-81ED-4DB2-BD59-A6C34878D82A}">
                    <a16:rowId xmlns:a16="http://schemas.microsoft.com/office/drawing/2014/main" val="10007"/>
                  </a:ext>
                </a:extLst>
              </a:tr>
              <a:tr h="400500">
                <a:tc>
                  <a:txBody>
                    <a:bodyPr/>
                    <a:lstStyle/>
                    <a:p>
                      <a:pPr marL="0" lvl="0" indent="0" algn="ctr" rtl="0">
                        <a:spcBef>
                          <a:spcPts val="0"/>
                        </a:spcBef>
                        <a:spcAft>
                          <a:spcPts val="0"/>
                        </a:spcAft>
                        <a:buNone/>
                      </a:pPr>
                      <a:r>
                        <a:rPr lang="en-US" b="1"/>
                        <a:t>10</a:t>
                      </a:r>
                      <a:endParaRPr b="1"/>
                    </a:p>
                  </a:txBody>
                  <a:tcPr marL="91425" marR="91425" marT="91425" marB="91425">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extLst>
                  <a:ext uri="{0D108BD9-81ED-4DB2-BD59-A6C34878D82A}">
                    <a16:rowId xmlns:a16="http://schemas.microsoft.com/office/drawing/2014/main" val="10008"/>
                  </a:ext>
                </a:extLst>
              </a:tr>
              <a:tr h="400500">
                <a:tc>
                  <a:txBody>
                    <a:bodyPr/>
                    <a:lstStyle/>
                    <a:p>
                      <a:pPr marL="0" lvl="0" indent="0" algn="r" rtl="0">
                        <a:spcBef>
                          <a:spcPts val="0"/>
                        </a:spcBef>
                        <a:spcAft>
                          <a:spcPts val="0"/>
                        </a:spcAft>
                        <a:buNone/>
                      </a:pPr>
                      <a:r>
                        <a:rPr lang="en-US" b="1"/>
                        <a:t>8</a:t>
                      </a:r>
                      <a:endParaRPr b="1"/>
                    </a:p>
                  </a:txBody>
                  <a:tcPr marL="91425" marR="91425" marT="91425" marB="91425">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extLst>
                  <a:ext uri="{0D108BD9-81ED-4DB2-BD59-A6C34878D82A}">
                    <a16:rowId xmlns:a16="http://schemas.microsoft.com/office/drawing/2014/main" val="10009"/>
                  </a:ext>
                </a:extLst>
              </a:tr>
              <a:tr h="400500">
                <a:tc>
                  <a:txBody>
                    <a:bodyPr/>
                    <a:lstStyle/>
                    <a:p>
                      <a:pPr marL="0" lvl="0" indent="0" algn="r" rtl="0">
                        <a:spcBef>
                          <a:spcPts val="0"/>
                        </a:spcBef>
                        <a:spcAft>
                          <a:spcPts val="0"/>
                        </a:spcAft>
                        <a:buNone/>
                      </a:pPr>
                      <a:r>
                        <a:rPr lang="en-US" b="1"/>
                        <a:t>6</a:t>
                      </a:r>
                      <a:endParaRPr b="1"/>
                    </a:p>
                  </a:txBody>
                  <a:tcPr marL="91425" marR="91425" marT="91425" marB="91425">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extLst>
                  <a:ext uri="{0D108BD9-81ED-4DB2-BD59-A6C34878D82A}">
                    <a16:rowId xmlns:a16="http://schemas.microsoft.com/office/drawing/2014/main" val="10010"/>
                  </a:ext>
                </a:extLst>
              </a:tr>
              <a:tr h="400500">
                <a:tc>
                  <a:txBody>
                    <a:bodyPr/>
                    <a:lstStyle/>
                    <a:p>
                      <a:pPr marL="0" lvl="0" indent="0" algn="r" rtl="0">
                        <a:spcBef>
                          <a:spcPts val="0"/>
                        </a:spcBef>
                        <a:spcAft>
                          <a:spcPts val="0"/>
                        </a:spcAft>
                        <a:buNone/>
                      </a:pPr>
                      <a:r>
                        <a:rPr lang="en-US" b="1"/>
                        <a:t>4</a:t>
                      </a:r>
                      <a:endParaRPr b="1"/>
                    </a:p>
                  </a:txBody>
                  <a:tcPr marL="91425" marR="91425" marT="91425" marB="91425">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extLst>
                  <a:ext uri="{0D108BD9-81ED-4DB2-BD59-A6C34878D82A}">
                    <a16:rowId xmlns:a16="http://schemas.microsoft.com/office/drawing/2014/main" val="10011"/>
                  </a:ext>
                </a:extLst>
              </a:tr>
              <a:tr h="400500">
                <a:tc>
                  <a:txBody>
                    <a:bodyPr/>
                    <a:lstStyle/>
                    <a:p>
                      <a:pPr marL="0" lvl="0" indent="0" algn="r" rtl="0">
                        <a:spcBef>
                          <a:spcPts val="0"/>
                        </a:spcBef>
                        <a:spcAft>
                          <a:spcPts val="0"/>
                        </a:spcAft>
                        <a:buNone/>
                      </a:pPr>
                      <a:r>
                        <a:rPr lang="en-US" b="1"/>
                        <a:t>2</a:t>
                      </a:r>
                      <a:endParaRPr b="1"/>
                    </a:p>
                  </a:txBody>
                  <a:tcPr marL="91425" marR="91425" marT="91425" marB="91425">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extLst>
                  <a:ext uri="{0D108BD9-81ED-4DB2-BD59-A6C34878D82A}">
                    <a16:rowId xmlns:a16="http://schemas.microsoft.com/office/drawing/2014/main" val="10012"/>
                  </a:ext>
                </a:extLst>
              </a:tr>
            </a:tbl>
          </a:graphicData>
        </a:graphic>
      </p:graphicFrame>
      <p:sp>
        <p:nvSpPr>
          <p:cNvPr id="161" name="Google Shape;161;p19"/>
          <p:cNvSpPr txBox="1"/>
          <p:nvPr/>
        </p:nvSpPr>
        <p:spPr>
          <a:xfrm>
            <a:off x="7353300" y="5269175"/>
            <a:ext cx="1719000" cy="183000"/>
          </a:xfrm>
          <a:prstGeom prst="rect">
            <a:avLst/>
          </a:prstGeom>
          <a:solidFill>
            <a:srgbClr val="FEC232"/>
          </a:solidFill>
          <a:ln w="19050"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lvl="0" indent="0" algn="l" rtl="0">
              <a:spcBef>
                <a:spcPts val="0"/>
              </a:spcBef>
              <a:spcAft>
                <a:spcPts val="0"/>
              </a:spcAft>
              <a:buNone/>
            </a:pPr>
            <a:endParaRPr>
              <a:latin typeface="Calibri"/>
              <a:ea typeface="Calibri"/>
              <a:cs typeface="Calibri"/>
              <a:sym typeface="Calibri"/>
            </a:endParaRPr>
          </a:p>
        </p:txBody>
      </p:sp>
      <p:sp>
        <p:nvSpPr>
          <p:cNvPr id="162" name="Google Shape;162;p19"/>
          <p:cNvSpPr txBox="1"/>
          <p:nvPr/>
        </p:nvSpPr>
        <p:spPr>
          <a:xfrm>
            <a:off x="2209800" y="5371825"/>
            <a:ext cx="1719000" cy="91500"/>
          </a:xfrm>
          <a:prstGeom prst="rect">
            <a:avLst/>
          </a:prstGeom>
          <a:solidFill>
            <a:srgbClr val="C40E3E"/>
          </a:solidFill>
          <a:ln w="19050"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lvl="0" indent="0" algn="l" rtl="0">
              <a:spcBef>
                <a:spcPts val="0"/>
              </a:spcBef>
              <a:spcAft>
                <a:spcPts val="0"/>
              </a:spcAft>
              <a:buNone/>
            </a:pPr>
            <a:endParaRPr>
              <a:latin typeface="Calibri"/>
              <a:ea typeface="Calibri"/>
              <a:cs typeface="Calibri"/>
              <a:sym typeface="Calibri"/>
            </a:endParaRPr>
          </a:p>
        </p:txBody>
      </p:sp>
      <p:sp>
        <p:nvSpPr>
          <p:cNvPr id="163" name="Google Shape;163;p19"/>
          <p:cNvSpPr txBox="1"/>
          <p:nvPr/>
        </p:nvSpPr>
        <p:spPr>
          <a:xfrm>
            <a:off x="571500" y="4400225"/>
            <a:ext cx="1632900" cy="769500"/>
          </a:xfrm>
          <a:prstGeom prst="rect">
            <a:avLst/>
          </a:prstGeom>
          <a:solidFill>
            <a:srgbClr val="D9D9D9"/>
          </a:solid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1900">
                <a:latin typeface="Calibri"/>
                <a:ea typeface="Calibri"/>
                <a:cs typeface="Calibri"/>
                <a:sym typeface="Calibri"/>
              </a:rPr>
              <a:t>Tobacco Users </a:t>
            </a:r>
            <a:endParaRPr sz="1900">
              <a:latin typeface="Calibri"/>
              <a:ea typeface="Calibri"/>
              <a:cs typeface="Calibri"/>
              <a:sym typeface="Calibri"/>
            </a:endParaRPr>
          </a:p>
          <a:p>
            <a:pPr marL="0" lvl="0" indent="0" algn="l" rtl="0">
              <a:spcBef>
                <a:spcPts val="0"/>
              </a:spcBef>
              <a:spcAft>
                <a:spcPts val="0"/>
              </a:spcAft>
              <a:buNone/>
            </a:pPr>
            <a:r>
              <a:rPr lang="en-US" sz="1900" b="1">
                <a:latin typeface="Calibri"/>
                <a:ea typeface="Calibri"/>
                <a:cs typeface="Calibri"/>
                <a:sym typeface="Calibri"/>
              </a:rPr>
              <a:t>3X more likely</a:t>
            </a:r>
            <a:endParaRPr sz="1900" b="1">
              <a:latin typeface="Calibri"/>
              <a:ea typeface="Calibri"/>
              <a:cs typeface="Calibri"/>
              <a:sym typeface="Calibri"/>
            </a:endParaRPr>
          </a:p>
        </p:txBody>
      </p:sp>
      <p:sp>
        <p:nvSpPr>
          <p:cNvPr id="164" name="Google Shape;164;p19"/>
          <p:cNvSpPr txBox="1"/>
          <p:nvPr/>
        </p:nvSpPr>
        <p:spPr>
          <a:xfrm>
            <a:off x="7429500" y="4476425"/>
            <a:ext cx="1632900" cy="769500"/>
          </a:xfrm>
          <a:prstGeom prst="rect">
            <a:avLst/>
          </a:prstGeom>
          <a:solidFill>
            <a:srgbClr val="FFF2CC"/>
          </a:solid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1900">
                <a:latin typeface="Calibri"/>
                <a:ea typeface="Calibri"/>
                <a:cs typeface="Calibri"/>
                <a:sym typeface="Calibri"/>
              </a:rPr>
              <a:t>Tobacco Users </a:t>
            </a:r>
            <a:endParaRPr sz="1900">
              <a:latin typeface="Calibri"/>
              <a:ea typeface="Calibri"/>
              <a:cs typeface="Calibri"/>
              <a:sym typeface="Calibri"/>
            </a:endParaRPr>
          </a:p>
          <a:p>
            <a:pPr marL="0" lvl="0" indent="0" algn="l" rtl="0">
              <a:spcBef>
                <a:spcPts val="0"/>
              </a:spcBef>
              <a:spcAft>
                <a:spcPts val="0"/>
              </a:spcAft>
              <a:buNone/>
            </a:pPr>
            <a:r>
              <a:rPr lang="en-US" sz="1900" b="1">
                <a:latin typeface="Calibri"/>
                <a:ea typeface="Calibri"/>
                <a:cs typeface="Calibri"/>
                <a:sym typeface="Calibri"/>
              </a:rPr>
              <a:t>3X more likely</a:t>
            </a:r>
            <a:endParaRPr sz="1900" b="1">
              <a:latin typeface="Calibri"/>
              <a:ea typeface="Calibri"/>
              <a:cs typeface="Calibri"/>
              <a:sym typeface="Calibri"/>
            </a:endParaRPr>
          </a:p>
        </p:txBody>
      </p:sp>
      <p:sp>
        <p:nvSpPr>
          <p:cNvPr id="165" name="Google Shape;165;p19"/>
          <p:cNvSpPr txBox="1"/>
          <p:nvPr/>
        </p:nvSpPr>
        <p:spPr>
          <a:xfrm>
            <a:off x="2247900" y="4247825"/>
            <a:ext cx="1632900" cy="1062000"/>
          </a:xfrm>
          <a:prstGeom prst="rect">
            <a:avLst/>
          </a:prstGeom>
          <a:solidFill>
            <a:srgbClr val="EAD1DC"/>
          </a:solid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1900">
                <a:latin typeface="Calibri"/>
                <a:ea typeface="Calibri"/>
                <a:cs typeface="Calibri"/>
                <a:sym typeface="Calibri"/>
              </a:rPr>
              <a:t>Tobacco Users </a:t>
            </a:r>
            <a:endParaRPr sz="1900">
              <a:latin typeface="Calibri"/>
              <a:ea typeface="Calibri"/>
              <a:cs typeface="Calibri"/>
              <a:sym typeface="Calibri"/>
            </a:endParaRPr>
          </a:p>
          <a:p>
            <a:pPr marL="0" lvl="0" indent="0" algn="ctr" rtl="0">
              <a:spcBef>
                <a:spcPts val="0"/>
              </a:spcBef>
              <a:spcAft>
                <a:spcPts val="0"/>
              </a:spcAft>
              <a:buNone/>
            </a:pPr>
            <a:r>
              <a:rPr lang="en-US" sz="1900" b="1">
                <a:latin typeface="Calibri"/>
                <a:ea typeface="Calibri"/>
                <a:cs typeface="Calibri"/>
                <a:sym typeface="Calibri"/>
              </a:rPr>
              <a:t>2.5X more likely</a:t>
            </a:r>
            <a:endParaRPr sz="1900" b="1">
              <a:latin typeface="Calibri"/>
              <a:ea typeface="Calibri"/>
              <a:cs typeface="Calibri"/>
              <a:sym typeface="Calibri"/>
            </a:endParaRPr>
          </a:p>
        </p:txBody>
      </p:sp>
      <p:sp>
        <p:nvSpPr>
          <p:cNvPr id="166" name="Google Shape;166;p19"/>
          <p:cNvSpPr txBox="1"/>
          <p:nvPr/>
        </p:nvSpPr>
        <p:spPr>
          <a:xfrm>
            <a:off x="4000500" y="1885625"/>
            <a:ext cx="1632900" cy="1062000"/>
          </a:xfrm>
          <a:prstGeom prst="rect">
            <a:avLst/>
          </a:prstGeom>
          <a:solidFill>
            <a:srgbClr val="D9D2E9"/>
          </a:solid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1900">
                <a:latin typeface="Calibri"/>
                <a:ea typeface="Calibri"/>
                <a:cs typeface="Calibri"/>
                <a:sym typeface="Calibri"/>
              </a:rPr>
              <a:t>Tobacco Users </a:t>
            </a:r>
            <a:endParaRPr sz="1900">
              <a:latin typeface="Calibri"/>
              <a:ea typeface="Calibri"/>
              <a:cs typeface="Calibri"/>
              <a:sym typeface="Calibri"/>
            </a:endParaRPr>
          </a:p>
          <a:p>
            <a:pPr marL="0" lvl="0" indent="0" algn="ctr" rtl="0">
              <a:spcBef>
                <a:spcPts val="0"/>
              </a:spcBef>
              <a:spcAft>
                <a:spcPts val="0"/>
              </a:spcAft>
              <a:buNone/>
            </a:pPr>
            <a:r>
              <a:rPr lang="en-US" sz="1900" b="1">
                <a:latin typeface="Calibri"/>
                <a:ea typeface="Calibri"/>
                <a:cs typeface="Calibri"/>
                <a:sym typeface="Calibri"/>
              </a:rPr>
              <a:t>14X more likely</a:t>
            </a:r>
            <a:endParaRPr sz="1900" b="1">
              <a:latin typeface="Calibri"/>
              <a:ea typeface="Calibri"/>
              <a:cs typeface="Calibri"/>
              <a:sym typeface="Calibri"/>
            </a:endParaRPr>
          </a:p>
        </p:txBody>
      </p:sp>
      <p:sp>
        <p:nvSpPr>
          <p:cNvPr id="167" name="Google Shape;167;p19"/>
          <p:cNvSpPr txBox="1"/>
          <p:nvPr/>
        </p:nvSpPr>
        <p:spPr>
          <a:xfrm>
            <a:off x="5448300" y="658500"/>
            <a:ext cx="2022900" cy="769500"/>
          </a:xfrm>
          <a:prstGeom prst="rect">
            <a:avLst/>
          </a:prstGeom>
          <a:solidFill>
            <a:srgbClr val="CFE2F3"/>
          </a:solid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1900">
                <a:latin typeface="Calibri"/>
                <a:ea typeface="Calibri"/>
                <a:cs typeface="Calibri"/>
                <a:sym typeface="Calibri"/>
              </a:rPr>
              <a:t>Tobacco Users </a:t>
            </a:r>
            <a:endParaRPr sz="1900">
              <a:latin typeface="Calibri"/>
              <a:ea typeface="Calibri"/>
              <a:cs typeface="Calibri"/>
              <a:sym typeface="Calibri"/>
            </a:endParaRPr>
          </a:p>
          <a:p>
            <a:pPr marL="0" lvl="0" indent="0" algn="ctr" rtl="0">
              <a:spcBef>
                <a:spcPts val="0"/>
              </a:spcBef>
              <a:spcAft>
                <a:spcPts val="0"/>
              </a:spcAft>
              <a:buNone/>
            </a:pPr>
            <a:r>
              <a:rPr lang="en-US" sz="1900" b="1">
                <a:latin typeface="Calibri"/>
                <a:ea typeface="Calibri"/>
                <a:cs typeface="Calibri"/>
                <a:sym typeface="Calibri"/>
              </a:rPr>
              <a:t>22X more likely</a:t>
            </a:r>
            <a:endParaRPr sz="1900" b="1">
              <a:latin typeface="Calibri"/>
              <a:ea typeface="Calibri"/>
              <a:cs typeface="Calibri"/>
              <a:sym typeface="Calibri"/>
            </a:endParaRPr>
          </a:p>
        </p:txBody>
      </p:sp>
      <p:sp>
        <p:nvSpPr>
          <p:cNvPr id="168" name="Google Shape;168;p19"/>
          <p:cNvSpPr txBox="1">
            <a:spLocks noGrp="1"/>
          </p:cNvSpPr>
          <p:nvPr>
            <p:ph type="title"/>
          </p:nvPr>
        </p:nvSpPr>
        <p:spPr>
          <a:xfrm>
            <a:off x="8309400" y="291275"/>
            <a:ext cx="3882600" cy="994800"/>
          </a:xfrm>
          <a:prstGeom prst="rect">
            <a:avLst/>
          </a:prstGeom>
        </p:spPr>
        <p:txBody>
          <a:bodyPr spcFirstLastPara="1" wrap="square" lIns="91425" tIns="45700" rIns="91425" bIns="45700" anchor="ctr" anchorCtr="0">
            <a:normAutofit fontScale="90000"/>
          </a:bodyPr>
          <a:lstStyle/>
          <a:p>
            <a:pPr marL="0" lvl="0" indent="0" algn="ctr" rtl="0">
              <a:spcBef>
                <a:spcPts val="0"/>
              </a:spcBef>
              <a:spcAft>
                <a:spcPts val="0"/>
              </a:spcAft>
              <a:buNone/>
            </a:pPr>
            <a:r>
              <a:rPr lang="en-US"/>
              <a:t>Tobacco Use and Associated Risk Behaviors</a:t>
            </a:r>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Shape 173"/>
        <p:cNvGrpSpPr/>
        <p:nvPr/>
      </p:nvGrpSpPr>
      <p:grpSpPr>
        <a:xfrm>
          <a:off x="0" y="0"/>
          <a:ext cx="0" cy="0"/>
          <a:chOff x="0" y="0"/>
          <a:chExt cx="0" cy="0"/>
        </a:xfrm>
      </p:grpSpPr>
      <p:sp>
        <p:nvSpPr>
          <p:cNvPr id="174" name="Google Shape;174;p20"/>
          <p:cNvSpPr txBox="1">
            <a:spLocks noGrp="1"/>
          </p:cNvSpPr>
          <p:nvPr>
            <p:ph type="body" idx="1"/>
          </p:nvPr>
        </p:nvSpPr>
        <p:spPr>
          <a:xfrm>
            <a:off x="1610139" y="3575637"/>
            <a:ext cx="10581900" cy="570000"/>
          </a:xfrm>
          <a:prstGeom prst="rect">
            <a:avLst/>
          </a:prstGeom>
        </p:spPr>
        <p:txBody>
          <a:bodyPr spcFirstLastPara="1" wrap="square" lIns="91425" tIns="45700" rIns="91425" bIns="45700" anchor="t" anchorCtr="0">
            <a:noAutofit/>
          </a:bodyPr>
          <a:lstStyle/>
          <a:p>
            <a:pPr marL="0" lvl="0" indent="0" algn="l" rtl="0">
              <a:spcBef>
                <a:spcPts val="1000"/>
              </a:spcBef>
              <a:spcAft>
                <a:spcPts val="0"/>
              </a:spcAft>
              <a:buNone/>
            </a:pPr>
            <a:r>
              <a:rPr lang="en-US"/>
              <a:t>2021-2022 Maryland YRBS/YTS</a:t>
            </a:r>
            <a:endParaRPr/>
          </a:p>
        </p:txBody>
      </p:sp>
      <p:sp>
        <p:nvSpPr>
          <p:cNvPr id="175" name="Google Shape;175;p20"/>
          <p:cNvSpPr txBox="1">
            <a:spLocks noGrp="1"/>
          </p:cNvSpPr>
          <p:nvPr>
            <p:ph type="body" idx="2"/>
          </p:nvPr>
        </p:nvSpPr>
        <p:spPr>
          <a:xfrm>
            <a:off x="1610138" y="4162495"/>
            <a:ext cx="10581900" cy="764100"/>
          </a:xfrm>
          <a:prstGeom prst="rect">
            <a:avLst/>
          </a:prstGeom>
        </p:spPr>
        <p:txBody>
          <a:bodyPr spcFirstLastPara="1" wrap="square" lIns="91425" tIns="45700" rIns="91425" bIns="45700" anchor="t" anchorCtr="0">
            <a:noAutofit/>
          </a:bodyPr>
          <a:lstStyle/>
          <a:p>
            <a:pPr marL="0" lvl="0" indent="0" algn="l" rtl="0">
              <a:spcBef>
                <a:spcPts val="1000"/>
              </a:spcBef>
              <a:spcAft>
                <a:spcPts val="0"/>
              </a:spcAft>
              <a:buNone/>
            </a:pPr>
            <a:r>
              <a:rPr lang="en-US"/>
              <a:t>Adverse Childhood Experiences</a:t>
            </a:r>
            <a:endParaRPr/>
          </a:p>
        </p:txBody>
      </p:sp>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Shape 180"/>
        <p:cNvGrpSpPr/>
        <p:nvPr/>
      </p:nvGrpSpPr>
      <p:grpSpPr>
        <a:xfrm>
          <a:off x="0" y="0"/>
          <a:ext cx="0" cy="0"/>
          <a:chOff x="0" y="0"/>
          <a:chExt cx="0" cy="0"/>
        </a:xfrm>
      </p:grpSpPr>
      <p:sp>
        <p:nvSpPr>
          <p:cNvPr id="181" name="Google Shape;181;p21"/>
          <p:cNvSpPr txBox="1">
            <a:spLocks noGrp="1"/>
          </p:cNvSpPr>
          <p:nvPr>
            <p:ph type="body" idx="4294967295"/>
          </p:nvPr>
        </p:nvSpPr>
        <p:spPr>
          <a:xfrm>
            <a:off x="839788" y="2057400"/>
            <a:ext cx="3932100" cy="3811500"/>
          </a:xfrm>
          <a:prstGeom prst="rect">
            <a:avLst/>
          </a:prstGeom>
        </p:spPr>
        <p:txBody>
          <a:bodyPr spcFirstLastPara="1" wrap="square" lIns="91425" tIns="45700" rIns="91425" bIns="45700" anchor="t" anchorCtr="0">
            <a:normAutofit/>
          </a:bodyPr>
          <a:lstStyle/>
          <a:p>
            <a:pPr marL="457200" lvl="0" indent="-361950" algn="l" rtl="0">
              <a:spcBef>
                <a:spcPts val="0"/>
              </a:spcBef>
              <a:spcAft>
                <a:spcPts val="0"/>
              </a:spcAft>
              <a:buSzPts val="2100"/>
              <a:buChar char="•"/>
            </a:pPr>
            <a:r>
              <a:rPr lang="en-US" sz="2100" b="1"/>
              <a:t>High School </a:t>
            </a:r>
            <a:endParaRPr sz="2100" b="1"/>
          </a:p>
          <a:p>
            <a:pPr marL="914400" lvl="1" indent="-349250" algn="l" rtl="0">
              <a:spcBef>
                <a:spcPts val="0"/>
              </a:spcBef>
              <a:spcAft>
                <a:spcPts val="0"/>
              </a:spcAft>
              <a:buSzPts val="1900"/>
              <a:buChar char="•"/>
            </a:pPr>
            <a:r>
              <a:rPr lang="en-US" sz="1900"/>
              <a:t>Emotional Abuse </a:t>
            </a:r>
            <a:endParaRPr sz="1900"/>
          </a:p>
          <a:p>
            <a:pPr marL="914400" lvl="1" indent="-349250" algn="l" rtl="0">
              <a:spcBef>
                <a:spcPts val="0"/>
              </a:spcBef>
              <a:spcAft>
                <a:spcPts val="0"/>
              </a:spcAft>
              <a:buSzPts val="1900"/>
              <a:buChar char="•"/>
            </a:pPr>
            <a:r>
              <a:rPr lang="en-US" sz="1900"/>
              <a:t>Household Mental Illness</a:t>
            </a:r>
            <a:endParaRPr sz="1900"/>
          </a:p>
          <a:p>
            <a:pPr marL="914400" lvl="1" indent="-349250" algn="l" rtl="0">
              <a:spcBef>
                <a:spcPts val="0"/>
              </a:spcBef>
              <a:spcAft>
                <a:spcPts val="0"/>
              </a:spcAft>
              <a:buSzPts val="1900"/>
              <a:buChar char="•"/>
            </a:pPr>
            <a:r>
              <a:rPr lang="en-US" sz="1900"/>
              <a:t>Household Substance Abuse</a:t>
            </a:r>
            <a:endParaRPr sz="1900"/>
          </a:p>
          <a:p>
            <a:pPr marL="914400" lvl="1" indent="-349250" algn="l" rtl="0">
              <a:spcBef>
                <a:spcPts val="0"/>
              </a:spcBef>
              <a:spcAft>
                <a:spcPts val="0"/>
              </a:spcAft>
              <a:buSzPts val="1900"/>
              <a:buChar char="•"/>
            </a:pPr>
            <a:r>
              <a:rPr lang="en-US" sz="1900"/>
              <a:t>Household Incarceration</a:t>
            </a:r>
            <a:endParaRPr sz="1900"/>
          </a:p>
          <a:p>
            <a:pPr marL="914400" lvl="1" indent="-349250" algn="l" rtl="0">
              <a:spcBef>
                <a:spcPts val="0"/>
              </a:spcBef>
              <a:spcAft>
                <a:spcPts val="0"/>
              </a:spcAft>
              <a:buSzPts val="1900"/>
              <a:buChar char="•"/>
            </a:pPr>
            <a:r>
              <a:rPr lang="en-US" sz="1900"/>
              <a:t>Witnessing Intimate Partner Violence (IPV)</a:t>
            </a:r>
            <a:endParaRPr sz="1900"/>
          </a:p>
          <a:p>
            <a:pPr marL="457200" lvl="0" indent="-361950" algn="l" rtl="0">
              <a:spcBef>
                <a:spcPts val="1000"/>
              </a:spcBef>
              <a:spcAft>
                <a:spcPts val="0"/>
              </a:spcAft>
              <a:buSzPts val="2100"/>
              <a:buChar char="•"/>
            </a:pPr>
            <a:r>
              <a:rPr lang="en-US" sz="2100" b="1"/>
              <a:t>Middle School</a:t>
            </a:r>
            <a:endParaRPr sz="2100" b="1"/>
          </a:p>
          <a:p>
            <a:pPr marL="914400" lvl="1" indent="-349250" algn="l" rtl="0">
              <a:spcBef>
                <a:spcPts val="0"/>
              </a:spcBef>
              <a:spcAft>
                <a:spcPts val="0"/>
              </a:spcAft>
              <a:buSzPts val="1900"/>
              <a:buChar char="•"/>
            </a:pPr>
            <a:r>
              <a:rPr lang="en-US" sz="1900"/>
              <a:t>Emotional Abuse </a:t>
            </a:r>
            <a:endParaRPr sz="1900"/>
          </a:p>
          <a:p>
            <a:pPr marL="914400" lvl="1" indent="-349250" algn="l" rtl="0">
              <a:spcBef>
                <a:spcPts val="0"/>
              </a:spcBef>
              <a:spcAft>
                <a:spcPts val="0"/>
              </a:spcAft>
              <a:buSzPts val="1900"/>
              <a:buChar char="•"/>
            </a:pPr>
            <a:r>
              <a:rPr lang="en-US" sz="1900"/>
              <a:t>Household Mental Illness</a:t>
            </a:r>
            <a:endParaRPr sz="1900"/>
          </a:p>
          <a:p>
            <a:pPr marL="914400" lvl="1" indent="-349250" algn="l" rtl="0">
              <a:spcBef>
                <a:spcPts val="0"/>
              </a:spcBef>
              <a:spcAft>
                <a:spcPts val="0"/>
              </a:spcAft>
              <a:buSzPts val="1900"/>
              <a:buChar char="•"/>
            </a:pPr>
            <a:r>
              <a:rPr lang="en-US" sz="1900"/>
              <a:t>Household Substance Abuse</a:t>
            </a:r>
            <a:endParaRPr sz="1900"/>
          </a:p>
          <a:p>
            <a:pPr marL="914400" lvl="1" indent="-349250" algn="l" rtl="0">
              <a:spcBef>
                <a:spcPts val="0"/>
              </a:spcBef>
              <a:spcAft>
                <a:spcPts val="0"/>
              </a:spcAft>
              <a:buSzPts val="1900"/>
              <a:buChar char="•"/>
            </a:pPr>
            <a:r>
              <a:rPr lang="en-US" sz="1900"/>
              <a:t>Household Incarceration</a:t>
            </a:r>
            <a:endParaRPr sz="1900"/>
          </a:p>
        </p:txBody>
      </p:sp>
      <p:sp>
        <p:nvSpPr>
          <p:cNvPr id="182" name="Google Shape;182;p21"/>
          <p:cNvSpPr txBox="1">
            <a:spLocks noGrp="1"/>
          </p:cNvSpPr>
          <p:nvPr>
            <p:ph type="title"/>
          </p:nvPr>
        </p:nvSpPr>
        <p:spPr>
          <a:xfrm>
            <a:off x="838200" y="695739"/>
            <a:ext cx="10515600" cy="994800"/>
          </a:xfrm>
          <a:prstGeom prst="rect">
            <a:avLst/>
          </a:prstGeom>
        </p:spPr>
        <p:txBody>
          <a:bodyPr spcFirstLastPara="1" wrap="square" lIns="91425" tIns="45700" rIns="91425" bIns="45700" anchor="ctr" anchorCtr="0">
            <a:normAutofit/>
          </a:bodyPr>
          <a:lstStyle/>
          <a:p>
            <a:pPr marL="0" lvl="0" indent="0" algn="l" rtl="0">
              <a:spcBef>
                <a:spcPts val="0"/>
              </a:spcBef>
              <a:spcAft>
                <a:spcPts val="0"/>
              </a:spcAft>
              <a:buNone/>
            </a:pPr>
            <a:r>
              <a:rPr lang="en-US"/>
              <a:t>Adverse Childhood Experiences (ACEs)</a:t>
            </a:r>
            <a:endParaRPr/>
          </a:p>
        </p:txBody>
      </p:sp>
      <p:sp>
        <p:nvSpPr>
          <p:cNvPr id="183" name="Google Shape;183;p21"/>
          <p:cNvSpPr txBox="1">
            <a:spLocks noGrp="1"/>
          </p:cNvSpPr>
          <p:nvPr>
            <p:ph type="sldNum" idx="12"/>
          </p:nvPr>
        </p:nvSpPr>
        <p:spPr>
          <a:xfrm>
            <a:off x="738810" y="6231917"/>
            <a:ext cx="444000" cy="365100"/>
          </a:xfrm>
          <a:prstGeom prst="rect">
            <a:avLst/>
          </a:prstGeom>
        </p:spPr>
        <p:txBody>
          <a:bodyPr spcFirstLastPara="1" wrap="square" lIns="91425" tIns="45700" rIns="91425" bIns="45700" anchor="ctr" anchorCtr="0">
            <a:noAutofit/>
          </a:bodyPr>
          <a:lstStyle/>
          <a:p>
            <a:pPr marL="0" lvl="0" indent="0" algn="l" rtl="0">
              <a:spcBef>
                <a:spcPts val="0"/>
              </a:spcBef>
              <a:spcAft>
                <a:spcPts val="0"/>
              </a:spcAft>
              <a:buClr>
                <a:srgbClr val="000000"/>
              </a:buClr>
              <a:buFont typeface="Arial"/>
              <a:buNone/>
            </a:pPr>
            <a:fld id="{00000000-1234-1234-1234-123412341234}" type="slidenum">
              <a:rPr lang="en-US"/>
              <a:t>88</a:t>
            </a:fld>
            <a:endParaRPr/>
          </a:p>
        </p:txBody>
      </p:sp>
      <p:grpSp>
        <p:nvGrpSpPr>
          <p:cNvPr id="184" name="Google Shape;184;p21"/>
          <p:cNvGrpSpPr/>
          <p:nvPr/>
        </p:nvGrpSpPr>
        <p:grpSpPr>
          <a:xfrm>
            <a:off x="4962969" y="2041980"/>
            <a:ext cx="2356811" cy="2015366"/>
            <a:chOff x="1660800" y="1171213"/>
            <a:chExt cx="1942800" cy="1569600"/>
          </a:xfrm>
        </p:grpSpPr>
        <p:sp>
          <p:nvSpPr>
            <p:cNvPr id="185" name="Google Shape;185;p21"/>
            <p:cNvSpPr/>
            <p:nvPr/>
          </p:nvSpPr>
          <p:spPr>
            <a:xfrm>
              <a:off x="1660800" y="1171213"/>
              <a:ext cx="1942800" cy="1569600"/>
            </a:xfrm>
            <a:prstGeom prst="round1Rect">
              <a:avLst>
                <a:gd name="adj" fmla="val 17446"/>
              </a:avLst>
            </a:prstGeom>
            <a:solidFill>
              <a:srgbClr val="249C90"/>
            </a:solidFill>
            <a:ln>
              <a:noFill/>
            </a:ln>
          </p:spPr>
          <p:txBody>
            <a:bodyPr spcFirstLastPara="1" wrap="square" lIns="121900" tIns="121900" rIns="121900" bIns="121900" anchor="ctr" anchorCtr="0">
              <a:noAutofit/>
            </a:bodyPr>
            <a:lstStyle/>
            <a:p>
              <a:pPr marL="0" lvl="0" indent="0" algn="ctr" rtl="0">
                <a:spcBef>
                  <a:spcPts val="0"/>
                </a:spcBef>
                <a:spcAft>
                  <a:spcPts val="0"/>
                </a:spcAft>
                <a:buNone/>
              </a:pPr>
              <a:endParaRPr sz="1800"/>
            </a:p>
          </p:txBody>
        </p:sp>
        <p:sp>
          <p:nvSpPr>
            <p:cNvPr id="186" name="Google Shape;186;p21"/>
            <p:cNvSpPr txBox="1"/>
            <p:nvPr/>
          </p:nvSpPr>
          <p:spPr>
            <a:xfrm>
              <a:off x="1879865" y="1870784"/>
              <a:ext cx="1451700" cy="459900"/>
            </a:xfrm>
            <a:prstGeom prst="rect">
              <a:avLst/>
            </a:prstGeom>
            <a:noFill/>
            <a:ln>
              <a:noFill/>
            </a:ln>
          </p:spPr>
          <p:txBody>
            <a:bodyPr spcFirstLastPara="1" wrap="square" lIns="121900" tIns="121900" rIns="121900" bIns="121900" anchor="t" anchorCtr="0">
              <a:noAutofit/>
            </a:bodyPr>
            <a:lstStyle/>
            <a:p>
              <a:pPr marL="0" lvl="0" indent="0" algn="ctr" rtl="0">
                <a:spcBef>
                  <a:spcPts val="0"/>
                </a:spcBef>
                <a:spcAft>
                  <a:spcPts val="0"/>
                </a:spcAft>
                <a:buNone/>
              </a:pPr>
              <a:r>
                <a:rPr lang="en-US" sz="1800" b="1">
                  <a:solidFill>
                    <a:srgbClr val="FFFFFF"/>
                  </a:solidFill>
                  <a:latin typeface="Roboto"/>
                  <a:ea typeface="Roboto"/>
                  <a:cs typeface="Roboto"/>
                  <a:sym typeface="Roboto"/>
                </a:rPr>
                <a:t>ABUSE</a:t>
              </a:r>
              <a:endParaRPr sz="1800">
                <a:solidFill>
                  <a:srgbClr val="FFFFFF"/>
                </a:solidFill>
                <a:latin typeface="Roboto"/>
                <a:ea typeface="Roboto"/>
                <a:cs typeface="Roboto"/>
                <a:sym typeface="Roboto"/>
              </a:endParaRPr>
            </a:p>
          </p:txBody>
        </p:sp>
      </p:grpSp>
      <p:grpSp>
        <p:nvGrpSpPr>
          <p:cNvPr id="187" name="Google Shape;187;p21"/>
          <p:cNvGrpSpPr/>
          <p:nvPr/>
        </p:nvGrpSpPr>
        <p:grpSpPr>
          <a:xfrm>
            <a:off x="7316141" y="2041980"/>
            <a:ext cx="2356811" cy="2015366"/>
            <a:chOff x="3600600" y="1170963"/>
            <a:chExt cx="1942800" cy="1569600"/>
          </a:xfrm>
        </p:grpSpPr>
        <p:sp>
          <p:nvSpPr>
            <p:cNvPr id="188" name="Google Shape;188;p21"/>
            <p:cNvSpPr/>
            <p:nvPr/>
          </p:nvSpPr>
          <p:spPr>
            <a:xfrm>
              <a:off x="3600600" y="1170963"/>
              <a:ext cx="1942800" cy="1569600"/>
            </a:xfrm>
            <a:prstGeom prst="round2SameRect">
              <a:avLst>
                <a:gd name="adj1" fmla="val 18098"/>
                <a:gd name="adj2" fmla="val 0"/>
              </a:avLst>
            </a:prstGeom>
            <a:solidFill>
              <a:srgbClr val="1F887E"/>
            </a:solidFill>
            <a:ln>
              <a:noFill/>
            </a:ln>
          </p:spPr>
          <p:txBody>
            <a:bodyPr spcFirstLastPara="1" wrap="square" lIns="121900" tIns="121900" rIns="121900" bIns="121900" anchor="ctr" anchorCtr="0">
              <a:noAutofit/>
            </a:bodyPr>
            <a:lstStyle/>
            <a:p>
              <a:pPr marL="0" lvl="0" indent="0" algn="ctr" rtl="0">
                <a:spcBef>
                  <a:spcPts val="0"/>
                </a:spcBef>
                <a:spcAft>
                  <a:spcPts val="0"/>
                </a:spcAft>
                <a:buNone/>
              </a:pPr>
              <a:endParaRPr sz="1800"/>
            </a:p>
          </p:txBody>
        </p:sp>
        <p:sp>
          <p:nvSpPr>
            <p:cNvPr id="189" name="Google Shape;189;p21"/>
            <p:cNvSpPr txBox="1"/>
            <p:nvPr/>
          </p:nvSpPr>
          <p:spPr>
            <a:xfrm>
              <a:off x="3819008" y="1813633"/>
              <a:ext cx="1451700" cy="459900"/>
            </a:xfrm>
            <a:prstGeom prst="rect">
              <a:avLst/>
            </a:prstGeom>
            <a:noFill/>
            <a:ln>
              <a:noFill/>
            </a:ln>
          </p:spPr>
          <p:txBody>
            <a:bodyPr spcFirstLastPara="1" wrap="square" lIns="121900" tIns="121900" rIns="121900" bIns="121900" anchor="t" anchorCtr="0">
              <a:noAutofit/>
            </a:bodyPr>
            <a:lstStyle/>
            <a:p>
              <a:pPr marL="0" lvl="0" indent="0" algn="ctr" rtl="0">
                <a:spcBef>
                  <a:spcPts val="0"/>
                </a:spcBef>
                <a:spcAft>
                  <a:spcPts val="0"/>
                </a:spcAft>
                <a:buNone/>
              </a:pPr>
              <a:r>
                <a:rPr lang="en-US" sz="1800" b="1">
                  <a:solidFill>
                    <a:srgbClr val="FFFFFF"/>
                  </a:solidFill>
                  <a:latin typeface="Roboto"/>
                  <a:ea typeface="Roboto"/>
                  <a:cs typeface="Roboto"/>
                  <a:sym typeface="Roboto"/>
                </a:rPr>
                <a:t>NEGLECT</a:t>
              </a:r>
              <a:endParaRPr sz="1800">
                <a:solidFill>
                  <a:srgbClr val="FFFFFF"/>
                </a:solidFill>
                <a:latin typeface="Roboto"/>
                <a:ea typeface="Roboto"/>
                <a:cs typeface="Roboto"/>
                <a:sym typeface="Roboto"/>
              </a:endParaRPr>
            </a:p>
          </p:txBody>
        </p:sp>
      </p:grpSp>
      <p:grpSp>
        <p:nvGrpSpPr>
          <p:cNvPr id="190" name="Google Shape;190;p21"/>
          <p:cNvGrpSpPr/>
          <p:nvPr/>
        </p:nvGrpSpPr>
        <p:grpSpPr>
          <a:xfrm>
            <a:off x="9668626" y="2063709"/>
            <a:ext cx="2356811" cy="1993549"/>
            <a:chOff x="5539816" y="1171213"/>
            <a:chExt cx="1942800" cy="1569600"/>
          </a:xfrm>
        </p:grpSpPr>
        <p:sp>
          <p:nvSpPr>
            <p:cNvPr id="191" name="Google Shape;191;p21"/>
            <p:cNvSpPr/>
            <p:nvPr/>
          </p:nvSpPr>
          <p:spPr>
            <a:xfrm flipH="1">
              <a:off x="5539816" y="1171213"/>
              <a:ext cx="1942800" cy="1569600"/>
            </a:xfrm>
            <a:prstGeom prst="round1Rect">
              <a:avLst>
                <a:gd name="adj" fmla="val 17446"/>
              </a:avLst>
            </a:prstGeom>
            <a:solidFill>
              <a:srgbClr val="1B786E"/>
            </a:solidFill>
            <a:ln>
              <a:noFill/>
            </a:ln>
          </p:spPr>
          <p:txBody>
            <a:bodyPr spcFirstLastPara="1" wrap="square" lIns="121900" tIns="121900" rIns="121900" bIns="121900" anchor="ctr" anchorCtr="0">
              <a:noAutofit/>
            </a:bodyPr>
            <a:lstStyle/>
            <a:p>
              <a:pPr marL="0" lvl="0" indent="0" algn="ctr" rtl="0">
                <a:spcBef>
                  <a:spcPts val="0"/>
                </a:spcBef>
                <a:spcAft>
                  <a:spcPts val="0"/>
                </a:spcAft>
                <a:buNone/>
              </a:pPr>
              <a:endParaRPr sz="1700"/>
            </a:p>
          </p:txBody>
        </p:sp>
        <p:sp>
          <p:nvSpPr>
            <p:cNvPr id="192" name="Google Shape;192;p21"/>
            <p:cNvSpPr txBox="1"/>
            <p:nvPr/>
          </p:nvSpPr>
          <p:spPr>
            <a:xfrm>
              <a:off x="5762399" y="1760225"/>
              <a:ext cx="1451700" cy="459900"/>
            </a:xfrm>
            <a:prstGeom prst="rect">
              <a:avLst/>
            </a:prstGeom>
            <a:noFill/>
            <a:ln>
              <a:noFill/>
            </a:ln>
          </p:spPr>
          <p:txBody>
            <a:bodyPr spcFirstLastPara="1" wrap="square" lIns="121900" tIns="121900" rIns="121900" bIns="121900" anchor="t" anchorCtr="0">
              <a:noAutofit/>
            </a:bodyPr>
            <a:lstStyle/>
            <a:p>
              <a:pPr marL="0" lvl="0" indent="0" algn="ctr" rtl="0">
                <a:spcBef>
                  <a:spcPts val="0"/>
                </a:spcBef>
                <a:spcAft>
                  <a:spcPts val="0"/>
                </a:spcAft>
                <a:buNone/>
              </a:pPr>
              <a:r>
                <a:rPr lang="en-US" sz="1700" b="1">
                  <a:solidFill>
                    <a:srgbClr val="FFFFFF"/>
                  </a:solidFill>
                  <a:latin typeface="Roboto"/>
                  <a:ea typeface="Roboto"/>
                  <a:cs typeface="Roboto"/>
                  <a:sym typeface="Roboto"/>
                </a:rPr>
                <a:t>HOUSEHOLD DYSFUNCTION</a:t>
              </a:r>
              <a:endParaRPr sz="1700">
                <a:solidFill>
                  <a:srgbClr val="FFFFFF"/>
                </a:solidFill>
                <a:latin typeface="Roboto"/>
                <a:ea typeface="Roboto"/>
                <a:cs typeface="Roboto"/>
                <a:sym typeface="Roboto"/>
              </a:endParaRPr>
            </a:p>
          </p:txBody>
        </p:sp>
      </p:grpSp>
      <p:grpSp>
        <p:nvGrpSpPr>
          <p:cNvPr id="193" name="Google Shape;193;p21"/>
          <p:cNvGrpSpPr/>
          <p:nvPr/>
        </p:nvGrpSpPr>
        <p:grpSpPr>
          <a:xfrm>
            <a:off x="7162763" y="3013221"/>
            <a:ext cx="315874" cy="334313"/>
            <a:chOff x="3157188" y="909150"/>
            <a:chExt cx="470400" cy="470400"/>
          </a:xfrm>
        </p:grpSpPr>
        <p:sp>
          <p:nvSpPr>
            <p:cNvPr id="194" name="Google Shape;194;p21"/>
            <p:cNvSpPr/>
            <p:nvPr/>
          </p:nvSpPr>
          <p:spPr>
            <a:xfrm>
              <a:off x="3157188" y="909150"/>
              <a:ext cx="470400" cy="470400"/>
            </a:xfrm>
            <a:prstGeom prst="ellipse">
              <a:avLst/>
            </a:prstGeom>
            <a:solidFill>
              <a:srgbClr val="FFFFFF"/>
            </a:solidFill>
            <a:ln>
              <a:noFill/>
            </a:ln>
          </p:spPr>
          <p:txBody>
            <a:bodyPr spcFirstLastPara="1" wrap="square" lIns="121900" tIns="121900" rIns="121900" bIns="121900" anchor="ctr" anchorCtr="0">
              <a:noAutofit/>
            </a:bodyPr>
            <a:lstStyle/>
            <a:p>
              <a:pPr marL="0" lvl="0" indent="0" algn="ctr" rtl="0">
                <a:spcBef>
                  <a:spcPts val="0"/>
                </a:spcBef>
                <a:spcAft>
                  <a:spcPts val="0"/>
                </a:spcAft>
                <a:buNone/>
              </a:pPr>
              <a:endParaRPr sz="1900"/>
            </a:p>
          </p:txBody>
        </p:sp>
        <p:sp>
          <p:nvSpPr>
            <p:cNvPr id="195" name="Google Shape;195;p21"/>
            <p:cNvSpPr/>
            <p:nvPr/>
          </p:nvSpPr>
          <p:spPr>
            <a:xfrm>
              <a:off x="3243138" y="995100"/>
              <a:ext cx="298500" cy="298500"/>
            </a:xfrm>
            <a:prstGeom prst="mathPlus">
              <a:avLst>
                <a:gd name="adj1" fmla="val 9900"/>
              </a:avLst>
            </a:prstGeom>
            <a:solidFill>
              <a:srgbClr val="249C90"/>
            </a:solidFill>
            <a:ln>
              <a:noFill/>
            </a:ln>
          </p:spPr>
          <p:txBody>
            <a:bodyPr spcFirstLastPara="1" wrap="square" lIns="121900" tIns="121900" rIns="121900" bIns="121900" anchor="ctr" anchorCtr="0">
              <a:noAutofit/>
            </a:bodyPr>
            <a:lstStyle/>
            <a:p>
              <a:pPr marL="0" lvl="0" indent="0" algn="ctr" rtl="0">
                <a:spcBef>
                  <a:spcPts val="0"/>
                </a:spcBef>
                <a:spcAft>
                  <a:spcPts val="0"/>
                </a:spcAft>
                <a:buNone/>
              </a:pPr>
              <a:endParaRPr sz="1900"/>
            </a:p>
          </p:txBody>
        </p:sp>
      </p:grpSp>
      <p:grpSp>
        <p:nvGrpSpPr>
          <p:cNvPr id="196" name="Google Shape;196;p21"/>
          <p:cNvGrpSpPr/>
          <p:nvPr/>
        </p:nvGrpSpPr>
        <p:grpSpPr>
          <a:xfrm>
            <a:off x="9515353" y="3013221"/>
            <a:ext cx="315874" cy="334313"/>
            <a:chOff x="3157188" y="909150"/>
            <a:chExt cx="470400" cy="470400"/>
          </a:xfrm>
        </p:grpSpPr>
        <p:sp>
          <p:nvSpPr>
            <p:cNvPr id="197" name="Google Shape;197;p21"/>
            <p:cNvSpPr/>
            <p:nvPr/>
          </p:nvSpPr>
          <p:spPr>
            <a:xfrm>
              <a:off x="3157188" y="909150"/>
              <a:ext cx="470400" cy="470400"/>
            </a:xfrm>
            <a:prstGeom prst="ellipse">
              <a:avLst/>
            </a:prstGeom>
            <a:solidFill>
              <a:srgbClr val="FFFFFF"/>
            </a:solidFill>
            <a:ln>
              <a:noFill/>
            </a:ln>
          </p:spPr>
          <p:txBody>
            <a:bodyPr spcFirstLastPara="1" wrap="square" lIns="121900" tIns="121900" rIns="121900" bIns="121900" anchor="ctr" anchorCtr="0">
              <a:noAutofit/>
            </a:bodyPr>
            <a:lstStyle/>
            <a:p>
              <a:pPr marL="0" lvl="0" indent="0" algn="ctr" rtl="0">
                <a:spcBef>
                  <a:spcPts val="0"/>
                </a:spcBef>
                <a:spcAft>
                  <a:spcPts val="0"/>
                </a:spcAft>
                <a:buNone/>
              </a:pPr>
              <a:endParaRPr sz="1900"/>
            </a:p>
          </p:txBody>
        </p:sp>
        <p:sp>
          <p:nvSpPr>
            <p:cNvPr id="198" name="Google Shape;198;p21"/>
            <p:cNvSpPr/>
            <p:nvPr/>
          </p:nvSpPr>
          <p:spPr>
            <a:xfrm>
              <a:off x="3243138" y="995100"/>
              <a:ext cx="298500" cy="298500"/>
            </a:xfrm>
            <a:prstGeom prst="mathPlus">
              <a:avLst>
                <a:gd name="adj1" fmla="val 9900"/>
              </a:avLst>
            </a:prstGeom>
            <a:solidFill>
              <a:srgbClr val="1D7E74"/>
            </a:solidFill>
            <a:ln>
              <a:noFill/>
            </a:ln>
          </p:spPr>
          <p:txBody>
            <a:bodyPr spcFirstLastPara="1" wrap="square" lIns="121900" tIns="121900" rIns="121900" bIns="121900" anchor="ctr" anchorCtr="0">
              <a:noAutofit/>
            </a:bodyPr>
            <a:lstStyle/>
            <a:p>
              <a:pPr marL="0" lvl="0" indent="0" algn="ctr" rtl="0">
                <a:spcBef>
                  <a:spcPts val="0"/>
                </a:spcBef>
                <a:spcAft>
                  <a:spcPts val="0"/>
                </a:spcAft>
                <a:buNone/>
              </a:pPr>
              <a:endParaRPr sz="1900"/>
            </a:p>
          </p:txBody>
        </p:sp>
      </p:grpSp>
      <p:grpSp>
        <p:nvGrpSpPr>
          <p:cNvPr id="199" name="Google Shape;199;p21"/>
          <p:cNvGrpSpPr/>
          <p:nvPr/>
        </p:nvGrpSpPr>
        <p:grpSpPr>
          <a:xfrm>
            <a:off x="4962283" y="4035679"/>
            <a:ext cx="7063153" cy="1603202"/>
            <a:chOff x="1660800" y="2723938"/>
            <a:chExt cx="5822400" cy="1248600"/>
          </a:xfrm>
        </p:grpSpPr>
        <p:sp>
          <p:nvSpPr>
            <p:cNvPr id="200" name="Google Shape;200;p21"/>
            <p:cNvSpPr/>
            <p:nvPr/>
          </p:nvSpPr>
          <p:spPr>
            <a:xfrm rot="10800000">
              <a:off x="1660800" y="2723938"/>
              <a:ext cx="5822400" cy="1248600"/>
            </a:xfrm>
            <a:prstGeom prst="round2SameRect">
              <a:avLst>
                <a:gd name="adj1" fmla="val 18098"/>
                <a:gd name="adj2" fmla="val 0"/>
              </a:avLst>
            </a:prstGeom>
            <a:solidFill>
              <a:srgbClr val="155B54"/>
            </a:solidFill>
            <a:ln>
              <a:noFill/>
            </a:ln>
          </p:spPr>
          <p:txBody>
            <a:bodyPr spcFirstLastPara="1" wrap="square" lIns="121900" tIns="121900" rIns="121900" bIns="121900" anchor="ctr" anchorCtr="0">
              <a:noAutofit/>
            </a:bodyPr>
            <a:lstStyle/>
            <a:p>
              <a:pPr marL="0" lvl="0" indent="0" algn="ctr" rtl="0">
                <a:spcBef>
                  <a:spcPts val="0"/>
                </a:spcBef>
                <a:spcAft>
                  <a:spcPts val="0"/>
                </a:spcAft>
                <a:buNone/>
              </a:pPr>
              <a:endParaRPr sz="1900"/>
            </a:p>
          </p:txBody>
        </p:sp>
        <p:sp>
          <p:nvSpPr>
            <p:cNvPr id="201" name="Google Shape;201;p21"/>
            <p:cNvSpPr txBox="1"/>
            <p:nvPr/>
          </p:nvSpPr>
          <p:spPr>
            <a:xfrm>
              <a:off x="2583300" y="3150204"/>
              <a:ext cx="3977400" cy="349500"/>
            </a:xfrm>
            <a:prstGeom prst="rect">
              <a:avLst/>
            </a:prstGeom>
            <a:noFill/>
            <a:ln>
              <a:noFill/>
            </a:ln>
          </p:spPr>
          <p:txBody>
            <a:bodyPr spcFirstLastPara="1" wrap="square" lIns="121900" tIns="121900" rIns="121900" bIns="121900" anchor="t" anchorCtr="0">
              <a:noAutofit/>
            </a:bodyPr>
            <a:lstStyle/>
            <a:p>
              <a:pPr marL="0" lvl="0" indent="0" algn="ctr" rtl="0">
                <a:spcBef>
                  <a:spcPts val="0"/>
                </a:spcBef>
                <a:spcAft>
                  <a:spcPts val="0"/>
                </a:spcAft>
                <a:buNone/>
              </a:pPr>
              <a:r>
                <a:rPr lang="en-US" sz="1900" b="1">
                  <a:solidFill>
                    <a:srgbClr val="FFFFFF"/>
                  </a:solidFill>
                  <a:latin typeface="Roboto"/>
                  <a:ea typeface="Roboto"/>
                  <a:cs typeface="Roboto"/>
                  <a:sym typeface="Roboto"/>
                </a:rPr>
                <a:t>RISK BEHAVIORS, POOR MENTAL and PHYSICAL HEALTH</a:t>
              </a:r>
              <a:endParaRPr sz="1900">
                <a:solidFill>
                  <a:srgbClr val="FFFFFF"/>
                </a:solidFill>
                <a:latin typeface="Roboto"/>
                <a:ea typeface="Roboto"/>
                <a:cs typeface="Roboto"/>
                <a:sym typeface="Roboto"/>
              </a:endParaRPr>
            </a:p>
          </p:txBody>
        </p:sp>
      </p:grpSp>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Shape 206"/>
        <p:cNvGrpSpPr/>
        <p:nvPr/>
      </p:nvGrpSpPr>
      <p:grpSpPr>
        <a:xfrm>
          <a:off x="0" y="0"/>
          <a:ext cx="0" cy="0"/>
          <a:chOff x="0" y="0"/>
          <a:chExt cx="0" cy="0"/>
        </a:xfrm>
      </p:grpSpPr>
      <p:sp>
        <p:nvSpPr>
          <p:cNvPr id="207" name="Google Shape;207;p22"/>
          <p:cNvSpPr txBox="1">
            <a:spLocks noGrp="1"/>
          </p:cNvSpPr>
          <p:nvPr>
            <p:ph type="title"/>
          </p:nvPr>
        </p:nvSpPr>
        <p:spPr>
          <a:xfrm>
            <a:off x="838200" y="596349"/>
            <a:ext cx="10515600" cy="994800"/>
          </a:xfrm>
          <a:prstGeom prst="rect">
            <a:avLst/>
          </a:prstGeom>
        </p:spPr>
        <p:txBody>
          <a:bodyPr spcFirstLastPara="1" wrap="square" lIns="91425" tIns="45700" rIns="91425" bIns="45700" anchor="ctr" anchorCtr="0">
            <a:normAutofit/>
          </a:bodyPr>
          <a:lstStyle/>
          <a:p>
            <a:pPr marL="0" lvl="0" indent="0" algn="l" rtl="0">
              <a:spcBef>
                <a:spcPts val="0"/>
              </a:spcBef>
              <a:spcAft>
                <a:spcPts val="0"/>
              </a:spcAft>
              <a:buNone/>
            </a:pPr>
            <a:r>
              <a:rPr lang="en-US"/>
              <a:t>Multiple ACEs x Tobacco Risk Behaviors - HS</a:t>
            </a:r>
            <a:endParaRPr/>
          </a:p>
        </p:txBody>
      </p:sp>
      <p:sp>
        <p:nvSpPr>
          <p:cNvPr id="208" name="Google Shape;208;p22"/>
          <p:cNvSpPr txBox="1">
            <a:spLocks noGrp="1"/>
          </p:cNvSpPr>
          <p:nvPr>
            <p:ph type="sldNum" idx="12"/>
          </p:nvPr>
        </p:nvSpPr>
        <p:spPr>
          <a:xfrm>
            <a:off x="537186" y="6253165"/>
            <a:ext cx="543300" cy="365100"/>
          </a:xfrm>
          <a:prstGeom prst="rect">
            <a:avLst/>
          </a:prstGeom>
        </p:spPr>
        <p:txBody>
          <a:bodyPr spcFirstLastPara="1" wrap="square" lIns="91425" tIns="45700" rIns="91425" bIns="45700" anchor="ctr" anchorCtr="0">
            <a:noAutofit/>
          </a:bodyPr>
          <a:lstStyle/>
          <a:p>
            <a:pPr marL="0" lvl="0" indent="0" algn="l" rtl="0">
              <a:spcBef>
                <a:spcPts val="0"/>
              </a:spcBef>
              <a:spcAft>
                <a:spcPts val="0"/>
              </a:spcAft>
              <a:buClr>
                <a:srgbClr val="000000"/>
              </a:buClr>
              <a:buFont typeface="Arial"/>
              <a:buNone/>
            </a:pPr>
            <a:fld id="{00000000-1234-1234-1234-123412341234}" type="slidenum">
              <a:rPr lang="en-US"/>
              <a:t>89</a:t>
            </a:fld>
            <a:endParaRPr/>
          </a:p>
        </p:txBody>
      </p:sp>
      <p:sp>
        <p:nvSpPr>
          <p:cNvPr id="209" name="Google Shape;209;p22"/>
          <p:cNvSpPr txBox="1">
            <a:spLocks noGrp="1"/>
          </p:cNvSpPr>
          <p:nvPr>
            <p:ph type="body" idx="2"/>
          </p:nvPr>
        </p:nvSpPr>
        <p:spPr>
          <a:xfrm>
            <a:off x="884583" y="362022"/>
            <a:ext cx="10469100" cy="343800"/>
          </a:xfrm>
          <a:prstGeom prst="rect">
            <a:avLst/>
          </a:prstGeom>
        </p:spPr>
        <p:txBody>
          <a:bodyPr spcFirstLastPara="1" wrap="square" lIns="91425" tIns="45700" rIns="91425" bIns="45700" anchor="t" anchorCtr="0">
            <a:noAutofit/>
          </a:bodyPr>
          <a:lstStyle/>
          <a:p>
            <a:pPr marL="0" lvl="0" indent="0" algn="l" rtl="0">
              <a:spcBef>
                <a:spcPts val="1000"/>
              </a:spcBef>
              <a:spcAft>
                <a:spcPts val="0"/>
              </a:spcAft>
              <a:buNone/>
            </a:pPr>
            <a:endParaRPr/>
          </a:p>
        </p:txBody>
      </p:sp>
      <p:pic>
        <p:nvPicPr>
          <p:cNvPr id="210" name="Google Shape;210;p22"/>
          <p:cNvPicPr preferRelativeResize="0"/>
          <p:nvPr/>
        </p:nvPicPr>
        <p:blipFill>
          <a:blip r:embed="rId3">
            <a:alphaModFix/>
          </a:blip>
          <a:stretch>
            <a:fillRect/>
          </a:stretch>
        </p:blipFill>
        <p:spPr>
          <a:xfrm>
            <a:off x="1094599" y="2229449"/>
            <a:ext cx="2798064" cy="2798064"/>
          </a:xfrm>
          <a:prstGeom prst="rect">
            <a:avLst/>
          </a:prstGeom>
          <a:noFill/>
          <a:ln>
            <a:noFill/>
          </a:ln>
        </p:spPr>
      </p:pic>
      <p:pic>
        <p:nvPicPr>
          <p:cNvPr id="211" name="Google Shape;211;p22"/>
          <p:cNvPicPr preferRelativeResize="0"/>
          <p:nvPr/>
        </p:nvPicPr>
        <p:blipFill rotWithShape="1">
          <a:blip r:embed="rId3">
            <a:alphaModFix/>
          </a:blip>
          <a:srcRect l="-3290" r="3289"/>
          <a:stretch/>
        </p:blipFill>
        <p:spPr>
          <a:xfrm>
            <a:off x="4597924" y="2229462"/>
            <a:ext cx="2798064" cy="2798064"/>
          </a:xfrm>
          <a:prstGeom prst="rect">
            <a:avLst/>
          </a:prstGeom>
          <a:noFill/>
          <a:ln>
            <a:noFill/>
          </a:ln>
        </p:spPr>
      </p:pic>
      <p:pic>
        <p:nvPicPr>
          <p:cNvPr id="212" name="Google Shape;212;p22"/>
          <p:cNvPicPr preferRelativeResize="0"/>
          <p:nvPr/>
        </p:nvPicPr>
        <p:blipFill>
          <a:blip r:embed="rId3">
            <a:alphaModFix/>
          </a:blip>
          <a:stretch>
            <a:fillRect/>
          </a:stretch>
        </p:blipFill>
        <p:spPr>
          <a:xfrm flipH="1">
            <a:off x="8420348" y="2229449"/>
            <a:ext cx="2798064" cy="2798064"/>
          </a:xfrm>
          <a:prstGeom prst="rect">
            <a:avLst/>
          </a:prstGeom>
          <a:noFill/>
          <a:ln>
            <a:noFill/>
          </a:ln>
        </p:spPr>
      </p:pic>
      <p:sp>
        <p:nvSpPr>
          <p:cNvPr id="213" name="Google Shape;213;p22"/>
          <p:cNvSpPr txBox="1"/>
          <p:nvPr/>
        </p:nvSpPr>
        <p:spPr>
          <a:xfrm>
            <a:off x="1728325" y="4586850"/>
            <a:ext cx="1530600" cy="8004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2000" b="1">
                <a:latin typeface="Calibri"/>
                <a:ea typeface="Calibri"/>
                <a:cs typeface="Calibri"/>
                <a:sym typeface="Calibri"/>
              </a:rPr>
              <a:t>Any Tobacco Use</a:t>
            </a:r>
            <a:endParaRPr sz="2000" b="1">
              <a:latin typeface="Calibri"/>
              <a:ea typeface="Calibri"/>
              <a:cs typeface="Calibri"/>
              <a:sym typeface="Calibri"/>
            </a:endParaRPr>
          </a:p>
        </p:txBody>
      </p:sp>
      <p:sp>
        <p:nvSpPr>
          <p:cNvPr id="214" name="Google Shape;214;p22"/>
          <p:cNvSpPr txBox="1"/>
          <p:nvPr/>
        </p:nvSpPr>
        <p:spPr>
          <a:xfrm>
            <a:off x="5148450" y="4586850"/>
            <a:ext cx="1989600" cy="11082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2000" b="1">
                <a:latin typeface="Calibri"/>
                <a:ea typeface="Calibri"/>
                <a:cs typeface="Calibri"/>
                <a:sym typeface="Calibri"/>
              </a:rPr>
              <a:t>Live With Someone Who Smokes</a:t>
            </a:r>
            <a:endParaRPr sz="2000" b="1">
              <a:latin typeface="Calibri"/>
              <a:ea typeface="Calibri"/>
              <a:cs typeface="Calibri"/>
              <a:sym typeface="Calibri"/>
            </a:endParaRPr>
          </a:p>
        </p:txBody>
      </p:sp>
      <p:sp>
        <p:nvSpPr>
          <p:cNvPr id="215" name="Google Shape;215;p22"/>
          <p:cNvSpPr txBox="1"/>
          <p:nvPr/>
        </p:nvSpPr>
        <p:spPr>
          <a:xfrm>
            <a:off x="8558450" y="4586850"/>
            <a:ext cx="2501700" cy="8004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2000" b="1">
                <a:latin typeface="Calibri"/>
                <a:ea typeface="Calibri"/>
                <a:cs typeface="Calibri"/>
                <a:sym typeface="Calibri"/>
              </a:rPr>
              <a:t>Quit All Tobacco Products</a:t>
            </a:r>
            <a:endParaRPr sz="2000" b="1">
              <a:latin typeface="Calibri"/>
              <a:ea typeface="Calibri"/>
              <a:cs typeface="Calibri"/>
              <a:sym typeface="Calibri"/>
            </a:endParaRPr>
          </a:p>
        </p:txBody>
      </p:sp>
      <p:sp>
        <p:nvSpPr>
          <p:cNvPr id="216" name="Google Shape;216;p22"/>
          <p:cNvSpPr txBox="1"/>
          <p:nvPr/>
        </p:nvSpPr>
        <p:spPr>
          <a:xfrm>
            <a:off x="1591775" y="3673000"/>
            <a:ext cx="675000" cy="677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1600" b="1">
                <a:solidFill>
                  <a:srgbClr val="FEC232"/>
                </a:solidFill>
                <a:latin typeface="Calibri"/>
                <a:ea typeface="Calibri"/>
                <a:cs typeface="Calibri"/>
                <a:sym typeface="Calibri"/>
              </a:rPr>
              <a:t>0</a:t>
            </a:r>
            <a:endParaRPr sz="1600" b="1">
              <a:solidFill>
                <a:srgbClr val="FEC232"/>
              </a:solidFill>
              <a:latin typeface="Calibri"/>
              <a:ea typeface="Calibri"/>
              <a:cs typeface="Calibri"/>
              <a:sym typeface="Calibri"/>
            </a:endParaRPr>
          </a:p>
          <a:p>
            <a:pPr marL="0" lvl="0" indent="0" algn="l" rtl="0">
              <a:spcBef>
                <a:spcPts val="0"/>
              </a:spcBef>
              <a:spcAft>
                <a:spcPts val="0"/>
              </a:spcAft>
              <a:buNone/>
            </a:pPr>
            <a:r>
              <a:rPr lang="en-US" sz="1600" b="1">
                <a:solidFill>
                  <a:srgbClr val="FEC232"/>
                </a:solidFill>
                <a:latin typeface="Calibri"/>
                <a:ea typeface="Calibri"/>
                <a:cs typeface="Calibri"/>
                <a:sym typeface="Calibri"/>
              </a:rPr>
              <a:t>ACEs</a:t>
            </a:r>
            <a:endParaRPr sz="1600" b="1">
              <a:solidFill>
                <a:srgbClr val="FEC232"/>
              </a:solidFill>
              <a:latin typeface="Calibri"/>
              <a:ea typeface="Calibri"/>
              <a:cs typeface="Calibri"/>
              <a:sym typeface="Calibri"/>
            </a:endParaRPr>
          </a:p>
        </p:txBody>
      </p:sp>
      <p:sp>
        <p:nvSpPr>
          <p:cNvPr id="217" name="Google Shape;217;p22"/>
          <p:cNvSpPr txBox="1"/>
          <p:nvPr/>
        </p:nvSpPr>
        <p:spPr>
          <a:xfrm>
            <a:off x="5173175" y="3673000"/>
            <a:ext cx="675000" cy="677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1600" b="1">
                <a:solidFill>
                  <a:srgbClr val="FEC232"/>
                </a:solidFill>
                <a:latin typeface="Calibri"/>
                <a:ea typeface="Calibri"/>
                <a:cs typeface="Calibri"/>
                <a:sym typeface="Calibri"/>
              </a:rPr>
              <a:t>0</a:t>
            </a:r>
            <a:endParaRPr sz="1600" b="1">
              <a:solidFill>
                <a:srgbClr val="FEC232"/>
              </a:solidFill>
              <a:latin typeface="Calibri"/>
              <a:ea typeface="Calibri"/>
              <a:cs typeface="Calibri"/>
              <a:sym typeface="Calibri"/>
            </a:endParaRPr>
          </a:p>
          <a:p>
            <a:pPr marL="0" lvl="0" indent="0" algn="l" rtl="0">
              <a:spcBef>
                <a:spcPts val="0"/>
              </a:spcBef>
              <a:spcAft>
                <a:spcPts val="0"/>
              </a:spcAft>
              <a:buNone/>
            </a:pPr>
            <a:r>
              <a:rPr lang="en-US" sz="1600" b="1">
                <a:solidFill>
                  <a:srgbClr val="FEC232"/>
                </a:solidFill>
                <a:latin typeface="Calibri"/>
                <a:ea typeface="Calibri"/>
                <a:cs typeface="Calibri"/>
                <a:sym typeface="Calibri"/>
              </a:rPr>
              <a:t>ACEs</a:t>
            </a:r>
            <a:endParaRPr sz="1600" b="1">
              <a:solidFill>
                <a:srgbClr val="FEC232"/>
              </a:solidFill>
              <a:latin typeface="Calibri"/>
              <a:ea typeface="Calibri"/>
              <a:cs typeface="Calibri"/>
              <a:sym typeface="Calibri"/>
            </a:endParaRPr>
          </a:p>
        </p:txBody>
      </p:sp>
      <p:sp>
        <p:nvSpPr>
          <p:cNvPr id="218" name="Google Shape;218;p22"/>
          <p:cNvSpPr txBox="1"/>
          <p:nvPr/>
        </p:nvSpPr>
        <p:spPr>
          <a:xfrm>
            <a:off x="8906975" y="2606200"/>
            <a:ext cx="675000" cy="677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1600" b="1">
                <a:solidFill>
                  <a:srgbClr val="FEC232"/>
                </a:solidFill>
                <a:latin typeface="Calibri"/>
                <a:ea typeface="Calibri"/>
                <a:cs typeface="Calibri"/>
                <a:sym typeface="Calibri"/>
              </a:rPr>
              <a:t>0</a:t>
            </a:r>
            <a:endParaRPr sz="1600" b="1">
              <a:solidFill>
                <a:srgbClr val="FEC232"/>
              </a:solidFill>
              <a:latin typeface="Calibri"/>
              <a:ea typeface="Calibri"/>
              <a:cs typeface="Calibri"/>
              <a:sym typeface="Calibri"/>
            </a:endParaRPr>
          </a:p>
          <a:p>
            <a:pPr marL="0" lvl="0" indent="0" algn="l" rtl="0">
              <a:spcBef>
                <a:spcPts val="0"/>
              </a:spcBef>
              <a:spcAft>
                <a:spcPts val="0"/>
              </a:spcAft>
              <a:buNone/>
            </a:pPr>
            <a:r>
              <a:rPr lang="en-US" sz="1600" b="1">
                <a:solidFill>
                  <a:srgbClr val="FEC232"/>
                </a:solidFill>
                <a:latin typeface="Calibri"/>
                <a:ea typeface="Calibri"/>
                <a:cs typeface="Calibri"/>
                <a:sym typeface="Calibri"/>
              </a:rPr>
              <a:t>ACEs</a:t>
            </a:r>
            <a:endParaRPr sz="1600" b="1">
              <a:solidFill>
                <a:srgbClr val="FEC232"/>
              </a:solidFill>
              <a:latin typeface="Calibri"/>
              <a:ea typeface="Calibri"/>
              <a:cs typeface="Calibri"/>
              <a:sym typeface="Calibri"/>
            </a:endParaRPr>
          </a:p>
        </p:txBody>
      </p:sp>
      <p:sp>
        <p:nvSpPr>
          <p:cNvPr id="219" name="Google Shape;219;p22"/>
          <p:cNvSpPr txBox="1"/>
          <p:nvPr/>
        </p:nvSpPr>
        <p:spPr>
          <a:xfrm>
            <a:off x="10151475" y="3673350"/>
            <a:ext cx="675000" cy="6771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1600" b="1">
                <a:solidFill>
                  <a:srgbClr val="FEC232"/>
                </a:solidFill>
                <a:latin typeface="Calibri"/>
                <a:ea typeface="Calibri"/>
                <a:cs typeface="Calibri"/>
                <a:sym typeface="Calibri"/>
              </a:rPr>
              <a:t>4+</a:t>
            </a:r>
            <a:endParaRPr sz="1600" b="1">
              <a:solidFill>
                <a:srgbClr val="FEC232"/>
              </a:solidFill>
              <a:latin typeface="Calibri"/>
              <a:ea typeface="Calibri"/>
              <a:cs typeface="Calibri"/>
              <a:sym typeface="Calibri"/>
            </a:endParaRPr>
          </a:p>
          <a:p>
            <a:pPr marL="0" lvl="0" indent="0" algn="ctr" rtl="0">
              <a:spcBef>
                <a:spcPts val="0"/>
              </a:spcBef>
              <a:spcAft>
                <a:spcPts val="0"/>
              </a:spcAft>
              <a:buNone/>
            </a:pPr>
            <a:r>
              <a:rPr lang="en-US" sz="1600" b="1">
                <a:solidFill>
                  <a:srgbClr val="FEC232"/>
                </a:solidFill>
                <a:latin typeface="Calibri"/>
                <a:ea typeface="Calibri"/>
                <a:cs typeface="Calibri"/>
                <a:sym typeface="Calibri"/>
              </a:rPr>
              <a:t>ACEs</a:t>
            </a:r>
            <a:endParaRPr sz="1600" b="1">
              <a:solidFill>
                <a:srgbClr val="FEC232"/>
              </a:solidFill>
              <a:latin typeface="Calibri"/>
              <a:ea typeface="Calibri"/>
              <a:cs typeface="Calibri"/>
              <a:sym typeface="Calibri"/>
            </a:endParaRPr>
          </a:p>
        </p:txBody>
      </p:sp>
      <p:sp>
        <p:nvSpPr>
          <p:cNvPr id="220" name="Google Shape;220;p22"/>
          <p:cNvSpPr txBox="1"/>
          <p:nvPr/>
        </p:nvSpPr>
        <p:spPr>
          <a:xfrm>
            <a:off x="6462975" y="2606550"/>
            <a:ext cx="675000" cy="6771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1600" b="1">
                <a:solidFill>
                  <a:srgbClr val="FEC232"/>
                </a:solidFill>
                <a:latin typeface="Calibri"/>
                <a:ea typeface="Calibri"/>
                <a:cs typeface="Calibri"/>
                <a:sym typeface="Calibri"/>
              </a:rPr>
              <a:t>4+</a:t>
            </a:r>
            <a:endParaRPr sz="1600" b="1">
              <a:solidFill>
                <a:srgbClr val="FEC232"/>
              </a:solidFill>
              <a:latin typeface="Calibri"/>
              <a:ea typeface="Calibri"/>
              <a:cs typeface="Calibri"/>
              <a:sym typeface="Calibri"/>
            </a:endParaRPr>
          </a:p>
          <a:p>
            <a:pPr marL="0" lvl="0" indent="0" algn="ctr" rtl="0">
              <a:spcBef>
                <a:spcPts val="0"/>
              </a:spcBef>
              <a:spcAft>
                <a:spcPts val="0"/>
              </a:spcAft>
              <a:buNone/>
            </a:pPr>
            <a:r>
              <a:rPr lang="en-US" sz="1600" b="1">
                <a:solidFill>
                  <a:srgbClr val="FEC232"/>
                </a:solidFill>
                <a:latin typeface="Calibri"/>
                <a:ea typeface="Calibri"/>
                <a:cs typeface="Calibri"/>
                <a:sym typeface="Calibri"/>
              </a:rPr>
              <a:t>ACEs</a:t>
            </a:r>
            <a:endParaRPr sz="1600" b="1">
              <a:solidFill>
                <a:srgbClr val="FEC232"/>
              </a:solidFill>
              <a:latin typeface="Calibri"/>
              <a:ea typeface="Calibri"/>
              <a:cs typeface="Calibri"/>
              <a:sym typeface="Calibri"/>
            </a:endParaRPr>
          </a:p>
        </p:txBody>
      </p:sp>
      <p:sp>
        <p:nvSpPr>
          <p:cNvPr id="221" name="Google Shape;221;p22"/>
          <p:cNvSpPr txBox="1"/>
          <p:nvPr/>
        </p:nvSpPr>
        <p:spPr>
          <a:xfrm>
            <a:off x="2850675" y="2606550"/>
            <a:ext cx="675000" cy="6771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1600" b="1">
                <a:solidFill>
                  <a:srgbClr val="FEC232"/>
                </a:solidFill>
                <a:latin typeface="Calibri"/>
                <a:ea typeface="Calibri"/>
                <a:cs typeface="Calibri"/>
                <a:sym typeface="Calibri"/>
              </a:rPr>
              <a:t>4+</a:t>
            </a:r>
            <a:endParaRPr sz="1600" b="1">
              <a:solidFill>
                <a:srgbClr val="FEC232"/>
              </a:solidFill>
              <a:latin typeface="Calibri"/>
              <a:ea typeface="Calibri"/>
              <a:cs typeface="Calibri"/>
              <a:sym typeface="Calibri"/>
            </a:endParaRPr>
          </a:p>
          <a:p>
            <a:pPr marL="0" lvl="0" indent="0" algn="ctr" rtl="0">
              <a:spcBef>
                <a:spcPts val="0"/>
              </a:spcBef>
              <a:spcAft>
                <a:spcPts val="0"/>
              </a:spcAft>
              <a:buNone/>
            </a:pPr>
            <a:r>
              <a:rPr lang="en-US" sz="1600" b="1">
                <a:solidFill>
                  <a:srgbClr val="FEC232"/>
                </a:solidFill>
                <a:latin typeface="Calibri"/>
                <a:ea typeface="Calibri"/>
                <a:cs typeface="Calibri"/>
                <a:sym typeface="Calibri"/>
              </a:rPr>
              <a:t>ACEs</a:t>
            </a:r>
            <a:endParaRPr sz="1600" b="1">
              <a:solidFill>
                <a:srgbClr val="FEC232"/>
              </a:solidFill>
              <a:latin typeface="Calibri"/>
              <a:ea typeface="Calibri"/>
              <a:cs typeface="Calibri"/>
              <a:sym typeface="Calibri"/>
            </a:endParaRPr>
          </a:p>
        </p:txBody>
      </p:sp>
      <p:sp>
        <p:nvSpPr>
          <p:cNvPr id="222" name="Google Shape;222;p22"/>
          <p:cNvSpPr txBox="1"/>
          <p:nvPr/>
        </p:nvSpPr>
        <p:spPr>
          <a:xfrm>
            <a:off x="1233875" y="3055050"/>
            <a:ext cx="1109100" cy="569400"/>
          </a:xfrm>
          <a:prstGeom prst="rect">
            <a:avLst/>
          </a:prstGeom>
          <a:solidFill>
            <a:srgbClr val="C40E3E"/>
          </a:solid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2500" b="1">
                <a:solidFill>
                  <a:schemeClr val="lt1"/>
                </a:solidFill>
                <a:latin typeface="Calibri"/>
                <a:ea typeface="Calibri"/>
                <a:cs typeface="Calibri"/>
                <a:sym typeface="Calibri"/>
              </a:rPr>
              <a:t>8.1%</a:t>
            </a:r>
            <a:endParaRPr sz="2500" b="1">
              <a:solidFill>
                <a:schemeClr val="lt1"/>
              </a:solidFill>
              <a:latin typeface="Calibri"/>
              <a:ea typeface="Calibri"/>
              <a:cs typeface="Calibri"/>
              <a:sym typeface="Calibri"/>
            </a:endParaRPr>
          </a:p>
        </p:txBody>
      </p:sp>
      <p:sp>
        <p:nvSpPr>
          <p:cNvPr id="223" name="Google Shape;223;p22"/>
          <p:cNvSpPr txBox="1"/>
          <p:nvPr/>
        </p:nvSpPr>
        <p:spPr>
          <a:xfrm>
            <a:off x="2633625" y="1960950"/>
            <a:ext cx="1109100" cy="569400"/>
          </a:xfrm>
          <a:prstGeom prst="rect">
            <a:avLst/>
          </a:prstGeom>
          <a:solidFill>
            <a:srgbClr val="C40E3E"/>
          </a:solidFill>
          <a:ln>
            <a:noFill/>
          </a:ln>
        </p:spPr>
        <p:txBody>
          <a:bodyPr spcFirstLastPara="1" wrap="square" lIns="91425" tIns="91425" rIns="95225" bIns="91425" anchor="t" anchorCtr="0">
            <a:spAutoFit/>
          </a:bodyPr>
          <a:lstStyle/>
          <a:p>
            <a:pPr marL="0" lvl="0" indent="0" algn="ctr" rtl="0">
              <a:spcBef>
                <a:spcPts val="0"/>
              </a:spcBef>
              <a:spcAft>
                <a:spcPts val="0"/>
              </a:spcAft>
              <a:buNone/>
            </a:pPr>
            <a:r>
              <a:rPr lang="en-US" sz="2500" b="1">
                <a:solidFill>
                  <a:schemeClr val="lt1"/>
                </a:solidFill>
                <a:latin typeface="Calibri"/>
                <a:ea typeface="Calibri"/>
                <a:cs typeface="Calibri"/>
                <a:sym typeface="Calibri"/>
              </a:rPr>
              <a:t>46.7%</a:t>
            </a:r>
            <a:endParaRPr sz="2500" b="1">
              <a:solidFill>
                <a:schemeClr val="lt1"/>
              </a:solidFill>
              <a:latin typeface="Calibri"/>
              <a:ea typeface="Calibri"/>
              <a:cs typeface="Calibri"/>
              <a:sym typeface="Calibri"/>
            </a:endParaRPr>
          </a:p>
        </p:txBody>
      </p:sp>
      <p:sp>
        <p:nvSpPr>
          <p:cNvPr id="224" name="Google Shape;224;p22"/>
          <p:cNvSpPr txBox="1"/>
          <p:nvPr/>
        </p:nvSpPr>
        <p:spPr>
          <a:xfrm>
            <a:off x="4891475" y="3055050"/>
            <a:ext cx="1109100" cy="569400"/>
          </a:xfrm>
          <a:prstGeom prst="rect">
            <a:avLst/>
          </a:prstGeom>
          <a:solidFill>
            <a:srgbClr val="C40E3E"/>
          </a:solid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2500" b="1">
                <a:solidFill>
                  <a:schemeClr val="lt1"/>
                </a:solidFill>
                <a:latin typeface="Calibri"/>
                <a:ea typeface="Calibri"/>
                <a:cs typeface="Calibri"/>
                <a:sym typeface="Calibri"/>
              </a:rPr>
              <a:t>16.4%</a:t>
            </a:r>
            <a:endParaRPr sz="2500" b="1">
              <a:solidFill>
                <a:schemeClr val="lt1"/>
              </a:solidFill>
              <a:latin typeface="Calibri"/>
              <a:ea typeface="Calibri"/>
              <a:cs typeface="Calibri"/>
              <a:sym typeface="Calibri"/>
            </a:endParaRPr>
          </a:p>
        </p:txBody>
      </p:sp>
      <p:sp>
        <p:nvSpPr>
          <p:cNvPr id="225" name="Google Shape;225;p22"/>
          <p:cNvSpPr txBox="1"/>
          <p:nvPr/>
        </p:nvSpPr>
        <p:spPr>
          <a:xfrm>
            <a:off x="6291225" y="1960950"/>
            <a:ext cx="1109100" cy="569400"/>
          </a:xfrm>
          <a:prstGeom prst="rect">
            <a:avLst/>
          </a:prstGeom>
          <a:solidFill>
            <a:srgbClr val="C40E3E"/>
          </a:solidFill>
          <a:ln>
            <a:noFill/>
          </a:ln>
        </p:spPr>
        <p:txBody>
          <a:bodyPr spcFirstLastPara="1" wrap="square" lIns="91425" tIns="91425" rIns="95225" bIns="91425" anchor="t" anchorCtr="0">
            <a:spAutoFit/>
          </a:bodyPr>
          <a:lstStyle/>
          <a:p>
            <a:pPr marL="0" lvl="0" indent="0" algn="ctr" rtl="0">
              <a:spcBef>
                <a:spcPts val="0"/>
              </a:spcBef>
              <a:spcAft>
                <a:spcPts val="0"/>
              </a:spcAft>
              <a:buNone/>
            </a:pPr>
            <a:r>
              <a:rPr lang="en-US" sz="2500" b="1">
                <a:solidFill>
                  <a:schemeClr val="lt1"/>
                </a:solidFill>
                <a:latin typeface="Calibri"/>
                <a:ea typeface="Calibri"/>
                <a:cs typeface="Calibri"/>
                <a:sym typeface="Calibri"/>
              </a:rPr>
              <a:t>58.0%</a:t>
            </a:r>
            <a:endParaRPr sz="2500" b="1">
              <a:solidFill>
                <a:schemeClr val="lt1"/>
              </a:solidFill>
              <a:latin typeface="Calibri"/>
              <a:ea typeface="Calibri"/>
              <a:cs typeface="Calibri"/>
              <a:sym typeface="Calibri"/>
            </a:endParaRPr>
          </a:p>
        </p:txBody>
      </p:sp>
      <p:sp>
        <p:nvSpPr>
          <p:cNvPr id="226" name="Google Shape;226;p22"/>
          <p:cNvSpPr txBox="1"/>
          <p:nvPr/>
        </p:nvSpPr>
        <p:spPr>
          <a:xfrm>
            <a:off x="8625275" y="1912050"/>
            <a:ext cx="1109100" cy="569400"/>
          </a:xfrm>
          <a:prstGeom prst="rect">
            <a:avLst/>
          </a:prstGeom>
          <a:solidFill>
            <a:srgbClr val="C40E3E"/>
          </a:solid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2500" b="1">
                <a:solidFill>
                  <a:schemeClr val="lt1"/>
                </a:solidFill>
                <a:latin typeface="Calibri"/>
                <a:ea typeface="Calibri"/>
                <a:cs typeface="Calibri"/>
                <a:sym typeface="Calibri"/>
              </a:rPr>
              <a:t>33.7%</a:t>
            </a:r>
            <a:endParaRPr sz="2500" b="1">
              <a:solidFill>
                <a:schemeClr val="lt1"/>
              </a:solidFill>
              <a:latin typeface="Calibri"/>
              <a:ea typeface="Calibri"/>
              <a:cs typeface="Calibri"/>
              <a:sym typeface="Calibri"/>
            </a:endParaRPr>
          </a:p>
        </p:txBody>
      </p:sp>
      <p:sp>
        <p:nvSpPr>
          <p:cNvPr id="227" name="Google Shape;227;p22"/>
          <p:cNvSpPr txBox="1"/>
          <p:nvPr/>
        </p:nvSpPr>
        <p:spPr>
          <a:xfrm>
            <a:off x="9948825" y="3103950"/>
            <a:ext cx="1109100" cy="569400"/>
          </a:xfrm>
          <a:prstGeom prst="rect">
            <a:avLst/>
          </a:prstGeom>
          <a:solidFill>
            <a:srgbClr val="C40E3E"/>
          </a:solidFill>
          <a:ln>
            <a:noFill/>
          </a:ln>
        </p:spPr>
        <p:txBody>
          <a:bodyPr spcFirstLastPara="1" wrap="square" lIns="91425" tIns="91425" rIns="95225" bIns="91425" anchor="t" anchorCtr="0">
            <a:spAutoFit/>
          </a:bodyPr>
          <a:lstStyle/>
          <a:p>
            <a:pPr marL="0" lvl="0" indent="0" algn="ctr" rtl="0">
              <a:spcBef>
                <a:spcPts val="0"/>
              </a:spcBef>
              <a:spcAft>
                <a:spcPts val="0"/>
              </a:spcAft>
              <a:buNone/>
            </a:pPr>
            <a:r>
              <a:rPr lang="en-US" sz="2500" b="1">
                <a:solidFill>
                  <a:schemeClr val="lt1"/>
                </a:solidFill>
                <a:latin typeface="Calibri"/>
                <a:ea typeface="Calibri"/>
                <a:cs typeface="Calibri"/>
                <a:sym typeface="Calibri"/>
              </a:rPr>
              <a:t>12.1%</a:t>
            </a:r>
            <a:endParaRPr sz="2500" b="1">
              <a:solidFill>
                <a:schemeClr val="lt1"/>
              </a:solidFill>
              <a:latin typeface="Calibri"/>
              <a:ea typeface="Calibri"/>
              <a:cs typeface="Calibri"/>
              <a:sym typeface="Calibri"/>
            </a:endParaRPr>
          </a:p>
        </p:txBody>
      </p:sp>
      <p:sp>
        <p:nvSpPr>
          <p:cNvPr id="228" name="Google Shape;228;p22"/>
          <p:cNvSpPr/>
          <p:nvPr/>
        </p:nvSpPr>
        <p:spPr>
          <a:xfrm>
            <a:off x="9892875" y="5448025"/>
            <a:ext cx="3633300" cy="343800"/>
          </a:xfrm>
          <a:prstGeom prst="rect">
            <a:avLst/>
          </a:prstGeom>
          <a:solidFill>
            <a:srgbClr val="FEC23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US" sz="1800" b="1">
                <a:latin typeface="Calibri"/>
                <a:ea typeface="Calibri"/>
                <a:cs typeface="Calibri"/>
                <a:sym typeface="Calibri"/>
              </a:rPr>
              <a:t>High School YRBS/YTS</a:t>
            </a:r>
            <a:endParaRPr sz="1800" b="1">
              <a:latin typeface="Calibri"/>
              <a:ea typeface="Calibri"/>
              <a:cs typeface="Calibri"/>
              <a:sym typeface="Calibri"/>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28FC59-DB98-E0D7-490C-E71B41DAC6D0}"/>
              </a:ext>
            </a:extLst>
          </p:cNvPr>
          <p:cNvSpPr>
            <a:spLocks noGrp="1"/>
          </p:cNvSpPr>
          <p:nvPr>
            <p:ph type="title"/>
          </p:nvPr>
        </p:nvSpPr>
        <p:spPr/>
        <p:txBody>
          <a:bodyPr>
            <a:normAutofit fontScale="90000"/>
          </a:bodyPr>
          <a:lstStyle/>
          <a:p>
            <a:r>
              <a:rPr lang="en-US" b="1" dirty="0">
                <a:solidFill>
                  <a:srgbClr val="FF0000"/>
                </a:solidFill>
              </a:rPr>
              <a:t>SB259: </a:t>
            </a:r>
            <a:r>
              <a:rPr lang="en-US" i="0" dirty="0">
                <a:solidFill>
                  <a:srgbClr val="FF0000"/>
                </a:solidFill>
                <a:effectLst/>
              </a:rPr>
              <a:t>Business Regulation - Flavored Tobacco Products - Prohibition </a:t>
            </a:r>
            <a:br>
              <a:rPr lang="en-US" i="0" dirty="0">
                <a:effectLst/>
              </a:rPr>
            </a:br>
            <a:endParaRPr lang="en-US" dirty="0"/>
          </a:p>
        </p:txBody>
      </p:sp>
      <p:sp>
        <p:nvSpPr>
          <p:cNvPr id="3" name="Content Placeholder 2">
            <a:extLst>
              <a:ext uri="{FF2B5EF4-FFF2-40B4-BE49-F238E27FC236}">
                <a16:creationId xmlns:a16="http://schemas.microsoft.com/office/drawing/2014/main" id="{FD61646D-8DBB-CA1C-A8A1-C86024BD2EE7}"/>
              </a:ext>
            </a:extLst>
          </p:cNvPr>
          <p:cNvSpPr>
            <a:spLocks noGrp="1"/>
          </p:cNvSpPr>
          <p:nvPr>
            <p:ph idx="1"/>
          </p:nvPr>
        </p:nvSpPr>
        <p:spPr/>
        <p:txBody>
          <a:bodyPr/>
          <a:lstStyle/>
          <a:p>
            <a:r>
              <a:rPr lang="en-US" sz="1800" dirty="0">
                <a:solidFill>
                  <a:srgbClr val="FF0000"/>
                </a:solidFill>
                <a:effectLst/>
                <a:latin typeface="+mj-lt"/>
                <a:ea typeface="Times New Roman" panose="02020603050405020304" pitchFamily="18" charset="0"/>
              </a:rPr>
              <a:t>This bill would have prohibited the manufacture, sale, and shipment of flavored tobacco products, including menthol, into or within Maryland; </a:t>
            </a:r>
          </a:p>
          <a:p>
            <a:r>
              <a:rPr lang="en-US" sz="1800" dirty="0">
                <a:solidFill>
                  <a:srgbClr val="FF0000"/>
                </a:solidFill>
                <a:effectLst/>
                <a:latin typeface="+mj-lt"/>
                <a:ea typeface="Times New Roman" panose="02020603050405020304" pitchFamily="18" charset="0"/>
              </a:rPr>
              <a:t>Any licensee who violated this bill would have been guilty of a misdemeanor and subject to imprisonment up to 30 days, a fine not exceeding $1,000, or both.</a:t>
            </a:r>
            <a:endParaRPr lang="en-US" dirty="0">
              <a:solidFill>
                <a:srgbClr val="FF0000"/>
              </a:solidFill>
              <a:latin typeface="+mj-lt"/>
            </a:endParaRPr>
          </a:p>
        </p:txBody>
      </p:sp>
    </p:spTree>
    <p:extLst>
      <p:ext uri="{BB962C8B-B14F-4D97-AF65-F5344CB8AC3E}">
        <p14:creationId xmlns:p14="http://schemas.microsoft.com/office/powerpoint/2010/main" val="848336110"/>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Shape 233"/>
        <p:cNvGrpSpPr/>
        <p:nvPr/>
      </p:nvGrpSpPr>
      <p:grpSpPr>
        <a:xfrm>
          <a:off x="0" y="0"/>
          <a:ext cx="0" cy="0"/>
          <a:chOff x="0" y="0"/>
          <a:chExt cx="0" cy="0"/>
        </a:xfrm>
      </p:grpSpPr>
      <p:sp>
        <p:nvSpPr>
          <p:cNvPr id="234" name="Google Shape;234;p23"/>
          <p:cNvSpPr txBox="1">
            <a:spLocks noGrp="1"/>
          </p:cNvSpPr>
          <p:nvPr>
            <p:ph type="title"/>
          </p:nvPr>
        </p:nvSpPr>
        <p:spPr>
          <a:xfrm>
            <a:off x="838200" y="596349"/>
            <a:ext cx="10515600" cy="994800"/>
          </a:xfrm>
          <a:prstGeom prst="rect">
            <a:avLst/>
          </a:prstGeom>
        </p:spPr>
        <p:txBody>
          <a:bodyPr spcFirstLastPara="1" wrap="square" lIns="91425" tIns="45700" rIns="91425" bIns="45700" anchor="ctr" anchorCtr="0">
            <a:normAutofit/>
          </a:bodyPr>
          <a:lstStyle/>
          <a:p>
            <a:pPr marL="0" lvl="0" indent="0" algn="l" rtl="0">
              <a:spcBef>
                <a:spcPts val="0"/>
              </a:spcBef>
              <a:spcAft>
                <a:spcPts val="0"/>
              </a:spcAft>
              <a:buNone/>
            </a:pPr>
            <a:r>
              <a:rPr lang="en-US"/>
              <a:t>Positive Childhood Experiences (PCEs)</a:t>
            </a:r>
            <a:endParaRPr/>
          </a:p>
        </p:txBody>
      </p:sp>
      <p:sp>
        <p:nvSpPr>
          <p:cNvPr id="235" name="Google Shape;235;p23"/>
          <p:cNvSpPr txBox="1">
            <a:spLocks noGrp="1"/>
          </p:cNvSpPr>
          <p:nvPr>
            <p:ph type="sldNum" idx="12"/>
          </p:nvPr>
        </p:nvSpPr>
        <p:spPr>
          <a:xfrm>
            <a:off x="537186" y="6253165"/>
            <a:ext cx="543300" cy="365100"/>
          </a:xfrm>
          <a:prstGeom prst="rect">
            <a:avLst/>
          </a:prstGeom>
        </p:spPr>
        <p:txBody>
          <a:bodyPr spcFirstLastPara="1" wrap="square" lIns="91425" tIns="45700" rIns="91425" bIns="45700" anchor="ctr" anchorCtr="0">
            <a:noAutofit/>
          </a:bodyPr>
          <a:lstStyle/>
          <a:p>
            <a:pPr marL="0" lvl="0" indent="0" algn="l" rtl="0">
              <a:spcBef>
                <a:spcPts val="0"/>
              </a:spcBef>
              <a:spcAft>
                <a:spcPts val="0"/>
              </a:spcAft>
              <a:buClr>
                <a:srgbClr val="000000"/>
              </a:buClr>
              <a:buFont typeface="Arial"/>
              <a:buNone/>
            </a:pPr>
            <a:fld id="{00000000-1234-1234-1234-123412341234}" type="slidenum">
              <a:rPr lang="en-US"/>
              <a:t>90</a:t>
            </a:fld>
            <a:endParaRPr/>
          </a:p>
        </p:txBody>
      </p:sp>
      <p:sp>
        <p:nvSpPr>
          <p:cNvPr id="236" name="Google Shape;236;p23"/>
          <p:cNvSpPr txBox="1">
            <a:spLocks noGrp="1"/>
          </p:cNvSpPr>
          <p:nvPr>
            <p:ph type="body" idx="2"/>
          </p:nvPr>
        </p:nvSpPr>
        <p:spPr>
          <a:xfrm>
            <a:off x="884583" y="362022"/>
            <a:ext cx="10469100" cy="343800"/>
          </a:xfrm>
          <a:prstGeom prst="rect">
            <a:avLst/>
          </a:prstGeom>
        </p:spPr>
        <p:txBody>
          <a:bodyPr spcFirstLastPara="1" wrap="square" lIns="91425" tIns="45700" rIns="91425" bIns="45700" anchor="t" anchorCtr="0">
            <a:noAutofit/>
          </a:bodyPr>
          <a:lstStyle/>
          <a:p>
            <a:pPr marL="0" lvl="0" indent="0" algn="l" rtl="0">
              <a:spcBef>
                <a:spcPts val="1000"/>
              </a:spcBef>
              <a:spcAft>
                <a:spcPts val="0"/>
              </a:spcAft>
              <a:buNone/>
            </a:pPr>
            <a:endParaRPr/>
          </a:p>
        </p:txBody>
      </p:sp>
      <p:pic>
        <p:nvPicPr>
          <p:cNvPr id="237" name="Google Shape;237;p23"/>
          <p:cNvPicPr preferRelativeResize="0"/>
          <p:nvPr/>
        </p:nvPicPr>
        <p:blipFill>
          <a:blip r:embed="rId3">
            <a:alphaModFix/>
          </a:blip>
          <a:stretch>
            <a:fillRect/>
          </a:stretch>
        </p:blipFill>
        <p:spPr>
          <a:xfrm>
            <a:off x="1004275" y="1514950"/>
            <a:ext cx="6100997" cy="5114451"/>
          </a:xfrm>
          <a:prstGeom prst="rect">
            <a:avLst/>
          </a:prstGeom>
          <a:noFill/>
          <a:ln>
            <a:noFill/>
          </a:ln>
        </p:spPr>
      </p:pic>
      <p:sp>
        <p:nvSpPr>
          <p:cNvPr id="238" name="Google Shape;238;p23"/>
          <p:cNvSpPr txBox="1"/>
          <p:nvPr/>
        </p:nvSpPr>
        <p:spPr>
          <a:xfrm>
            <a:off x="928075" y="6534000"/>
            <a:ext cx="67962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a:t>https://www.pacesconnection.com/resource/7-positive-childhood-experiences-pces</a:t>
            </a:r>
            <a:endParaRPr/>
          </a:p>
        </p:txBody>
      </p:sp>
      <p:sp>
        <p:nvSpPr>
          <p:cNvPr id="239" name="Google Shape;239;p23"/>
          <p:cNvSpPr txBox="1"/>
          <p:nvPr/>
        </p:nvSpPr>
        <p:spPr>
          <a:xfrm>
            <a:off x="7379575" y="1797450"/>
            <a:ext cx="3974100" cy="2878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2500">
                <a:latin typeface="Calibri"/>
                <a:ea typeface="Calibri"/>
                <a:cs typeface="Calibri"/>
                <a:sym typeface="Calibri"/>
              </a:rPr>
              <a:t>To mitigate the effects of ACEs communities can focus on strategies that promote positive childhood experiences which can lessen the effect of ACEs and reduce ACE exposure. </a:t>
            </a:r>
            <a:endParaRPr sz="2500">
              <a:latin typeface="Calibri"/>
              <a:ea typeface="Calibri"/>
              <a:cs typeface="Calibri"/>
              <a:sym typeface="Calibri"/>
            </a:endParaRPr>
          </a:p>
        </p:txBody>
      </p:sp>
    </p:spTree>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Shape 244"/>
        <p:cNvGrpSpPr/>
        <p:nvPr/>
      </p:nvGrpSpPr>
      <p:grpSpPr>
        <a:xfrm>
          <a:off x="0" y="0"/>
          <a:ext cx="0" cy="0"/>
          <a:chOff x="0" y="0"/>
          <a:chExt cx="0" cy="0"/>
        </a:xfrm>
      </p:grpSpPr>
      <p:sp>
        <p:nvSpPr>
          <p:cNvPr id="245" name="Google Shape;245;p24"/>
          <p:cNvSpPr txBox="1">
            <a:spLocks noGrp="1"/>
          </p:cNvSpPr>
          <p:nvPr>
            <p:ph type="title"/>
          </p:nvPr>
        </p:nvSpPr>
        <p:spPr>
          <a:xfrm>
            <a:off x="838200" y="596349"/>
            <a:ext cx="10515600" cy="994800"/>
          </a:xfrm>
          <a:prstGeom prst="rect">
            <a:avLst/>
          </a:prstGeom>
        </p:spPr>
        <p:txBody>
          <a:bodyPr spcFirstLastPara="1" wrap="square" lIns="91425" tIns="45700" rIns="91425" bIns="45700" anchor="ctr" anchorCtr="0">
            <a:normAutofit/>
          </a:bodyPr>
          <a:lstStyle/>
          <a:p>
            <a:pPr marL="0" lvl="0" indent="0" algn="l" rtl="0">
              <a:spcBef>
                <a:spcPts val="0"/>
              </a:spcBef>
              <a:spcAft>
                <a:spcPts val="0"/>
              </a:spcAft>
              <a:buNone/>
            </a:pPr>
            <a:r>
              <a:rPr lang="en-US" sz="3600"/>
              <a:t>Maryland YRBS/YTS Additional Resources</a:t>
            </a:r>
            <a:endParaRPr sz="3600"/>
          </a:p>
        </p:txBody>
      </p:sp>
      <p:sp>
        <p:nvSpPr>
          <p:cNvPr id="246" name="Google Shape;246;p24"/>
          <p:cNvSpPr txBox="1">
            <a:spLocks noGrp="1"/>
          </p:cNvSpPr>
          <p:nvPr>
            <p:ph type="body" idx="1"/>
          </p:nvPr>
        </p:nvSpPr>
        <p:spPr>
          <a:xfrm>
            <a:off x="1282150" y="1749425"/>
            <a:ext cx="10071600" cy="2044800"/>
          </a:xfrm>
          <a:prstGeom prst="rect">
            <a:avLst/>
          </a:prstGeom>
        </p:spPr>
        <p:txBody>
          <a:bodyPr spcFirstLastPara="1" wrap="square" lIns="91425" tIns="45700" rIns="91425" bIns="45700" anchor="t" anchorCtr="0">
            <a:normAutofit lnSpcReduction="10000"/>
          </a:bodyPr>
          <a:lstStyle/>
          <a:p>
            <a:pPr marL="457200" lvl="0" indent="-374650" algn="l" rtl="0">
              <a:lnSpc>
                <a:spcPct val="115000"/>
              </a:lnSpc>
              <a:spcBef>
                <a:spcPts val="800"/>
              </a:spcBef>
              <a:spcAft>
                <a:spcPts val="0"/>
              </a:spcAft>
              <a:buClr>
                <a:schemeClr val="dk1"/>
              </a:buClr>
              <a:buSzPts val="2300"/>
              <a:buChar char="•"/>
            </a:pPr>
            <a:r>
              <a:rPr lang="en-US" sz="2300" b="1">
                <a:solidFill>
                  <a:schemeClr val="dk1"/>
                </a:solidFill>
              </a:rPr>
              <a:t>YRBS/YTS MS &amp; HS Data Sheets</a:t>
            </a:r>
            <a:endParaRPr sz="2300" b="1">
              <a:solidFill>
                <a:schemeClr val="dk1"/>
              </a:solidFill>
            </a:endParaRPr>
          </a:p>
          <a:p>
            <a:pPr marL="914400" lvl="1" indent="-355600" algn="l" rtl="0">
              <a:lnSpc>
                <a:spcPct val="115000"/>
              </a:lnSpc>
              <a:spcBef>
                <a:spcPts val="0"/>
              </a:spcBef>
              <a:spcAft>
                <a:spcPts val="0"/>
              </a:spcAft>
              <a:buClr>
                <a:schemeClr val="dk1"/>
              </a:buClr>
              <a:buSzPts val="2000"/>
              <a:buChar char="•"/>
            </a:pPr>
            <a:r>
              <a:rPr lang="en-US" sz="2000" u="sng">
                <a:solidFill>
                  <a:schemeClr val="hlink"/>
                </a:solidFill>
                <a:hlinkClick r:id="rId3"/>
              </a:rPr>
              <a:t>https://phpa.health.Maryland.gov/ccdpc/Reports/Pages/YRBS-Main.aspx</a:t>
            </a:r>
            <a:endParaRPr sz="2000">
              <a:solidFill>
                <a:schemeClr val="dk1"/>
              </a:solidFill>
            </a:endParaRPr>
          </a:p>
          <a:p>
            <a:pPr marL="457200" lvl="0" indent="-374650" algn="l" rtl="0">
              <a:lnSpc>
                <a:spcPct val="115000"/>
              </a:lnSpc>
              <a:spcBef>
                <a:spcPts val="0"/>
              </a:spcBef>
              <a:spcAft>
                <a:spcPts val="0"/>
              </a:spcAft>
              <a:buClr>
                <a:schemeClr val="dk1"/>
              </a:buClr>
              <a:buSzPts val="2300"/>
              <a:buChar char="•"/>
            </a:pPr>
            <a:r>
              <a:rPr lang="en-US" sz="2300" b="1">
                <a:solidFill>
                  <a:schemeClr val="dk1"/>
                </a:solidFill>
              </a:rPr>
              <a:t>About the Maryland YRBS/YTS</a:t>
            </a:r>
            <a:endParaRPr sz="2300" b="1">
              <a:solidFill>
                <a:schemeClr val="dk1"/>
              </a:solidFill>
            </a:endParaRPr>
          </a:p>
          <a:p>
            <a:pPr marL="914400" lvl="1" indent="-355600" algn="l" rtl="0">
              <a:lnSpc>
                <a:spcPct val="115000"/>
              </a:lnSpc>
              <a:spcBef>
                <a:spcPts val="0"/>
              </a:spcBef>
              <a:spcAft>
                <a:spcPts val="0"/>
              </a:spcAft>
              <a:buClr>
                <a:schemeClr val="dk1"/>
              </a:buClr>
              <a:buSzPts val="2000"/>
              <a:buChar char="•"/>
            </a:pPr>
            <a:r>
              <a:rPr lang="en-US" sz="2000" u="sng">
                <a:solidFill>
                  <a:schemeClr val="hlink"/>
                </a:solidFill>
                <a:hlinkClick r:id="rId4"/>
              </a:rPr>
              <a:t>https://health.maryland.gov/phpa/ohpetup/Pages/YTRBS.aspx</a:t>
            </a:r>
            <a:endParaRPr sz="2000">
              <a:solidFill>
                <a:schemeClr val="dk1"/>
              </a:solidFill>
            </a:endParaRPr>
          </a:p>
          <a:p>
            <a:pPr marL="914400" lvl="1" indent="-355600" algn="l" rtl="0">
              <a:lnSpc>
                <a:spcPct val="115000"/>
              </a:lnSpc>
              <a:spcBef>
                <a:spcPts val="0"/>
              </a:spcBef>
              <a:spcAft>
                <a:spcPts val="0"/>
              </a:spcAft>
              <a:buClr>
                <a:schemeClr val="dk1"/>
              </a:buClr>
              <a:buSzPts val="2000"/>
              <a:buChar char="•"/>
            </a:pPr>
            <a:r>
              <a:rPr lang="en-US" sz="2000">
                <a:solidFill>
                  <a:schemeClr val="dk1"/>
                </a:solidFill>
              </a:rPr>
              <a:t>Details, Questionnaires, etc.</a:t>
            </a:r>
            <a:endParaRPr sz="2000">
              <a:solidFill>
                <a:schemeClr val="dk1"/>
              </a:solidFill>
            </a:endParaRPr>
          </a:p>
          <a:p>
            <a:pPr marL="0" lvl="0" indent="0" algn="l" rtl="0">
              <a:lnSpc>
                <a:spcPct val="115000"/>
              </a:lnSpc>
              <a:spcBef>
                <a:spcPts val="400"/>
              </a:spcBef>
              <a:spcAft>
                <a:spcPts val="0"/>
              </a:spcAft>
              <a:buNone/>
            </a:pPr>
            <a:endParaRPr sz="2000">
              <a:solidFill>
                <a:schemeClr val="dk1"/>
              </a:solidFill>
            </a:endParaRPr>
          </a:p>
        </p:txBody>
      </p:sp>
      <p:sp>
        <p:nvSpPr>
          <p:cNvPr id="247" name="Google Shape;247;p24"/>
          <p:cNvSpPr txBox="1">
            <a:spLocks noGrp="1"/>
          </p:cNvSpPr>
          <p:nvPr>
            <p:ph type="sldNum" idx="12"/>
          </p:nvPr>
        </p:nvSpPr>
        <p:spPr>
          <a:xfrm>
            <a:off x="537186" y="6253165"/>
            <a:ext cx="543300" cy="365100"/>
          </a:xfrm>
          <a:prstGeom prst="rect">
            <a:avLst/>
          </a:prstGeom>
        </p:spPr>
        <p:txBody>
          <a:bodyPr spcFirstLastPara="1" wrap="square" lIns="91425" tIns="45700" rIns="91425" bIns="45700" anchor="ctr" anchorCtr="0">
            <a:noAutofit/>
          </a:bodyPr>
          <a:lstStyle/>
          <a:p>
            <a:pPr marL="0" lvl="0" indent="0" algn="l" rtl="0">
              <a:spcBef>
                <a:spcPts val="0"/>
              </a:spcBef>
              <a:spcAft>
                <a:spcPts val="0"/>
              </a:spcAft>
              <a:buClr>
                <a:srgbClr val="000000"/>
              </a:buClr>
              <a:buFont typeface="Arial"/>
              <a:buNone/>
            </a:pPr>
            <a:fld id="{00000000-1234-1234-1234-123412341234}" type="slidenum">
              <a:rPr lang="en-US"/>
              <a:t>91</a:t>
            </a:fld>
            <a:endParaRPr/>
          </a:p>
        </p:txBody>
      </p:sp>
      <p:sp>
        <p:nvSpPr>
          <p:cNvPr id="248" name="Google Shape;248;p24"/>
          <p:cNvSpPr txBox="1">
            <a:spLocks noGrp="1"/>
          </p:cNvSpPr>
          <p:nvPr>
            <p:ph type="body" idx="2"/>
          </p:nvPr>
        </p:nvSpPr>
        <p:spPr>
          <a:xfrm>
            <a:off x="884583" y="362022"/>
            <a:ext cx="10469100" cy="343800"/>
          </a:xfrm>
          <a:prstGeom prst="rect">
            <a:avLst/>
          </a:prstGeom>
        </p:spPr>
        <p:txBody>
          <a:bodyPr spcFirstLastPara="1" wrap="square" lIns="91425" tIns="45700" rIns="91425" bIns="45700" anchor="t" anchorCtr="0">
            <a:noAutofit/>
          </a:bodyPr>
          <a:lstStyle/>
          <a:p>
            <a:pPr marL="0" lvl="0" indent="0" algn="l" rtl="0">
              <a:spcBef>
                <a:spcPts val="1000"/>
              </a:spcBef>
              <a:spcAft>
                <a:spcPts val="0"/>
              </a:spcAft>
              <a:buNone/>
            </a:pPr>
            <a:endParaRPr/>
          </a:p>
        </p:txBody>
      </p:sp>
      <p:pic>
        <p:nvPicPr>
          <p:cNvPr id="249" name="Google Shape;249;p24"/>
          <p:cNvPicPr preferRelativeResize="0"/>
          <p:nvPr/>
        </p:nvPicPr>
        <p:blipFill>
          <a:blip r:embed="rId5">
            <a:alphaModFix/>
          </a:blip>
          <a:stretch>
            <a:fillRect/>
          </a:stretch>
        </p:blipFill>
        <p:spPr>
          <a:xfrm>
            <a:off x="884586" y="3570400"/>
            <a:ext cx="3350260" cy="2682775"/>
          </a:xfrm>
          <a:prstGeom prst="rect">
            <a:avLst/>
          </a:prstGeom>
          <a:noFill/>
          <a:ln w="19050" cap="flat" cmpd="sng">
            <a:solidFill>
              <a:schemeClr val="dk2"/>
            </a:solidFill>
            <a:prstDash val="solid"/>
            <a:round/>
            <a:headEnd type="none" w="sm" len="sm"/>
            <a:tailEnd type="none" w="sm" len="sm"/>
          </a:ln>
        </p:spPr>
      </p:pic>
      <p:pic>
        <p:nvPicPr>
          <p:cNvPr id="250" name="Google Shape;250;p24"/>
          <p:cNvPicPr preferRelativeResize="0"/>
          <p:nvPr/>
        </p:nvPicPr>
        <p:blipFill>
          <a:blip r:embed="rId6">
            <a:alphaModFix/>
          </a:blip>
          <a:stretch>
            <a:fillRect/>
          </a:stretch>
        </p:blipFill>
        <p:spPr>
          <a:xfrm>
            <a:off x="5283451" y="3570400"/>
            <a:ext cx="6070341" cy="1957375"/>
          </a:xfrm>
          <a:prstGeom prst="rect">
            <a:avLst/>
          </a:prstGeom>
          <a:noFill/>
          <a:ln w="19050" cap="flat" cmpd="sng">
            <a:solidFill>
              <a:schemeClr val="dk2"/>
            </a:solidFill>
            <a:prstDash val="solid"/>
            <a:round/>
            <a:headEnd type="none" w="sm" len="sm"/>
            <a:tailEnd type="none" w="sm" len="sm"/>
          </a:ln>
        </p:spPr>
      </p:pic>
      <p:sp>
        <p:nvSpPr>
          <p:cNvPr id="251" name="Google Shape;251;p24"/>
          <p:cNvSpPr txBox="1"/>
          <p:nvPr/>
        </p:nvSpPr>
        <p:spPr>
          <a:xfrm>
            <a:off x="5283450" y="5691050"/>
            <a:ext cx="3732600" cy="3693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1200" b="1">
                <a:solidFill>
                  <a:srgbClr val="C40E3E"/>
                </a:solidFill>
                <a:highlight>
                  <a:srgbClr val="FFFFFF"/>
                </a:highlight>
                <a:latin typeface="Montserrat"/>
                <a:ea typeface="Montserrat"/>
                <a:cs typeface="Montserrat"/>
                <a:sym typeface="Montserrat"/>
              </a:rPr>
              <a:t>Risk Behaviors and Sexual Identity Report</a:t>
            </a:r>
            <a:endParaRPr b="1">
              <a:solidFill>
                <a:srgbClr val="C40E3E"/>
              </a:solidFill>
            </a:endParaRPr>
          </a:p>
        </p:txBody>
      </p:sp>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Shape 256"/>
        <p:cNvGrpSpPr/>
        <p:nvPr/>
      </p:nvGrpSpPr>
      <p:grpSpPr>
        <a:xfrm>
          <a:off x="0" y="0"/>
          <a:ext cx="0" cy="0"/>
          <a:chOff x="0" y="0"/>
          <a:chExt cx="0" cy="0"/>
        </a:xfrm>
      </p:grpSpPr>
      <p:sp>
        <p:nvSpPr>
          <p:cNvPr id="257" name="Google Shape;257;p25"/>
          <p:cNvSpPr txBox="1">
            <a:spLocks noGrp="1"/>
          </p:cNvSpPr>
          <p:nvPr>
            <p:ph type="body" idx="1"/>
          </p:nvPr>
        </p:nvSpPr>
        <p:spPr>
          <a:xfrm>
            <a:off x="1610150" y="2936850"/>
            <a:ext cx="10581900" cy="1208700"/>
          </a:xfrm>
          <a:prstGeom prst="rect">
            <a:avLst/>
          </a:prstGeom>
        </p:spPr>
        <p:txBody>
          <a:bodyPr spcFirstLastPara="1" wrap="square" lIns="91425" tIns="45700" rIns="91425" bIns="45700" anchor="t" anchorCtr="0">
            <a:noAutofit/>
          </a:bodyPr>
          <a:lstStyle/>
          <a:p>
            <a:pPr marL="0" lvl="0" indent="0" algn="l" rtl="0">
              <a:spcBef>
                <a:spcPts val="1000"/>
              </a:spcBef>
              <a:spcAft>
                <a:spcPts val="0"/>
              </a:spcAft>
              <a:buNone/>
            </a:pPr>
            <a:r>
              <a:rPr lang="en-US"/>
              <a:t>2021 Maryland Behavioral Risk Factor Surveillance System (BRFSS)</a:t>
            </a:r>
            <a:endParaRPr/>
          </a:p>
        </p:txBody>
      </p:sp>
      <p:sp>
        <p:nvSpPr>
          <p:cNvPr id="258" name="Google Shape;258;p25"/>
          <p:cNvSpPr txBox="1">
            <a:spLocks noGrp="1"/>
          </p:cNvSpPr>
          <p:nvPr>
            <p:ph type="body" idx="2"/>
          </p:nvPr>
        </p:nvSpPr>
        <p:spPr>
          <a:xfrm>
            <a:off x="1610138" y="4162495"/>
            <a:ext cx="10581900" cy="764100"/>
          </a:xfrm>
          <a:prstGeom prst="rect">
            <a:avLst/>
          </a:prstGeom>
        </p:spPr>
        <p:txBody>
          <a:bodyPr spcFirstLastPara="1" wrap="square" lIns="91425" tIns="45700" rIns="91425" bIns="45700" anchor="t" anchorCtr="0">
            <a:noAutofit/>
          </a:bodyPr>
          <a:lstStyle/>
          <a:p>
            <a:pPr marL="0" lvl="0" indent="0" algn="l" rtl="0">
              <a:spcBef>
                <a:spcPts val="1000"/>
              </a:spcBef>
              <a:spcAft>
                <a:spcPts val="0"/>
              </a:spcAft>
              <a:buNone/>
            </a:pPr>
            <a:r>
              <a:rPr lang="en-US"/>
              <a:t>Adult Tobacco Use</a:t>
            </a:r>
            <a:endParaRPr/>
          </a:p>
        </p:txBody>
      </p:sp>
    </p:spTree>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Shape 263"/>
        <p:cNvGrpSpPr/>
        <p:nvPr/>
      </p:nvGrpSpPr>
      <p:grpSpPr>
        <a:xfrm>
          <a:off x="0" y="0"/>
          <a:ext cx="0" cy="0"/>
          <a:chOff x="0" y="0"/>
          <a:chExt cx="0" cy="0"/>
        </a:xfrm>
      </p:grpSpPr>
      <p:sp>
        <p:nvSpPr>
          <p:cNvPr id="264" name="Google Shape;264;p26"/>
          <p:cNvSpPr txBox="1">
            <a:spLocks noGrp="1"/>
          </p:cNvSpPr>
          <p:nvPr>
            <p:ph type="title"/>
          </p:nvPr>
        </p:nvSpPr>
        <p:spPr>
          <a:xfrm>
            <a:off x="838200" y="596349"/>
            <a:ext cx="10515600" cy="994800"/>
          </a:xfrm>
          <a:prstGeom prst="rect">
            <a:avLst/>
          </a:prstGeom>
        </p:spPr>
        <p:txBody>
          <a:bodyPr spcFirstLastPara="1" wrap="square" lIns="91425" tIns="45700" rIns="91425" bIns="45700" anchor="ctr" anchorCtr="0">
            <a:normAutofit/>
          </a:bodyPr>
          <a:lstStyle/>
          <a:p>
            <a:pPr marL="0" lvl="0" indent="0" algn="l" rtl="0">
              <a:spcBef>
                <a:spcPts val="0"/>
              </a:spcBef>
              <a:spcAft>
                <a:spcPts val="0"/>
              </a:spcAft>
              <a:buNone/>
            </a:pPr>
            <a:r>
              <a:rPr lang="en-US"/>
              <a:t>Adult Any Tobacco Use (MAP)</a:t>
            </a:r>
            <a:endParaRPr/>
          </a:p>
        </p:txBody>
      </p:sp>
      <p:sp>
        <p:nvSpPr>
          <p:cNvPr id="265" name="Google Shape;265;p26"/>
          <p:cNvSpPr txBox="1">
            <a:spLocks noGrp="1"/>
          </p:cNvSpPr>
          <p:nvPr>
            <p:ph type="sldNum" idx="12"/>
          </p:nvPr>
        </p:nvSpPr>
        <p:spPr>
          <a:xfrm>
            <a:off x="537186" y="6253165"/>
            <a:ext cx="543300" cy="365100"/>
          </a:xfrm>
          <a:prstGeom prst="rect">
            <a:avLst/>
          </a:prstGeom>
        </p:spPr>
        <p:txBody>
          <a:bodyPr spcFirstLastPara="1" wrap="square" lIns="91425" tIns="45700" rIns="91425" bIns="45700" anchor="ctr" anchorCtr="0">
            <a:noAutofit/>
          </a:bodyPr>
          <a:lstStyle/>
          <a:p>
            <a:pPr marL="0" lvl="0" indent="0" algn="l" rtl="0">
              <a:spcBef>
                <a:spcPts val="0"/>
              </a:spcBef>
              <a:spcAft>
                <a:spcPts val="0"/>
              </a:spcAft>
              <a:buClr>
                <a:srgbClr val="000000"/>
              </a:buClr>
              <a:buFont typeface="Arial"/>
              <a:buNone/>
            </a:pPr>
            <a:fld id="{00000000-1234-1234-1234-123412341234}" type="slidenum">
              <a:rPr lang="en-US" sz="1800"/>
              <a:t>93</a:t>
            </a:fld>
            <a:endParaRPr sz="1800"/>
          </a:p>
        </p:txBody>
      </p:sp>
      <p:sp>
        <p:nvSpPr>
          <p:cNvPr id="266" name="Google Shape;266;p26"/>
          <p:cNvSpPr txBox="1">
            <a:spLocks noGrp="1"/>
          </p:cNvSpPr>
          <p:nvPr>
            <p:ph type="body" idx="2"/>
          </p:nvPr>
        </p:nvSpPr>
        <p:spPr>
          <a:xfrm>
            <a:off x="884583" y="362022"/>
            <a:ext cx="10469100" cy="343800"/>
          </a:xfrm>
          <a:prstGeom prst="rect">
            <a:avLst/>
          </a:prstGeom>
        </p:spPr>
        <p:txBody>
          <a:bodyPr spcFirstLastPara="1" wrap="square" lIns="91425" tIns="45700" rIns="91425" bIns="45700" anchor="t" anchorCtr="0">
            <a:noAutofit/>
          </a:bodyPr>
          <a:lstStyle/>
          <a:p>
            <a:pPr marL="0" lvl="0" indent="0" algn="l" rtl="0">
              <a:spcBef>
                <a:spcPts val="1000"/>
              </a:spcBef>
              <a:spcAft>
                <a:spcPts val="0"/>
              </a:spcAft>
              <a:buNone/>
            </a:pPr>
            <a:endParaRPr/>
          </a:p>
        </p:txBody>
      </p:sp>
      <p:pic>
        <p:nvPicPr>
          <p:cNvPr id="267" name="Google Shape;267;p26"/>
          <p:cNvPicPr preferRelativeResize="0"/>
          <p:nvPr/>
        </p:nvPicPr>
        <p:blipFill rotWithShape="1">
          <a:blip r:embed="rId3">
            <a:alphaModFix/>
          </a:blip>
          <a:srcRect t="7763" b="22046"/>
          <a:stretch/>
        </p:blipFill>
        <p:spPr>
          <a:xfrm>
            <a:off x="418100" y="1666038"/>
            <a:ext cx="8611025" cy="4670376"/>
          </a:xfrm>
          <a:prstGeom prst="rect">
            <a:avLst/>
          </a:prstGeom>
          <a:noFill/>
          <a:ln>
            <a:noFill/>
          </a:ln>
        </p:spPr>
      </p:pic>
      <p:pic>
        <p:nvPicPr>
          <p:cNvPr id="268" name="Google Shape;268;p26"/>
          <p:cNvPicPr preferRelativeResize="0"/>
          <p:nvPr/>
        </p:nvPicPr>
        <p:blipFill>
          <a:blip r:embed="rId4">
            <a:alphaModFix/>
          </a:blip>
          <a:stretch>
            <a:fillRect/>
          </a:stretch>
        </p:blipFill>
        <p:spPr>
          <a:xfrm>
            <a:off x="6400800" y="2747965"/>
            <a:ext cx="304800" cy="304800"/>
          </a:xfrm>
          <a:prstGeom prst="rect">
            <a:avLst/>
          </a:prstGeom>
          <a:noFill/>
          <a:ln>
            <a:noFill/>
          </a:ln>
        </p:spPr>
      </p:pic>
      <p:pic>
        <p:nvPicPr>
          <p:cNvPr id="269" name="Google Shape;269;p26"/>
          <p:cNvPicPr preferRelativeResize="0"/>
          <p:nvPr/>
        </p:nvPicPr>
        <p:blipFill>
          <a:blip r:embed="rId4">
            <a:alphaModFix/>
          </a:blip>
          <a:stretch>
            <a:fillRect/>
          </a:stretch>
        </p:blipFill>
        <p:spPr>
          <a:xfrm>
            <a:off x="1385275" y="5217885"/>
            <a:ext cx="543300" cy="543300"/>
          </a:xfrm>
          <a:prstGeom prst="rect">
            <a:avLst/>
          </a:prstGeom>
          <a:noFill/>
          <a:ln>
            <a:noFill/>
          </a:ln>
        </p:spPr>
      </p:pic>
      <p:sp>
        <p:nvSpPr>
          <p:cNvPr id="270" name="Google Shape;270;p26"/>
          <p:cNvSpPr txBox="1"/>
          <p:nvPr/>
        </p:nvSpPr>
        <p:spPr>
          <a:xfrm>
            <a:off x="2057400" y="5166275"/>
            <a:ext cx="2286000" cy="6465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1500" b="1">
                <a:latin typeface="Calibri"/>
                <a:ea typeface="Calibri"/>
                <a:cs typeface="Calibri"/>
                <a:sym typeface="Calibri"/>
              </a:rPr>
              <a:t>Significantly higher than the State Estimate (16.9%)</a:t>
            </a:r>
            <a:endParaRPr sz="1500" b="1">
              <a:latin typeface="Calibri"/>
              <a:ea typeface="Calibri"/>
              <a:cs typeface="Calibri"/>
              <a:sym typeface="Calibri"/>
            </a:endParaRPr>
          </a:p>
        </p:txBody>
      </p:sp>
      <p:pic>
        <p:nvPicPr>
          <p:cNvPr id="271" name="Google Shape;271;p26"/>
          <p:cNvPicPr preferRelativeResize="0"/>
          <p:nvPr/>
        </p:nvPicPr>
        <p:blipFill>
          <a:blip r:embed="rId4">
            <a:alphaModFix/>
          </a:blip>
          <a:stretch>
            <a:fillRect/>
          </a:stretch>
        </p:blipFill>
        <p:spPr>
          <a:xfrm>
            <a:off x="7543800" y="5033965"/>
            <a:ext cx="304800" cy="304800"/>
          </a:xfrm>
          <a:prstGeom prst="rect">
            <a:avLst/>
          </a:prstGeom>
          <a:noFill/>
          <a:ln>
            <a:noFill/>
          </a:ln>
        </p:spPr>
      </p:pic>
      <p:pic>
        <p:nvPicPr>
          <p:cNvPr id="272" name="Google Shape;272;p26"/>
          <p:cNvPicPr preferRelativeResize="0"/>
          <p:nvPr/>
        </p:nvPicPr>
        <p:blipFill>
          <a:blip r:embed="rId4">
            <a:alphaModFix/>
          </a:blip>
          <a:stretch>
            <a:fillRect/>
          </a:stretch>
        </p:blipFill>
        <p:spPr>
          <a:xfrm>
            <a:off x="8077200" y="5643565"/>
            <a:ext cx="304800" cy="304800"/>
          </a:xfrm>
          <a:prstGeom prst="rect">
            <a:avLst/>
          </a:prstGeom>
          <a:noFill/>
          <a:ln>
            <a:noFill/>
          </a:ln>
        </p:spPr>
      </p:pic>
      <p:pic>
        <p:nvPicPr>
          <p:cNvPr id="273" name="Google Shape;273;p26"/>
          <p:cNvPicPr preferRelativeResize="0"/>
          <p:nvPr/>
        </p:nvPicPr>
        <p:blipFill>
          <a:blip r:embed="rId4">
            <a:alphaModFix/>
          </a:blip>
          <a:stretch>
            <a:fillRect/>
          </a:stretch>
        </p:blipFill>
        <p:spPr>
          <a:xfrm>
            <a:off x="3810000" y="2138365"/>
            <a:ext cx="304800" cy="304800"/>
          </a:xfrm>
          <a:prstGeom prst="rect">
            <a:avLst/>
          </a:prstGeom>
          <a:noFill/>
          <a:ln>
            <a:noFill/>
          </a:ln>
        </p:spPr>
      </p:pic>
      <p:pic>
        <p:nvPicPr>
          <p:cNvPr id="274" name="Google Shape;274;p26"/>
          <p:cNvPicPr preferRelativeResize="0"/>
          <p:nvPr/>
        </p:nvPicPr>
        <p:blipFill>
          <a:blip r:embed="rId4">
            <a:alphaModFix/>
          </a:blip>
          <a:stretch>
            <a:fillRect/>
          </a:stretch>
        </p:blipFill>
        <p:spPr>
          <a:xfrm>
            <a:off x="7315200" y="2290765"/>
            <a:ext cx="304800" cy="304800"/>
          </a:xfrm>
          <a:prstGeom prst="rect">
            <a:avLst/>
          </a:prstGeom>
          <a:noFill/>
          <a:ln>
            <a:noFill/>
          </a:ln>
        </p:spPr>
      </p:pic>
      <p:pic>
        <p:nvPicPr>
          <p:cNvPr id="275" name="Google Shape;275;p26"/>
          <p:cNvPicPr preferRelativeResize="0"/>
          <p:nvPr/>
        </p:nvPicPr>
        <p:blipFill>
          <a:blip r:embed="rId4">
            <a:alphaModFix/>
          </a:blip>
          <a:stretch>
            <a:fillRect/>
          </a:stretch>
        </p:blipFill>
        <p:spPr>
          <a:xfrm>
            <a:off x="1524000" y="1909765"/>
            <a:ext cx="304800" cy="304800"/>
          </a:xfrm>
          <a:prstGeom prst="rect">
            <a:avLst/>
          </a:prstGeom>
          <a:noFill/>
          <a:ln>
            <a:noFill/>
          </a:ln>
        </p:spPr>
      </p:pic>
      <p:sp>
        <p:nvSpPr>
          <p:cNvPr id="276" name="Google Shape;276;p26"/>
          <p:cNvSpPr txBox="1"/>
          <p:nvPr/>
        </p:nvSpPr>
        <p:spPr>
          <a:xfrm>
            <a:off x="8112950" y="1805825"/>
            <a:ext cx="3752100" cy="1493100"/>
          </a:xfrm>
          <a:prstGeom prst="rect">
            <a:avLst/>
          </a:prstGeom>
          <a:noFill/>
          <a:ln>
            <a:noFill/>
          </a:ln>
        </p:spPr>
        <p:txBody>
          <a:bodyPr spcFirstLastPara="1" wrap="square" lIns="91425" tIns="91425" rIns="91425" bIns="91425" anchor="t" anchorCtr="0">
            <a:spAutoFit/>
          </a:bodyPr>
          <a:lstStyle/>
          <a:p>
            <a:pPr marL="457200" lvl="0" indent="-336550" algn="l" rtl="0">
              <a:spcBef>
                <a:spcPts val="0"/>
              </a:spcBef>
              <a:spcAft>
                <a:spcPts val="0"/>
              </a:spcAft>
              <a:buSzPts val="1700"/>
              <a:buFont typeface="Calibri"/>
              <a:buChar char="●"/>
            </a:pPr>
            <a:r>
              <a:rPr lang="en-US" sz="1700" b="1">
                <a:latin typeface="Calibri"/>
                <a:ea typeface="Calibri"/>
                <a:cs typeface="Calibri"/>
                <a:sym typeface="Calibri"/>
              </a:rPr>
              <a:t>Three counties have significantly lower tobacco use rates.</a:t>
            </a:r>
            <a:endParaRPr sz="1700">
              <a:latin typeface="Calibri"/>
              <a:ea typeface="Calibri"/>
              <a:cs typeface="Calibri"/>
              <a:sym typeface="Calibri"/>
            </a:endParaRPr>
          </a:p>
          <a:p>
            <a:pPr marL="914400" lvl="1" indent="-336550" algn="l" rtl="0">
              <a:spcBef>
                <a:spcPts val="0"/>
              </a:spcBef>
              <a:spcAft>
                <a:spcPts val="0"/>
              </a:spcAft>
              <a:buSzPts val="1700"/>
              <a:buFont typeface="Calibri"/>
              <a:buChar char="○"/>
            </a:pPr>
            <a:r>
              <a:rPr lang="en-US" sz="1700">
                <a:latin typeface="Calibri"/>
                <a:ea typeface="Calibri"/>
                <a:cs typeface="Calibri"/>
                <a:sym typeface="Calibri"/>
              </a:rPr>
              <a:t>Howard </a:t>
            </a:r>
            <a:endParaRPr sz="1700">
              <a:latin typeface="Calibri"/>
              <a:ea typeface="Calibri"/>
              <a:cs typeface="Calibri"/>
              <a:sym typeface="Calibri"/>
            </a:endParaRPr>
          </a:p>
          <a:p>
            <a:pPr marL="914400" lvl="1" indent="-336550" algn="l" rtl="0">
              <a:spcBef>
                <a:spcPts val="0"/>
              </a:spcBef>
              <a:spcAft>
                <a:spcPts val="0"/>
              </a:spcAft>
              <a:buSzPts val="1700"/>
              <a:buFont typeface="Calibri"/>
              <a:buChar char="○"/>
            </a:pPr>
            <a:r>
              <a:rPr lang="en-US" sz="1700">
                <a:latin typeface="Calibri"/>
                <a:ea typeface="Calibri"/>
                <a:cs typeface="Calibri"/>
                <a:sym typeface="Calibri"/>
              </a:rPr>
              <a:t>Montgomery</a:t>
            </a:r>
            <a:endParaRPr sz="1700">
              <a:latin typeface="Calibri"/>
              <a:ea typeface="Calibri"/>
              <a:cs typeface="Calibri"/>
              <a:sym typeface="Calibri"/>
            </a:endParaRPr>
          </a:p>
          <a:p>
            <a:pPr marL="914400" lvl="1" indent="-336550" algn="l" rtl="0">
              <a:spcBef>
                <a:spcPts val="0"/>
              </a:spcBef>
              <a:spcAft>
                <a:spcPts val="0"/>
              </a:spcAft>
              <a:buSzPts val="1700"/>
              <a:buFont typeface="Calibri"/>
              <a:buChar char="○"/>
            </a:pPr>
            <a:r>
              <a:rPr lang="en-US" sz="1700">
                <a:latin typeface="Calibri"/>
                <a:ea typeface="Calibri"/>
                <a:cs typeface="Calibri"/>
                <a:sym typeface="Calibri"/>
              </a:rPr>
              <a:t>Prince George’s</a:t>
            </a:r>
            <a:endParaRPr sz="1700">
              <a:latin typeface="Calibri"/>
              <a:ea typeface="Calibri"/>
              <a:cs typeface="Calibri"/>
              <a:sym typeface="Calibri"/>
            </a:endParaRPr>
          </a:p>
        </p:txBody>
      </p:sp>
      <p:sp>
        <p:nvSpPr>
          <p:cNvPr id="277" name="Google Shape;277;p26"/>
          <p:cNvSpPr/>
          <p:nvPr/>
        </p:nvSpPr>
        <p:spPr>
          <a:xfrm>
            <a:off x="9892875" y="5448025"/>
            <a:ext cx="3633300" cy="343800"/>
          </a:xfrm>
          <a:prstGeom prst="rect">
            <a:avLst/>
          </a:prstGeom>
          <a:solidFill>
            <a:srgbClr val="FEC23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US" sz="1800" b="1">
                <a:latin typeface="Calibri"/>
                <a:ea typeface="Calibri"/>
                <a:cs typeface="Calibri"/>
                <a:sym typeface="Calibri"/>
              </a:rPr>
              <a:t>Maryland BRFSS</a:t>
            </a:r>
            <a:endParaRPr sz="1800" b="1">
              <a:latin typeface="Calibri"/>
              <a:ea typeface="Calibri"/>
              <a:cs typeface="Calibri"/>
              <a:sym typeface="Calibri"/>
            </a:endParaRPr>
          </a:p>
        </p:txBody>
      </p:sp>
    </p:spTree>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Shape 282"/>
        <p:cNvGrpSpPr/>
        <p:nvPr/>
      </p:nvGrpSpPr>
      <p:grpSpPr>
        <a:xfrm>
          <a:off x="0" y="0"/>
          <a:ext cx="0" cy="0"/>
          <a:chOff x="0" y="0"/>
          <a:chExt cx="0" cy="0"/>
        </a:xfrm>
      </p:grpSpPr>
      <p:sp>
        <p:nvSpPr>
          <p:cNvPr id="283" name="Google Shape;283;p27"/>
          <p:cNvSpPr txBox="1">
            <a:spLocks noGrp="1"/>
          </p:cNvSpPr>
          <p:nvPr>
            <p:ph type="title"/>
          </p:nvPr>
        </p:nvSpPr>
        <p:spPr>
          <a:xfrm>
            <a:off x="838200" y="596349"/>
            <a:ext cx="10515600" cy="994800"/>
          </a:xfrm>
          <a:prstGeom prst="rect">
            <a:avLst/>
          </a:prstGeom>
        </p:spPr>
        <p:txBody>
          <a:bodyPr spcFirstLastPara="1" wrap="square" lIns="91425" tIns="45700" rIns="91425" bIns="45700" anchor="ctr" anchorCtr="0">
            <a:normAutofit/>
          </a:bodyPr>
          <a:lstStyle/>
          <a:p>
            <a:pPr marL="0" lvl="0" indent="0" algn="l" rtl="0">
              <a:spcBef>
                <a:spcPts val="0"/>
              </a:spcBef>
              <a:spcAft>
                <a:spcPts val="0"/>
              </a:spcAft>
              <a:buNone/>
            </a:pPr>
            <a:r>
              <a:rPr lang="en-US"/>
              <a:t>Adult Tobacco Trends</a:t>
            </a:r>
            <a:endParaRPr/>
          </a:p>
        </p:txBody>
      </p:sp>
      <p:sp>
        <p:nvSpPr>
          <p:cNvPr id="284" name="Google Shape;284;p27"/>
          <p:cNvSpPr txBox="1">
            <a:spLocks noGrp="1"/>
          </p:cNvSpPr>
          <p:nvPr>
            <p:ph type="sldNum" idx="12"/>
          </p:nvPr>
        </p:nvSpPr>
        <p:spPr>
          <a:xfrm>
            <a:off x="537186" y="6253165"/>
            <a:ext cx="543300" cy="365100"/>
          </a:xfrm>
          <a:prstGeom prst="rect">
            <a:avLst/>
          </a:prstGeom>
        </p:spPr>
        <p:txBody>
          <a:bodyPr spcFirstLastPara="1" wrap="square" lIns="91425" tIns="45700" rIns="91425" bIns="45700" anchor="ctr" anchorCtr="0">
            <a:noAutofit/>
          </a:bodyPr>
          <a:lstStyle/>
          <a:p>
            <a:pPr marL="0" lvl="0" indent="0" algn="l" rtl="0">
              <a:spcBef>
                <a:spcPts val="0"/>
              </a:spcBef>
              <a:spcAft>
                <a:spcPts val="0"/>
              </a:spcAft>
              <a:buNone/>
            </a:pPr>
            <a:fld id="{00000000-1234-1234-1234-123412341234}" type="slidenum">
              <a:rPr lang="en-US" sz="1800"/>
              <a:t>94</a:t>
            </a:fld>
            <a:endParaRPr sz="1800"/>
          </a:p>
        </p:txBody>
      </p:sp>
      <p:sp>
        <p:nvSpPr>
          <p:cNvPr id="285" name="Google Shape;285;p27"/>
          <p:cNvSpPr txBox="1">
            <a:spLocks noGrp="1"/>
          </p:cNvSpPr>
          <p:nvPr>
            <p:ph type="body" idx="2"/>
          </p:nvPr>
        </p:nvSpPr>
        <p:spPr>
          <a:xfrm>
            <a:off x="884583" y="362022"/>
            <a:ext cx="10469100" cy="343800"/>
          </a:xfrm>
          <a:prstGeom prst="rect">
            <a:avLst/>
          </a:prstGeom>
        </p:spPr>
        <p:txBody>
          <a:bodyPr spcFirstLastPara="1" wrap="square" lIns="91425" tIns="45700" rIns="91425" bIns="45700" anchor="t" anchorCtr="0">
            <a:noAutofit/>
          </a:bodyPr>
          <a:lstStyle/>
          <a:p>
            <a:pPr marL="0" lvl="0" indent="0" algn="l" rtl="0">
              <a:spcBef>
                <a:spcPts val="1000"/>
              </a:spcBef>
              <a:spcAft>
                <a:spcPts val="0"/>
              </a:spcAft>
              <a:buNone/>
            </a:pPr>
            <a:endParaRPr/>
          </a:p>
        </p:txBody>
      </p:sp>
      <p:pic>
        <p:nvPicPr>
          <p:cNvPr id="286" name="Google Shape;286;p27" title="Points scored"/>
          <p:cNvPicPr preferRelativeResize="0"/>
          <p:nvPr/>
        </p:nvPicPr>
        <p:blipFill>
          <a:blip r:embed="rId3">
            <a:alphaModFix/>
          </a:blip>
          <a:stretch>
            <a:fillRect/>
          </a:stretch>
        </p:blipFill>
        <p:spPr>
          <a:xfrm>
            <a:off x="1080475" y="1476225"/>
            <a:ext cx="8552049" cy="5288008"/>
          </a:xfrm>
          <a:prstGeom prst="rect">
            <a:avLst/>
          </a:prstGeom>
          <a:noFill/>
          <a:ln>
            <a:noFill/>
          </a:ln>
        </p:spPr>
      </p:pic>
      <p:sp>
        <p:nvSpPr>
          <p:cNvPr id="287" name="Google Shape;287;p27"/>
          <p:cNvSpPr txBox="1"/>
          <p:nvPr/>
        </p:nvSpPr>
        <p:spPr>
          <a:xfrm>
            <a:off x="9632525" y="1852650"/>
            <a:ext cx="2559600" cy="22626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2700">
                <a:latin typeface="Calibri"/>
                <a:ea typeface="Calibri"/>
                <a:cs typeface="Calibri"/>
                <a:sym typeface="Calibri"/>
              </a:rPr>
              <a:t>All adult tobacco product use has declined over the years other than ESD use.</a:t>
            </a:r>
            <a:endParaRPr sz="2700">
              <a:latin typeface="Calibri"/>
              <a:ea typeface="Calibri"/>
              <a:cs typeface="Calibri"/>
              <a:sym typeface="Calibri"/>
            </a:endParaRPr>
          </a:p>
        </p:txBody>
      </p:sp>
      <p:sp>
        <p:nvSpPr>
          <p:cNvPr id="288" name="Google Shape;288;p27"/>
          <p:cNvSpPr/>
          <p:nvPr/>
        </p:nvSpPr>
        <p:spPr>
          <a:xfrm>
            <a:off x="9892875" y="5448025"/>
            <a:ext cx="3633300" cy="343800"/>
          </a:xfrm>
          <a:prstGeom prst="rect">
            <a:avLst/>
          </a:prstGeom>
          <a:solidFill>
            <a:srgbClr val="FEC23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US" sz="1800" b="1">
                <a:latin typeface="Calibri"/>
                <a:ea typeface="Calibri"/>
                <a:cs typeface="Calibri"/>
                <a:sym typeface="Calibri"/>
              </a:rPr>
              <a:t>Maryland BRFSS</a:t>
            </a:r>
            <a:endParaRPr sz="1800" b="1">
              <a:latin typeface="Calibri"/>
              <a:ea typeface="Calibri"/>
              <a:cs typeface="Calibri"/>
              <a:sym typeface="Calibri"/>
            </a:endParaRPr>
          </a:p>
        </p:txBody>
      </p:sp>
    </p:spTree>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Shape 293"/>
        <p:cNvGrpSpPr/>
        <p:nvPr/>
      </p:nvGrpSpPr>
      <p:grpSpPr>
        <a:xfrm>
          <a:off x="0" y="0"/>
          <a:ext cx="0" cy="0"/>
          <a:chOff x="0" y="0"/>
          <a:chExt cx="0" cy="0"/>
        </a:xfrm>
      </p:grpSpPr>
      <p:sp>
        <p:nvSpPr>
          <p:cNvPr id="294" name="Google Shape;294;p28"/>
          <p:cNvSpPr txBox="1">
            <a:spLocks noGrp="1"/>
          </p:cNvSpPr>
          <p:nvPr>
            <p:ph type="title"/>
          </p:nvPr>
        </p:nvSpPr>
        <p:spPr>
          <a:xfrm>
            <a:off x="838200" y="596349"/>
            <a:ext cx="10515600" cy="994800"/>
          </a:xfrm>
          <a:prstGeom prst="rect">
            <a:avLst/>
          </a:prstGeom>
        </p:spPr>
        <p:txBody>
          <a:bodyPr spcFirstLastPara="1" wrap="square" lIns="91425" tIns="45700" rIns="91425" bIns="45700" anchor="ctr" anchorCtr="0">
            <a:normAutofit/>
          </a:bodyPr>
          <a:lstStyle/>
          <a:p>
            <a:pPr marL="0" lvl="0" indent="0" algn="l" rtl="0">
              <a:spcBef>
                <a:spcPts val="0"/>
              </a:spcBef>
              <a:spcAft>
                <a:spcPts val="0"/>
              </a:spcAft>
              <a:buNone/>
            </a:pPr>
            <a:r>
              <a:rPr lang="en-US"/>
              <a:t>Disparities in Adult Tobacco Use</a:t>
            </a:r>
            <a:endParaRPr/>
          </a:p>
        </p:txBody>
      </p:sp>
      <p:sp>
        <p:nvSpPr>
          <p:cNvPr id="295" name="Google Shape;295;p28"/>
          <p:cNvSpPr txBox="1">
            <a:spLocks noGrp="1"/>
          </p:cNvSpPr>
          <p:nvPr>
            <p:ph type="sldNum" idx="12"/>
          </p:nvPr>
        </p:nvSpPr>
        <p:spPr>
          <a:xfrm>
            <a:off x="537186" y="6253165"/>
            <a:ext cx="543300" cy="365100"/>
          </a:xfrm>
          <a:prstGeom prst="rect">
            <a:avLst/>
          </a:prstGeom>
        </p:spPr>
        <p:txBody>
          <a:bodyPr spcFirstLastPara="1" wrap="square" lIns="91425" tIns="45700" rIns="91425" bIns="45700" anchor="ctr" anchorCtr="0">
            <a:noAutofit/>
          </a:bodyPr>
          <a:lstStyle/>
          <a:p>
            <a:pPr marL="0" lvl="0" indent="0" algn="l" rtl="0">
              <a:spcBef>
                <a:spcPts val="0"/>
              </a:spcBef>
              <a:spcAft>
                <a:spcPts val="0"/>
              </a:spcAft>
              <a:buNone/>
            </a:pPr>
            <a:fld id="{00000000-1234-1234-1234-123412341234}" type="slidenum">
              <a:rPr lang="en-US"/>
              <a:t>95</a:t>
            </a:fld>
            <a:endParaRPr/>
          </a:p>
        </p:txBody>
      </p:sp>
      <p:sp>
        <p:nvSpPr>
          <p:cNvPr id="296" name="Google Shape;296;p28"/>
          <p:cNvSpPr txBox="1">
            <a:spLocks noGrp="1"/>
          </p:cNvSpPr>
          <p:nvPr>
            <p:ph type="body" idx="2"/>
          </p:nvPr>
        </p:nvSpPr>
        <p:spPr>
          <a:xfrm>
            <a:off x="884583" y="362022"/>
            <a:ext cx="10469100" cy="343800"/>
          </a:xfrm>
          <a:prstGeom prst="rect">
            <a:avLst/>
          </a:prstGeom>
        </p:spPr>
        <p:txBody>
          <a:bodyPr spcFirstLastPara="1" wrap="square" lIns="91425" tIns="45700" rIns="91425" bIns="45700" anchor="t" anchorCtr="0">
            <a:noAutofit/>
          </a:bodyPr>
          <a:lstStyle/>
          <a:p>
            <a:pPr marL="0" lvl="0" indent="0" algn="l" rtl="0">
              <a:spcBef>
                <a:spcPts val="1000"/>
              </a:spcBef>
              <a:spcAft>
                <a:spcPts val="0"/>
              </a:spcAft>
              <a:buNone/>
            </a:pPr>
            <a:endParaRPr/>
          </a:p>
        </p:txBody>
      </p:sp>
      <p:pic>
        <p:nvPicPr>
          <p:cNvPr id="297" name="Google Shape;297;p28" title="Points scored"/>
          <p:cNvPicPr preferRelativeResize="0"/>
          <p:nvPr/>
        </p:nvPicPr>
        <p:blipFill>
          <a:blip r:embed="rId3">
            <a:alphaModFix/>
          </a:blip>
          <a:stretch>
            <a:fillRect/>
          </a:stretch>
        </p:blipFill>
        <p:spPr>
          <a:xfrm>
            <a:off x="838200" y="1499500"/>
            <a:ext cx="8419575" cy="5206100"/>
          </a:xfrm>
          <a:prstGeom prst="rect">
            <a:avLst/>
          </a:prstGeom>
          <a:noFill/>
          <a:ln>
            <a:noFill/>
          </a:ln>
        </p:spPr>
      </p:pic>
      <p:sp>
        <p:nvSpPr>
          <p:cNvPr id="298" name="Google Shape;298;p28"/>
          <p:cNvSpPr/>
          <p:nvPr/>
        </p:nvSpPr>
        <p:spPr>
          <a:xfrm>
            <a:off x="9892875" y="5448025"/>
            <a:ext cx="3633300" cy="343800"/>
          </a:xfrm>
          <a:prstGeom prst="rect">
            <a:avLst/>
          </a:prstGeom>
          <a:solidFill>
            <a:srgbClr val="FEC23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US" sz="1800" b="1">
                <a:latin typeface="Calibri"/>
                <a:ea typeface="Calibri"/>
                <a:cs typeface="Calibri"/>
                <a:sym typeface="Calibri"/>
              </a:rPr>
              <a:t>Maryland BRFSS</a:t>
            </a:r>
            <a:endParaRPr sz="1800" b="1">
              <a:latin typeface="Calibri"/>
              <a:ea typeface="Calibri"/>
              <a:cs typeface="Calibri"/>
              <a:sym typeface="Calibri"/>
            </a:endParaRPr>
          </a:p>
        </p:txBody>
      </p:sp>
    </p:spTree>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Shape 303"/>
        <p:cNvGrpSpPr/>
        <p:nvPr/>
      </p:nvGrpSpPr>
      <p:grpSpPr>
        <a:xfrm>
          <a:off x="0" y="0"/>
          <a:ext cx="0" cy="0"/>
          <a:chOff x="0" y="0"/>
          <a:chExt cx="0" cy="0"/>
        </a:xfrm>
      </p:grpSpPr>
      <p:sp>
        <p:nvSpPr>
          <p:cNvPr id="304" name="Google Shape;304;p29"/>
          <p:cNvSpPr txBox="1">
            <a:spLocks noGrp="1"/>
          </p:cNvSpPr>
          <p:nvPr>
            <p:ph type="title"/>
          </p:nvPr>
        </p:nvSpPr>
        <p:spPr>
          <a:xfrm>
            <a:off x="838200" y="596349"/>
            <a:ext cx="10515600" cy="994800"/>
          </a:xfrm>
          <a:prstGeom prst="rect">
            <a:avLst/>
          </a:prstGeom>
        </p:spPr>
        <p:txBody>
          <a:bodyPr spcFirstLastPara="1" wrap="square" lIns="91425" tIns="45700" rIns="91425" bIns="45700" anchor="ctr" anchorCtr="0">
            <a:normAutofit/>
          </a:bodyPr>
          <a:lstStyle/>
          <a:p>
            <a:pPr marL="0" lvl="0" indent="0" algn="l" rtl="0">
              <a:spcBef>
                <a:spcPts val="0"/>
              </a:spcBef>
              <a:spcAft>
                <a:spcPts val="0"/>
              </a:spcAft>
              <a:buNone/>
            </a:pPr>
            <a:r>
              <a:rPr lang="en-US"/>
              <a:t>Maryland Data Access</a:t>
            </a:r>
            <a:endParaRPr/>
          </a:p>
        </p:txBody>
      </p:sp>
      <p:sp>
        <p:nvSpPr>
          <p:cNvPr id="305" name="Google Shape;305;p29"/>
          <p:cNvSpPr txBox="1">
            <a:spLocks noGrp="1"/>
          </p:cNvSpPr>
          <p:nvPr>
            <p:ph type="body" idx="1"/>
          </p:nvPr>
        </p:nvSpPr>
        <p:spPr>
          <a:xfrm>
            <a:off x="1282148" y="1825625"/>
            <a:ext cx="10071600" cy="4351200"/>
          </a:xfrm>
          <a:prstGeom prst="rect">
            <a:avLst/>
          </a:prstGeom>
        </p:spPr>
        <p:txBody>
          <a:bodyPr spcFirstLastPara="1" wrap="square" lIns="91425" tIns="45700" rIns="91425" bIns="45700" anchor="t" anchorCtr="0">
            <a:normAutofit/>
          </a:bodyPr>
          <a:lstStyle/>
          <a:p>
            <a:pPr marL="457200" lvl="0" indent="-406400" algn="l" rtl="0">
              <a:lnSpc>
                <a:spcPct val="115000"/>
              </a:lnSpc>
              <a:spcBef>
                <a:spcPts val="800"/>
              </a:spcBef>
              <a:spcAft>
                <a:spcPts val="0"/>
              </a:spcAft>
              <a:buClr>
                <a:schemeClr val="dk1"/>
              </a:buClr>
              <a:buSzPts val="2800"/>
              <a:buChar char="•"/>
            </a:pPr>
            <a:r>
              <a:rPr lang="en-US" b="1">
                <a:solidFill>
                  <a:schemeClr val="dk1"/>
                </a:solidFill>
              </a:rPr>
              <a:t>Maryland Indicator Based Information System (IBIS)</a:t>
            </a:r>
            <a:endParaRPr b="1">
              <a:solidFill>
                <a:schemeClr val="dk1"/>
              </a:solidFill>
            </a:endParaRPr>
          </a:p>
          <a:p>
            <a:pPr marL="914400" lvl="1" indent="-387350" algn="l" rtl="0">
              <a:lnSpc>
                <a:spcPct val="115000"/>
              </a:lnSpc>
              <a:spcBef>
                <a:spcPts val="0"/>
              </a:spcBef>
              <a:spcAft>
                <a:spcPts val="0"/>
              </a:spcAft>
              <a:buClr>
                <a:schemeClr val="dk1"/>
              </a:buClr>
              <a:buSzPts val="2500"/>
              <a:buChar char="•"/>
            </a:pPr>
            <a:r>
              <a:rPr lang="en-US" sz="2500">
                <a:solidFill>
                  <a:schemeClr val="dk1"/>
                </a:solidFill>
              </a:rPr>
              <a:t>YRBS/YTS and BRFSS data queries</a:t>
            </a:r>
            <a:endParaRPr sz="2500">
              <a:solidFill>
                <a:schemeClr val="dk1"/>
              </a:solidFill>
            </a:endParaRPr>
          </a:p>
          <a:p>
            <a:pPr marL="914400" lvl="1" indent="-387350" algn="l" rtl="0">
              <a:lnSpc>
                <a:spcPct val="115000"/>
              </a:lnSpc>
              <a:spcBef>
                <a:spcPts val="0"/>
              </a:spcBef>
              <a:spcAft>
                <a:spcPts val="0"/>
              </a:spcAft>
              <a:buClr>
                <a:schemeClr val="dk1"/>
              </a:buClr>
              <a:buSzPts val="2500"/>
              <a:buChar char="•"/>
            </a:pPr>
            <a:r>
              <a:rPr lang="en-US" sz="2500" u="sng">
                <a:solidFill>
                  <a:schemeClr val="hlink"/>
                </a:solidFill>
                <a:hlinkClick r:id="rId3"/>
              </a:rPr>
              <a:t>https://ibis.health.maryland.gov/</a:t>
            </a:r>
            <a:endParaRPr sz="2500">
              <a:solidFill>
                <a:schemeClr val="dk1"/>
              </a:solidFill>
            </a:endParaRPr>
          </a:p>
          <a:p>
            <a:pPr marL="914400" lvl="1" indent="-387350" algn="l" rtl="0">
              <a:lnSpc>
                <a:spcPct val="115000"/>
              </a:lnSpc>
              <a:spcBef>
                <a:spcPts val="0"/>
              </a:spcBef>
              <a:spcAft>
                <a:spcPts val="0"/>
              </a:spcAft>
              <a:buClr>
                <a:schemeClr val="dk1"/>
              </a:buClr>
              <a:buSzPts val="2500"/>
              <a:buChar char="•"/>
            </a:pPr>
            <a:r>
              <a:rPr lang="en-US" sz="2500">
                <a:solidFill>
                  <a:schemeClr val="dk1"/>
                </a:solidFill>
              </a:rPr>
              <a:t>2021-2022 HS YRBS/YTS data available now! MS data will be uploaded soon.</a:t>
            </a:r>
            <a:endParaRPr sz="2500">
              <a:solidFill>
                <a:schemeClr val="dk1"/>
              </a:solidFill>
            </a:endParaRPr>
          </a:p>
          <a:p>
            <a:pPr marL="457200" lvl="0" indent="-406400" algn="l" rtl="0">
              <a:lnSpc>
                <a:spcPct val="115000"/>
              </a:lnSpc>
              <a:spcBef>
                <a:spcPts val="0"/>
              </a:spcBef>
              <a:spcAft>
                <a:spcPts val="0"/>
              </a:spcAft>
              <a:buClr>
                <a:schemeClr val="dk1"/>
              </a:buClr>
              <a:buSzPts val="2800"/>
              <a:buChar char="•"/>
            </a:pPr>
            <a:r>
              <a:rPr lang="en-US" b="1">
                <a:solidFill>
                  <a:schemeClr val="dk1"/>
                </a:solidFill>
              </a:rPr>
              <a:t>Dataset or Data Analysis Requests</a:t>
            </a:r>
            <a:endParaRPr b="1">
              <a:solidFill>
                <a:schemeClr val="dk1"/>
              </a:solidFill>
            </a:endParaRPr>
          </a:p>
          <a:p>
            <a:pPr marL="914400" lvl="1" indent="-387350" algn="l" rtl="0">
              <a:lnSpc>
                <a:spcPct val="115000"/>
              </a:lnSpc>
              <a:spcBef>
                <a:spcPts val="0"/>
              </a:spcBef>
              <a:spcAft>
                <a:spcPts val="0"/>
              </a:spcAft>
              <a:buClr>
                <a:schemeClr val="dk1"/>
              </a:buClr>
              <a:buSzPts val="2500"/>
              <a:buChar char="•"/>
            </a:pPr>
            <a:r>
              <a:rPr lang="en-US" sz="2500" u="sng">
                <a:solidFill>
                  <a:schemeClr val="hlink"/>
                </a:solidFill>
                <a:hlinkClick r:id="rId4"/>
              </a:rPr>
              <a:t>https://app.smartsheet.com/b/form/1ff9e9525d6c4475bd6e9eade5d35cf3</a:t>
            </a:r>
            <a:endParaRPr sz="2500">
              <a:solidFill>
                <a:schemeClr val="dk1"/>
              </a:solidFill>
            </a:endParaRPr>
          </a:p>
        </p:txBody>
      </p:sp>
      <p:sp>
        <p:nvSpPr>
          <p:cNvPr id="306" name="Google Shape;306;p29"/>
          <p:cNvSpPr txBox="1">
            <a:spLocks noGrp="1"/>
          </p:cNvSpPr>
          <p:nvPr>
            <p:ph type="sldNum" idx="12"/>
          </p:nvPr>
        </p:nvSpPr>
        <p:spPr>
          <a:xfrm>
            <a:off x="537186" y="6253165"/>
            <a:ext cx="543300" cy="365100"/>
          </a:xfrm>
          <a:prstGeom prst="rect">
            <a:avLst/>
          </a:prstGeom>
        </p:spPr>
        <p:txBody>
          <a:bodyPr spcFirstLastPara="1" wrap="square" lIns="91425" tIns="45700" rIns="91425" bIns="45700" anchor="ctr" anchorCtr="0">
            <a:noAutofit/>
          </a:bodyPr>
          <a:lstStyle/>
          <a:p>
            <a:pPr marL="0" lvl="0" indent="0" algn="l" rtl="0">
              <a:spcBef>
                <a:spcPts val="0"/>
              </a:spcBef>
              <a:spcAft>
                <a:spcPts val="0"/>
              </a:spcAft>
              <a:buClr>
                <a:srgbClr val="000000"/>
              </a:buClr>
              <a:buFont typeface="Arial"/>
              <a:buNone/>
            </a:pPr>
            <a:fld id="{00000000-1234-1234-1234-123412341234}" type="slidenum">
              <a:rPr lang="en-US"/>
              <a:t>96</a:t>
            </a:fld>
            <a:endParaRPr/>
          </a:p>
        </p:txBody>
      </p:sp>
      <p:sp>
        <p:nvSpPr>
          <p:cNvPr id="307" name="Google Shape;307;p29"/>
          <p:cNvSpPr txBox="1">
            <a:spLocks noGrp="1"/>
          </p:cNvSpPr>
          <p:nvPr>
            <p:ph type="body" idx="2"/>
          </p:nvPr>
        </p:nvSpPr>
        <p:spPr>
          <a:xfrm>
            <a:off x="884583" y="362022"/>
            <a:ext cx="10469100" cy="343800"/>
          </a:xfrm>
          <a:prstGeom prst="rect">
            <a:avLst/>
          </a:prstGeom>
        </p:spPr>
        <p:txBody>
          <a:bodyPr spcFirstLastPara="1" wrap="square" lIns="91425" tIns="45700" rIns="91425" bIns="45700" anchor="t" anchorCtr="0">
            <a:noAutofit/>
          </a:bodyPr>
          <a:lstStyle/>
          <a:p>
            <a:pPr marL="0" lvl="0" indent="0" algn="l" rtl="0">
              <a:spcBef>
                <a:spcPts val="1000"/>
              </a:spcBef>
              <a:spcAft>
                <a:spcPts val="0"/>
              </a:spcAft>
              <a:buNone/>
            </a:pPr>
            <a:endParaRPr/>
          </a:p>
        </p:txBody>
      </p:sp>
    </p:spTree>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Shape 312"/>
        <p:cNvGrpSpPr/>
        <p:nvPr/>
      </p:nvGrpSpPr>
      <p:grpSpPr>
        <a:xfrm>
          <a:off x="0" y="0"/>
          <a:ext cx="0" cy="0"/>
          <a:chOff x="0" y="0"/>
          <a:chExt cx="0" cy="0"/>
        </a:xfrm>
      </p:grpSpPr>
      <p:sp>
        <p:nvSpPr>
          <p:cNvPr id="313" name="Google Shape;313;p30"/>
          <p:cNvSpPr txBox="1">
            <a:spLocks noGrp="1"/>
          </p:cNvSpPr>
          <p:nvPr>
            <p:ph type="title"/>
          </p:nvPr>
        </p:nvSpPr>
        <p:spPr>
          <a:xfrm>
            <a:off x="831850" y="1709738"/>
            <a:ext cx="10515600" cy="2852700"/>
          </a:xfrm>
          <a:prstGeom prst="rect">
            <a:avLst/>
          </a:prstGeom>
        </p:spPr>
        <p:txBody>
          <a:bodyPr spcFirstLastPara="1" wrap="square" lIns="91425" tIns="45700" rIns="91425" bIns="45700" anchor="b" anchorCtr="0">
            <a:normAutofit/>
          </a:bodyPr>
          <a:lstStyle/>
          <a:p>
            <a:pPr marL="0" lvl="0" indent="0" algn="l" rtl="0">
              <a:spcBef>
                <a:spcPts val="0"/>
              </a:spcBef>
              <a:spcAft>
                <a:spcPts val="0"/>
              </a:spcAft>
              <a:buNone/>
            </a:pPr>
            <a:r>
              <a:rPr lang="en-US"/>
              <a:t>County Profiles</a:t>
            </a:r>
            <a:endParaRPr/>
          </a:p>
        </p:txBody>
      </p:sp>
      <p:sp>
        <p:nvSpPr>
          <p:cNvPr id="314" name="Google Shape;314;p30"/>
          <p:cNvSpPr txBox="1">
            <a:spLocks noGrp="1"/>
          </p:cNvSpPr>
          <p:nvPr>
            <p:ph type="body" idx="1"/>
          </p:nvPr>
        </p:nvSpPr>
        <p:spPr>
          <a:xfrm>
            <a:off x="831850" y="4589463"/>
            <a:ext cx="10515600" cy="1500300"/>
          </a:xfrm>
          <a:prstGeom prst="rect">
            <a:avLst/>
          </a:prstGeom>
        </p:spPr>
        <p:txBody>
          <a:bodyPr spcFirstLastPara="1" wrap="square" lIns="91425" tIns="45700" rIns="91425" bIns="45700" anchor="t" anchorCtr="0">
            <a:normAutofit/>
          </a:bodyPr>
          <a:lstStyle/>
          <a:p>
            <a:pPr marL="0" lvl="0" indent="0" algn="l" rtl="0">
              <a:spcBef>
                <a:spcPts val="1000"/>
              </a:spcBef>
              <a:spcAft>
                <a:spcPts val="0"/>
              </a:spcAft>
              <a:buNone/>
            </a:pPr>
            <a:r>
              <a:rPr lang="en-US"/>
              <a:t>Adult and Youth Tables</a:t>
            </a:r>
            <a:endParaRPr/>
          </a:p>
        </p:txBody>
      </p:sp>
      <p:sp>
        <p:nvSpPr>
          <p:cNvPr id="315" name="Google Shape;315;p30"/>
          <p:cNvSpPr txBox="1">
            <a:spLocks noGrp="1"/>
          </p:cNvSpPr>
          <p:nvPr>
            <p:ph type="sldNum" idx="12"/>
          </p:nvPr>
        </p:nvSpPr>
        <p:spPr>
          <a:xfrm>
            <a:off x="738810" y="6231917"/>
            <a:ext cx="444000" cy="365100"/>
          </a:xfrm>
          <a:prstGeom prst="rect">
            <a:avLst/>
          </a:prstGeom>
        </p:spPr>
        <p:txBody>
          <a:bodyPr spcFirstLastPara="1" wrap="square" lIns="91425" tIns="45700" rIns="91425" bIns="45700" anchor="ctr" anchorCtr="0">
            <a:noAutofit/>
          </a:bodyPr>
          <a:lstStyle/>
          <a:p>
            <a:pPr marL="0" lvl="0" indent="0" algn="l" rtl="0">
              <a:spcBef>
                <a:spcPts val="0"/>
              </a:spcBef>
              <a:spcAft>
                <a:spcPts val="0"/>
              </a:spcAft>
              <a:buClr>
                <a:srgbClr val="000000"/>
              </a:buClr>
              <a:buFont typeface="Arial"/>
              <a:buNone/>
            </a:pPr>
            <a:fld id="{00000000-1234-1234-1234-123412341234}" type="slidenum">
              <a:rPr lang="en-US" sz="1400"/>
              <a:t>97</a:t>
            </a:fld>
            <a:endParaRPr sz="1400"/>
          </a:p>
        </p:txBody>
      </p:sp>
    </p:spTree>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Shape 320"/>
        <p:cNvGrpSpPr/>
        <p:nvPr/>
      </p:nvGrpSpPr>
      <p:grpSpPr>
        <a:xfrm>
          <a:off x="0" y="0"/>
          <a:ext cx="0" cy="0"/>
          <a:chOff x="0" y="0"/>
          <a:chExt cx="0" cy="0"/>
        </a:xfrm>
      </p:grpSpPr>
      <p:sp>
        <p:nvSpPr>
          <p:cNvPr id="321" name="Google Shape;321;p31"/>
          <p:cNvSpPr txBox="1">
            <a:spLocks noGrp="1"/>
          </p:cNvSpPr>
          <p:nvPr>
            <p:ph type="title"/>
          </p:nvPr>
        </p:nvSpPr>
        <p:spPr>
          <a:xfrm>
            <a:off x="838200" y="596349"/>
            <a:ext cx="10515600" cy="994800"/>
          </a:xfrm>
          <a:prstGeom prst="rect">
            <a:avLst/>
          </a:prstGeom>
        </p:spPr>
        <p:txBody>
          <a:bodyPr spcFirstLastPara="1" wrap="square" lIns="91425" tIns="45700" rIns="91425" bIns="45700" anchor="ctr" anchorCtr="0">
            <a:normAutofit/>
          </a:bodyPr>
          <a:lstStyle/>
          <a:p>
            <a:pPr marL="0" lvl="0" indent="0" algn="l" rtl="0">
              <a:spcBef>
                <a:spcPts val="0"/>
              </a:spcBef>
              <a:spcAft>
                <a:spcPts val="0"/>
              </a:spcAft>
              <a:buNone/>
            </a:pPr>
            <a:r>
              <a:rPr lang="en-US"/>
              <a:t>Adult County Profiles</a:t>
            </a:r>
            <a:endParaRPr/>
          </a:p>
        </p:txBody>
      </p:sp>
      <p:sp>
        <p:nvSpPr>
          <p:cNvPr id="322" name="Google Shape;322;p31"/>
          <p:cNvSpPr txBox="1">
            <a:spLocks noGrp="1"/>
          </p:cNvSpPr>
          <p:nvPr>
            <p:ph type="body" idx="1"/>
          </p:nvPr>
        </p:nvSpPr>
        <p:spPr>
          <a:xfrm>
            <a:off x="5581600" y="1825625"/>
            <a:ext cx="5772000" cy="4351200"/>
          </a:xfrm>
          <a:prstGeom prst="rect">
            <a:avLst/>
          </a:prstGeom>
        </p:spPr>
        <p:txBody>
          <a:bodyPr spcFirstLastPara="1" wrap="square" lIns="91425" tIns="45700" rIns="91425" bIns="45700" anchor="t" anchorCtr="0">
            <a:normAutofit fontScale="92500" lnSpcReduction="10000"/>
          </a:bodyPr>
          <a:lstStyle/>
          <a:p>
            <a:pPr marL="457200" lvl="0" indent="-393065" algn="l" rtl="0">
              <a:spcBef>
                <a:spcPts val="1000"/>
              </a:spcBef>
              <a:spcAft>
                <a:spcPts val="0"/>
              </a:spcAft>
              <a:buSzPct val="100000"/>
              <a:buChar char="•"/>
            </a:pPr>
            <a:r>
              <a:rPr lang="en-US"/>
              <a:t>Any tobacco use variable re-analyzed to remove missing data.</a:t>
            </a:r>
            <a:endParaRPr/>
          </a:p>
          <a:p>
            <a:pPr marL="457200" lvl="0" indent="-393065" algn="l" rtl="0">
              <a:spcBef>
                <a:spcPts val="1000"/>
              </a:spcBef>
              <a:spcAft>
                <a:spcPts val="0"/>
              </a:spcAft>
              <a:buSzPct val="100000"/>
              <a:buChar char="•"/>
            </a:pPr>
            <a:r>
              <a:rPr lang="en-US"/>
              <a:t>Income categories updated to (&lt;35K, 35K-75K, &gt;75K) or (&lt;50K, &gt;50K).</a:t>
            </a:r>
            <a:endParaRPr/>
          </a:p>
          <a:p>
            <a:pPr marL="457200" lvl="0" indent="-393065" algn="l" rtl="0">
              <a:spcBef>
                <a:spcPts val="1000"/>
              </a:spcBef>
              <a:spcAft>
                <a:spcPts val="0"/>
              </a:spcAft>
              <a:buSzPct val="100000"/>
              <a:buChar char="•"/>
            </a:pPr>
            <a:r>
              <a:rPr lang="en-US"/>
              <a:t>Race categories updated to Black, Asian, Hispanic/Latino, All Other Races.</a:t>
            </a:r>
            <a:endParaRPr/>
          </a:p>
          <a:p>
            <a:pPr marL="457200" lvl="0" indent="-393065" algn="l" rtl="0">
              <a:spcBef>
                <a:spcPts val="1000"/>
              </a:spcBef>
              <a:spcAft>
                <a:spcPts val="1000"/>
              </a:spcAft>
              <a:buSzPct val="100000"/>
              <a:buChar char="•"/>
            </a:pPr>
            <a:r>
              <a:rPr lang="en-US"/>
              <a:t>All other races includes (multiracial, American Indian/Alaska Native, and Native Hawaiian/Other Pacific Islander)</a:t>
            </a:r>
            <a:endParaRPr/>
          </a:p>
        </p:txBody>
      </p:sp>
      <p:sp>
        <p:nvSpPr>
          <p:cNvPr id="323" name="Google Shape;323;p31"/>
          <p:cNvSpPr txBox="1">
            <a:spLocks noGrp="1"/>
          </p:cNvSpPr>
          <p:nvPr>
            <p:ph type="sldNum" idx="12"/>
          </p:nvPr>
        </p:nvSpPr>
        <p:spPr>
          <a:xfrm>
            <a:off x="537186" y="6253165"/>
            <a:ext cx="543300" cy="365100"/>
          </a:xfrm>
          <a:prstGeom prst="rect">
            <a:avLst/>
          </a:prstGeom>
        </p:spPr>
        <p:txBody>
          <a:bodyPr spcFirstLastPara="1" wrap="square" lIns="91425" tIns="45700" rIns="91425" bIns="45700" anchor="ctr" anchorCtr="0">
            <a:noAutofit/>
          </a:bodyPr>
          <a:lstStyle/>
          <a:p>
            <a:pPr marL="0" lvl="0" indent="0" algn="l" rtl="0">
              <a:spcBef>
                <a:spcPts val="0"/>
              </a:spcBef>
              <a:spcAft>
                <a:spcPts val="0"/>
              </a:spcAft>
              <a:buNone/>
            </a:pPr>
            <a:fld id="{00000000-1234-1234-1234-123412341234}" type="slidenum">
              <a:rPr lang="en-US"/>
              <a:t>98</a:t>
            </a:fld>
            <a:endParaRPr/>
          </a:p>
        </p:txBody>
      </p:sp>
      <p:sp>
        <p:nvSpPr>
          <p:cNvPr id="324" name="Google Shape;324;p31"/>
          <p:cNvSpPr txBox="1">
            <a:spLocks noGrp="1"/>
          </p:cNvSpPr>
          <p:nvPr>
            <p:ph type="body" idx="2"/>
          </p:nvPr>
        </p:nvSpPr>
        <p:spPr>
          <a:xfrm>
            <a:off x="884583" y="362022"/>
            <a:ext cx="10469100" cy="343800"/>
          </a:xfrm>
          <a:prstGeom prst="rect">
            <a:avLst/>
          </a:prstGeom>
        </p:spPr>
        <p:txBody>
          <a:bodyPr spcFirstLastPara="1" wrap="square" lIns="91425" tIns="45700" rIns="91425" bIns="45700" anchor="t" anchorCtr="0">
            <a:noAutofit/>
          </a:bodyPr>
          <a:lstStyle/>
          <a:p>
            <a:pPr marL="0" lvl="0" indent="0" algn="l" rtl="0">
              <a:spcBef>
                <a:spcPts val="1000"/>
              </a:spcBef>
              <a:spcAft>
                <a:spcPts val="0"/>
              </a:spcAft>
              <a:buNone/>
            </a:pPr>
            <a:endParaRPr/>
          </a:p>
        </p:txBody>
      </p:sp>
      <p:pic>
        <p:nvPicPr>
          <p:cNvPr id="325" name="Google Shape;325;p31"/>
          <p:cNvPicPr preferRelativeResize="0"/>
          <p:nvPr/>
        </p:nvPicPr>
        <p:blipFill>
          <a:blip r:embed="rId3">
            <a:alphaModFix/>
          </a:blip>
          <a:stretch>
            <a:fillRect/>
          </a:stretch>
        </p:blipFill>
        <p:spPr>
          <a:xfrm>
            <a:off x="884578" y="2130425"/>
            <a:ext cx="4697025" cy="3459702"/>
          </a:xfrm>
          <a:prstGeom prst="rect">
            <a:avLst/>
          </a:prstGeom>
          <a:noFill/>
          <a:ln>
            <a:noFill/>
          </a:ln>
        </p:spPr>
      </p:pic>
    </p:spTree>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Shape 330"/>
        <p:cNvGrpSpPr/>
        <p:nvPr/>
      </p:nvGrpSpPr>
      <p:grpSpPr>
        <a:xfrm>
          <a:off x="0" y="0"/>
          <a:ext cx="0" cy="0"/>
          <a:chOff x="0" y="0"/>
          <a:chExt cx="0" cy="0"/>
        </a:xfrm>
      </p:grpSpPr>
      <p:sp>
        <p:nvSpPr>
          <p:cNvPr id="331" name="Google Shape;331;p32"/>
          <p:cNvSpPr txBox="1">
            <a:spLocks noGrp="1"/>
          </p:cNvSpPr>
          <p:nvPr>
            <p:ph type="title"/>
          </p:nvPr>
        </p:nvSpPr>
        <p:spPr>
          <a:xfrm>
            <a:off x="838200" y="596349"/>
            <a:ext cx="10515600" cy="994800"/>
          </a:xfrm>
          <a:prstGeom prst="rect">
            <a:avLst/>
          </a:prstGeom>
        </p:spPr>
        <p:txBody>
          <a:bodyPr spcFirstLastPara="1" wrap="square" lIns="91425" tIns="45700" rIns="91425" bIns="45700" anchor="ctr" anchorCtr="0">
            <a:normAutofit/>
          </a:bodyPr>
          <a:lstStyle/>
          <a:p>
            <a:pPr marL="0" lvl="0" indent="0" algn="l" rtl="0">
              <a:spcBef>
                <a:spcPts val="0"/>
              </a:spcBef>
              <a:spcAft>
                <a:spcPts val="0"/>
              </a:spcAft>
              <a:buNone/>
            </a:pPr>
            <a:r>
              <a:rPr lang="en-US"/>
              <a:t>Youth County Profiles</a:t>
            </a:r>
            <a:endParaRPr/>
          </a:p>
        </p:txBody>
      </p:sp>
      <p:sp>
        <p:nvSpPr>
          <p:cNvPr id="332" name="Google Shape;332;p32"/>
          <p:cNvSpPr txBox="1">
            <a:spLocks noGrp="1"/>
          </p:cNvSpPr>
          <p:nvPr>
            <p:ph type="body" idx="1"/>
          </p:nvPr>
        </p:nvSpPr>
        <p:spPr>
          <a:xfrm>
            <a:off x="5976575" y="1749425"/>
            <a:ext cx="5377200" cy="4351200"/>
          </a:xfrm>
          <a:prstGeom prst="rect">
            <a:avLst/>
          </a:prstGeom>
        </p:spPr>
        <p:txBody>
          <a:bodyPr spcFirstLastPara="1" wrap="square" lIns="91425" tIns="45700" rIns="91425" bIns="45700" anchor="t" anchorCtr="0">
            <a:normAutofit lnSpcReduction="10000"/>
          </a:bodyPr>
          <a:lstStyle/>
          <a:p>
            <a:pPr marL="457200" lvl="0" indent="-406400" algn="l" rtl="0">
              <a:spcBef>
                <a:spcPts val="1000"/>
              </a:spcBef>
              <a:spcAft>
                <a:spcPts val="0"/>
              </a:spcAft>
              <a:buSzPts val="2800"/>
              <a:buChar char="•"/>
            </a:pPr>
            <a:r>
              <a:rPr lang="en-US"/>
              <a:t>Any tobacco use variable re-analyzed to remove missing data.</a:t>
            </a:r>
            <a:endParaRPr/>
          </a:p>
          <a:p>
            <a:pPr marL="457200" lvl="0" indent="-406400" algn="l" rtl="0">
              <a:spcBef>
                <a:spcPts val="1000"/>
              </a:spcBef>
              <a:spcAft>
                <a:spcPts val="0"/>
              </a:spcAft>
              <a:buSzPts val="2800"/>
              <a:buChar char="•"/>
            </a:pPr>
            <a:r>
              <a:rPr lang="en-US"/>
              <a:t>Race categories updated to Black, Asian, Hispanic/Latino, All Other Races.</a:t>
            </a:r>
            <a:endParaRPr/>
          </a:p>
          <a:p>
            <a:pPr marL="457200" lvl="0" indent="-406400" algn="l" rtl="0">
              <a:spcBef>
                <a:spcPts val="1000"/>
              </a:spcBef>
              <a:spcAft>
                <a:spcPts val="1000"/>
              </a:spcAft>
              <a:buSzPts val="2800"/>
              <a:buChar char="•"/>
            </a:pPr>
            <a:r>
              <a:rPr lang="en-US"/>
              <a:t>All other races includes (multiracial, American Indian/Alaska Native, and Native Hawaiian/Other Pacific Islander)</a:t>
            </a:r>
            <a:endParaRPr/>
          </a:p>
        </p:txBody>
      </p:sp>
      <p:sp>
        <p:nvSpPr>
          <p:cNvPr id="333" name="Google Shape;333;p32"/>
          <p:cNvSpPr txBox="1">
            <a:spLocks noGrp="1"/>
          </p:cNvSpPr>
          <p:nvPr>
            <p:ph type="sldNum" idx="12"/>
          </p:nvPr>
        </p:nvSpPr>
        <p:spPr>
          <a:xfrm>
            <a:off x="537186" y="6253165"/>
            <a:ext cx="543300" cy="365100"/>
          </a:xfrm>
          <a:prstGeom prst="rect">
            <a:avLst/>
          </a:prstGeom>
        </p:spPr>
        <p:txBody>
          <a:bodyPr spcFirstLastPara="1" wrap="square" lIns="91425" tIns="45700" rIns="91425" bIns="45700" anchor="ctr" anchorCtr="0">
            <a:noAutofit/>
          </a:bodyPr>
          <a:lstStyle/>
          <a:p>
            <a:pPr marL="0" lvl="0" indent="0" algn="l" rtl="0">
              <a:spcBef>
                <a:spcPts val="0"/>
              </a:spcBef>
              <a:spcAft>
                <a:spcPts val="0"/>
              </a:spcAft>
              <a:buNone/>
            </a:pPr>
            <a:fld id="{00000000-1234-1234-1234-123412341234}" type="slidenum">
              <a:rPr lang="en-US"/>
              <a:t>99</a:t>
            </a:fld>
            <a:endParaRPr/>
          </a:p>
        </p:txBody>
      </p:sp>
      <p:sp>
        <p:nvSpPr>
          <p:cNvPr id="334" name="Google Shape;334;p32"/>
          <p:cNvSpPr txBox="1">
            <a:spLocks noGrp="1"/>
          </p:cNvSpPr>
          <p:nvPr>
            <p:ph type="body" idx="2"/>
          </p:nvPr>
        </p:nvSpPr>
        <p:spPr>
          <a:xfrm>
            <a:off x="884583" y="362022"/>
            <a:ext cx="10469100" cy="343800"/>
          </a:xfrm>
          <a:prstGeom prst="rect">
            <a:avLst/>
          </a:prstGeom>
        </p:spPr>
        <p:txBody>
          <a:bodyPr spcFirstLastPara="1" wrap="square" lIns="91425" tIns="45700" rIns="91425" bIns="45700" anchor="t" anchorCtr="0">
            <a:noAutofit/>
          </a:bodyPr>
          <a:lstStyle/>
          <a:p>
            <a:pPr marL="0" lvl="0" indent="0" algn="l" rtl="0">
              <a:spcBef>
                <a:spcPts val="1000"/>
              </a:spcBef>
              <a:spcAft>
                <a:spcPts val="0"/>
              </a:spcAft>
              <a:buNone/>
            </a:pPr>
            <a:endParaRPr/>
          </a:p>
        </p:txBody>
      </p:sp>
      <p:pic>
        <p:nvPicPr>
          <p:cNvPr id="335" name="Google Shape;335;p32"/>
          <p:cNvPicPr preferRelativeResize="0"/>
          <p:nvPr/>
        </p:nvPicPr>
        <p:blipFill>
          <a:blip r:embed="rId3">
            <a:alphaModFix/>
          </a:blip>
          <a:stretch>
            <a:fillRect/>
          </a:stretch>
        </p:blipFill>
        <p:spPr>
          <a:xfrm>
            <a:off x="1232886" y="1743549"/>
            <a:ext cx="4591289" cy="4800416"/>
          </a:xfrm>
          <a:prstGeom prst="rect">
            <a:avLst/>
          </a:prstGeom>
          <a:noFill/>
          <a:ln>
            <a:noFill/>
          </a:ln>
        </p:spPr>
      </p:pic>
    </p:spTree>
  </p:cSld>
  <p:clrMapOvr>
    <a:masterClrMapping/>
  </p:clrMapOvr>
</p:sld>
</file>

<file path=ppt/theme/theme1.xml><?xml version="1.0" encoding="utf-8"?>
<a:theme xmlns:a="http://schemas.openxmlformats.org/drawingml/2006/main" name="Office Theme">
  <a:themeElements>
    <a:clrScheme name="MDH Pallette 1">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MDH Pallette 1">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9fa23521-5820-46c9-b968-4f4cc61e2276">
      <Terms xmlns="http://schemas.microsoft.com/office/infopath/2007/PartnerControls"/>
    </lcf76f155ced4ddcb4097134ff3c332f>
    <TaxCatchAll xmlns="f06332cb-994b-4a35-97af-1f5b60e13a65"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1093EAA3F8F16B47A753E66737761C97" ma:contentTypeVersion="15" ma:contentTypeDescription="Create a new document." ma:contentTypeScope="" ma:versionID="728d7ca0fe891709b8a28e63fc66d635">
  <xsd:schema xmlns:xsd="http://www.w3.org/2001/XMLSchema" xmlns:xs="http://www.w3.org/2001/XMLSchema" xmlns:p="http://schemas.microsoft.com/office/2006/metadata/properties" xmlns:ns2="9fa23521-5820-46c9-b968-4f4cc61e2276" xmlns:ns3="f06332cb-994b-4a35-97af-1f5b60e13a65" targetNamespace="http://schemas.microsoft.com/office/2006/metadata/properties" ma:root="true" ma:fieldsID="e9c3a25a22a558ed656b5893876d736d" ns2:_="" ns3:_="">
    <xsd:import namespace="9fa23521-5820-46c9-b968-4f4cc61e2276"/>
    <xsd:import namespace="f06332cb-994b-4a35-97af-1f5b60e13a65"/>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lcf76f155ced4ddcb4097134ff3c332f" minOccurs="0"/>
                <xsd:element ref="ns3:TaxCatchAll" minOccurs="0"/>
                <xsd:element ref="ns2:MediaServiceDateTaken" minOccurs="0"/>
                <xsd:element ref="ns2:MediaServiceOCR" minOccurs="0"/>
                <xsd:element ref="ns2:MediaServiceGenerationTime" minOccurs="0"/>
                <xsd:element ref="ns2:MediaServiceEventHashCode"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fa23521-5820-46c9-b968-4f4cc61e227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9d37ae30-1c3a-40e1-94c5-05ea5a1665a8" ma:termSetId="09814cd3-568e-fe90-9814-8d621ff8fb84" ma:anchorId="fba54fb3-c3e1-fe81-a776-ca4b69148c4d" ma:open="true" ma:isKeyword="false">
      <xsd:complexType>
        <xsd:sequence>
          <xsd:element ref="pc:Terms" minOccurs="0" maxOccurs="1"/>
        </xsd:sequence>
      </xsd:complexType>
    </xsd:element>
    <xsd:element name="MediaServiceDateTaken" ma:index="17" nillable="true" ma:displayName="MediaServiceDateTaken" ma:hidden="true" ma:internalName="MediaServiceDateTaken"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GenerationTime" ma:index="19" nillable="true" ma:displayName="MediaServiceGenerationTime" ma:hidden="true" ma:internalName="MediaServiceGenerationTime" ma:readOnly="true">
      <xsd:simpleType>
        <xsd:restriction base="dms:Text"/>
      </xsd:simpleType>
    </xsd:element>
    <xsd:element name="MediaServiceEventHashCode" ma:index="20" nillable="true" ma:displayName="MediaServiceEventHashCode" ma:hidden="true" ma:internalName="MediaServiceEventHashCode" ma:readOnly="true">
      <xsd:simpleType>
        <xsd:restriction base="dms:Text"/>
      </xsd:simpleType>
    </xsd:element>
    <xsd:element name="MediaServiceObjectDetectorVersions" ma:index="21" nillable="true" ma:displayName="MediaServiceObjectDetectorVersions" ma:hidden="true" ma:indexed="true" ma:internalName="MediaServiceObjectDetectorVersions" ma:readOnly="true">
      <xsd:simpleType>
        <xsd:restriction base="dms:Text"/>
      </xsd:simpleType>
    </xsd:element>
    <xsd:element name="MediaServiceSearchProperties" ma:index="22"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f06332cb-994b-4a35-97af-1f5b60e13a65"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23dd9fc3-841d-4ad8-9608-186591a82c35}" ma:internalName="TaxCatchAll" ma:showField="CatchAllData" ma:web="f06332cb-994b-4a35-97af-1f5b60e13a65">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2D0DEE31-2D25-4F6B-A408-2C07ECF4D74F}">
  <ds:schemaRefs>
    <ds:schemaRef ds:uri="http://purl.org/dc/terms/"/>
    <ds:schemaRef ds:uri="http://schemas.microsoft.com/office/2006/metadata/properties"/>
    <ds:schemaRef ds:uri="c261c137-cdd3-4900-bec3-09f30364350c"/>
    <ds:schemaRef ds:uri="http://schemas.microsoft.com/office/2006/documentManagement/types"/>
    <ds:schemaRef ds:uri="http://purl.org/dc/elements/1.1/"/>
    <ds:schemaRef ds:uri="http://schemas.microsoft.com/office/infopath/2007/PartnerControls"/>
    <ds:schemaRef ds:uri="da83f410-c06a-4c5e-8d3a-811ec559d79b"/>
    <ds:schemaRef ds:uri="http://schemas.openxmlformats.org/package/2006/metadata/core-properties"/>
    <ds:schemaRef ds:uri="http://www.w3.org/XML/1998/namespace"/>
    <ds:schemaRef ds:uri="http://purl.org/dc/dcmitype/"/>
  </ds:schemaRefs>
</ds:datastoreItem>
</file>

<file path=customXml/itemProps2.xml><?xml version="1.0" encoding="utf-8"?>
<ds:datastoreItem xmlns:ds="http://schemas.openxmlformats.org/officeDocument/2006/customXml" ds:itemID="{1D211958-4AA9-4A64-9360-2C5886ECECBC}">
  <ds:schemaRefs>
    <ds:schemaRef ds:uri="http://schemas.microsoft.com/sharepoint/v3/contenttype/forms"/>
  </ds:schemaRefs>
</ds:datastoreItem>
</file>

<file path=customXml/itemProps3.xml><?xml version="1.0" encoding="utf-8"?>
<ds:datastoreItem xmlns:ds="http://schemas.openxmlformats.org/officeDocument/2006/customXml" ds:itemID="{8892082E-3646-414E-8D08-1D752FB624A7}"/>
</file>

<file path=docProps/app.xml><?xml version="1.0" encoding="utf-8"?>
<Properties xmlns="http://schemas.openxmlformats.org/officeDocument/2006/extended-properties" xmlns:vt="http://schemas.openxmlformats.org/officeDocument/2006/docPropsVTypes">
  <TotalTime>0</TotalTime>
  <Words>9753</Words>
  <Application>Microsoft Office PowerPoint</Application>
  <PresentationFormat>Widescreen</PresentationFormat>
  <Paragraphs>1049</Paragraphs>
  <Slides>107</Slides>
  <Notes>92</Notes>
  <HiddenSlides>0</HiddenSlides>
  <MMClips>0</MMClips>
  <ScaleCrop>false</ScaleCrop>
  <HeadingPairs>
    <vt:vector size="6" baseType="variant">
      <vt:variant>
        <vt:lpstr>Fonts Used</vt:lpstr>
      </vt:variant>
      <vt:variant>
        <vt:i4>8</vt:i4>
      </vt:variant>
      <vt:variant>
        <vt:lpstr>Theme</vt:lpstr>
      </vt:variant>
      <vt:variant>
        <vt:i4>2</vt:i4>
      </vt:variant>
      <vt:variant>
        <vt:lpstr>Slide Titles</vt:lpstr>
      </vt:variant>
      <vt:variant>
        <vt:i4>107</vt:i4>
      </vt:variant>
    </vt:vector>
  </HeadingPairs>
  <TitlesOfParts>
    <vt:vector size="117" baseType="lpstr">
      <vt:lpstr>Arial</vt:lpstr>
      <vt:lpstr>Calibri</vt:lpstr>
      <vt:lpstr>Georgia</vt:lpstr>
      <vt:lpstr>Montserrat</vt:lpstr>
      <vt:lpstr>Roboto</vt:lpstr>
      <vt:lpstr>Times New Roman</vt:lpstr>
      <vt:lpstr>Trebuchet MS</vt:lpstr>
      <vt:lpstr>WordVisi_MSFontService</vt:lpstr>
      <vt:lpstr>Office Theme</vt:lpstr>
      <vt:lpstr>Office Theme</vt:lpstr>
      <vt:lpstr>Local Tobacco Grantee Meeting</vt:lpstr>
      <vt:lpstr>Tribal Land Acknowledgment</vt:lpstr>
      <vt:lpstr>Agenda</vt:lpstr>
      <vt:lpstr>Legislative Updates</vt:lpstr>
      <vt:lpstr>HB315/SB817: Multifamily Dwellings - Smoking Policies </vt:lpstr>
      <vt:lpstr>HB777/SB541: Cigarettes - Wholesalers - Disclosure of Information </vt:lpstr>
      <vt:lpstr>HB1000: Alcohol and Tobacco Commission – Updates  </vt:lpstr>
      <vt:lpstr>HB321: Cigarette Restitution Fund - Payments for Sale and Marketing of Electronic Smoking Devices – Use </vt:lpstr>
      <vt:lpstr>SB259: Business Regulation - Flavored Tobacco Products - Prohibition  </vt:lpstr>
      <vt:lpstr>SB795: Wicomico County - Alcoholic Beverages - Cigar Lounge License </vt:lpstr>
      <vt:lpstr>PowerPoint Presentation</vt:lpstr>
      <vt:lpstr>Cannabis FAQ</vt:lpstr>
      <vt:lpstr>PowerPoint Presentation</vt:lpstr>
      <vt:lpstr>Announcements</vt:lpstr>
      <vt:lpstr>Questions?</vt:lpstr>
      <vt:lpstr>Legal Resource Center Spring Meeting Statewide Tobacco Control Program Updates</vt:lpstr>
      <vt:lpstr>Mission and Vision</vt:lpstr>
      <vt:lpstr>PowerPoint Presentation</vt:lpstr>
      <vt:lpstr> 2023 Legislative Session  </vt:lpstr>
      <vt:lpstr> Maryland Clean Indoor Air Act  </vt:lpstr>
      <vt:lpstr>PowerPoint Presentation</vt:lpstr>
      <vt:lpstr> State of Tobacco Control 2023 Report</vt:lpstr>
      <vt:lpstr>PowerPoint Presentation</vt:lpstr>
      <vt:lpstr>LGBTQ+ Initiatives</vt:lpstr>
      <vt:lpstr>Youth Engagement in Tobacco Control </vt:lpstr>
      <vt:lpstr>Statewide Youth Movement:  Youth Summit Kickoff Event</vt:lpstr>
      <vt:lpstr>Mass-Reach Health Communications</vt:lpstr>
      <vt:lpstr>Tobacco Retailer Enforcement</vt:lpstr>
      <vt:lpstr>PowerPoint Presentation</vt:lpstr>
      <vt:lpstr>The Maryland Tobacco Quitline</vt:lpstr>
      <vt:lpstr>Maryland Tobacco Quitline FY22 Accomplishments</vt:lpstr>
      <vt:lpstr> Maryland Tobacco Quitline Evaluation,  Year 14 </vt:lpstr>
      <vt:lpstr>PowerPoint Presentation</vt:lpstr>
      <vt:lpstr>Health System Initiatives</vt:lpstr>
      <vt:lpstr>PowerPoint Presentation</vt:lpstr>
      <vt:lpstr>CRF Core (FT02N/FT06N) and CRF Enforcement (F673N) Grants</vt:lpstr>
      <vt:lpstr>Tobacco, Diabetes and Chronic Disease Prevention and Management Initiatives (F931N)</vt:lpstr>
      <vt:lpstr>PowerPoint Presentation</vt:lpstr>
      <vt:lpstr>Program Integration</vt:lpstr>
      <vt:lpstr>Cannabis</vt:lpstr>
      <vt:lpstr>PowerPoint Presentation</vt:lpstr>
      <vt:lpstr>Menthol Tobacco Use in Maryland - 911</vt:lpstr>
      <vt:lpstr> Mission and Vision</vt:lpstr>
      <vt:lpstr>Land Acknowledgement</vt:lpstr>
      <vt:lpstr>By the End of this Presentation You Will… </vt:lpstr>
      <vt:lpstr>PowerPoint Presentation</vt:lpstr>
      <vt:lpstr>Situation Report (Scenario)</vt:lpstr>
      <vt:lpstr>JAKE’S ASSESSMENT </vt:lpstr>
      <vt:lpstr>Rewind back…..To the Beginning</vt:lpstr>
      <vt:lpstr>Commercial Menthol Tobacco Use</vt:lpstr>
      <vt:lpstr>Common Tobacco Industry Strategies to Grow Consumer Pool in the Black Community</vt:lpstr>
      <vt:lpstr> Menthol Report  </vt:lpstr>
      <vt:lpstr>Key Findings from  Stopping Menthol Saving Lives Report</vt:lpstr>
      <vt:lpstr>2nd Key Finding from  Stopping Menthol Saving Lives Report</vt:lpstr>
      <vt:lpstr>3rd Key Finding from  Stopping Menthol Saving Lives Report</vt:lpstr>
      <vt:lpstr>FDA &amp; Menthol</vt:lpstr>
      <vt:lpstr>FDA &amp; Menthol</vt:lpstr>
      <vt:lpstr>FDA &amp; Menthol</vt:lpstr>
      <vt:lpstr>Let’s Talk About Maryland Specifically</vt:lpstr>
      <vt:lpstr>Tobacco Industry Influence in Maryland</vt:lpstr>
      <vt:lpstr>     Results of 3.14 Billion Dollars in Advertising (126.1 million in MD) </vt:lpstr>
      <vt:lpstr>Toll of Tobacco Use in Maryland Cont….</vt:lpstr>
      <vt:lpstr>  Toll of Tobacco Use in Maryland</vt:lpstr>
      <vt:lpstr>Menthol Tobacco Use in Maryland</vt:lpstr>
      <vt:lpstr>PowerPoint Presentation</vt:lpstr>
      <vt:lpstr>PowerPoint Presentation</vt:lpstr>
      <vt:lpstr>Menthol is a Social Justice Issue</vt:lpstr>
      <vt:lpstr>MENTHOL IS A SOCIAL JUSTICE ISSUE</vt:lpstr>
      <vt:lpstr>Menthol is a Social Justice Issue Cont…</vt:lpstr>
      <vt:lpstr>PowerPoint Presentation</vt:lpstr>
      <vt:lpstr>Now we take action!   Action Steps/Community Strategies &amp; Activities</vt:lpstr>
      <vt:lpstr>Action Steps/Community Strategies &amp; Activities</vt:lpstr>
      <vt:lpstr>Additional Approaches to  Address Menthol at the Local Level </vt:lpstr>
      <vt:lpstr>Additional Approaches to  Address Menthol at the Local Level</vt:lpstr>
      <vt:lpstr>Resources to Support Your Efforts</vt:lpstr>
      <vt:lpstr>Remember Jake’s Assessment </vt:lpstr>
      <vt:lpstr>Potential Impact of  Support for Jake</vt:lpstr>
      <vt:lpstr>End of the Day Message</vt:lpstr>
      <vt:lpstr>PowerPoint Presentation</vt:lpstr>
      <vt:lpstr>Maryland Tobacco Surveillance YRBS/YTS, BRFSS, County Profiles, and Counter Tools</vt:lpstr>
      <vt:lpstr>Mission and Vision</vt:lpstr>
      <vt:lpstr>Maryland Youth Risk Behavior Survey/Youth Tobacco Survey (YRBS/YTS) Overview</vt:lpstr>
      <vt:lpstr>PowerPoint Presentation</vt:lpstr>
      <vt:lpstr>Any Tobacco Use (MAP)</vt:lpstr>
      <vt:lpstr>Tobacco Product Use Trends</vt:lpstr>
      <vt:lpstr>Tobacco Use and Associated Risk Behaviors</vt:lpstr>
      <vt:lpstr>PowerPoint Presentation</vt:lpstr>
      <vt:lpstr>Adverse Childhood Experiences (ACEs)</vt:lpstr>
      <vt:lpstr>Multiple ACEs x Tobacco Risk Behaviors - HS</vt:lpstr>
      <vt:lpstr>Positive Childhood Experiences (PCEs)</vt:lpstr>
      <vt:lpstr>Maryland YRBS/YTS Additional Resources</vt:lpstr>
      <vt:lpstr>PowerPoint Presentation</vt:lpstr>
      <vt:lpstr>Adult Any Tobacco Use (MAP)</vt:lpstr>
      <vt:lpstr>Adult Tobacco Trends</vt:lpstr>
      <vt:lpstr>Disparities in Adult Tobacco Use</vt:lpstr>
      <vt:lpstr>Maryland Data Access</vt:lpstr>
      <vt:lpstr>County Profiles</vt:lpstr>
      <vt:lpstr>Adult County Profiles</vt:lpstr>
      <vt:lpstr>Youth County Profiles</vt:lpstr>
      <vt:lpstr>Why is the data not available?</vt:lpstr>
      <vt:lpstr>How to read the data sheets (Example)</vt:lpstr>
      <vt:lpstr>How to read the data sheets (Example)</vt:lpstr>
      <vt:lpstr>How to read the data sheets (Example)</vt:lpstr>
      <vt:lpstr>How to read the data sheets (Example)</vt:lpstr>
      <vt:lpstr>Counter Tools</vt:lpstr>
      <vt:lpstr>Point-of-Sale-Toolkit (POST)</vt:lpstr>
      <vt:lpstr>Questions? Comments.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Local Tobacco Grantee Meeting</dc:title>
  <dc:creator>Maureen C. Regan -MDH-</dc:creator>
  <cp:lastModifiedBy>Inniss, Blair</cp:lastModifiedBy>
  <cp:revision>1</cp:revision>
  <dcterms:created xsi:type="dcterms:W3CDTF">2018-02-09T13:05:01Z</dcterms:created>
  <dcterms:modified xsi:type="dcterms:W3CDTF">2024-06-10T14:33:56Z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0x0101001093EAA3F8F16B47A753E66737761C97</vt:lpwstr>
  </property>
  <property fmtid="{D5CDD505-2E9C-101B-9397-08002B2CF9AE}" pid="3" name="MediaServiceImageTags">
    <vt:lpwstr/>
  </property>
</Properties>
</file>