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74" r:id="rId4"/>
    <p:sldMasterId id="2147483683" r:id="rId5"/>
  </p:sldMasterIdLst>
  <p:notesMasterIdLst>
    <p:notesMasterId r:id="rId20"/>
  </p:notesMasterIdLst>
  <p:handoutMasterIdLst>
    <p:handoutMasterId r:id="rId21"/>
  </p:handoutMasterIdLst>
  <p:sldIdLst>
    <p:sldId id="271" r:id="rId6"/>
    <p:sldId id="272" r:id="rId7"/>
    <p:sldId id="2147471248" r:id="rId8"/>
    <p:sldId id="2147471249" r:id="rId9"/>
    <p:sldId id="2147471251" r:id="rId10"/>
    <p:sldId id="2147471242" r:id="rId11"/>
    <p:sldId id="825" r:id="rId12"/>
    <p:sldId id="2147471246" r:id="rId13"/>
    <p:sldId id="2147471252" r:id="rId14"/>
    <p:sldId id="2147471247" r:id="rId15"/>
    <p:sldId id="2147471243" r:id="rId16"/>
    <p:sldId id="275" r:id="rId17"/>
    <p:sldId id="2147471244" r:id="rId18"/>
    <p:sldId id="2147471245" r:id="rId19"/>
  </p:sldIdLst>
  <p:sldSz cx="12161838" cy="6858000"/>
  <p:notesSz cx="6858000" cy="9144000"/>
  <p:embeddedFontLst>
    <p:embeddedFont>
      <p:font typeface="Myriad Pro" panose="020B050303040302020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9963E28-CABF-8DCE-D8EB-9732873ABA56}" name="Floyd, Brandon" initials="BF" userId="S::bfloyd@mhaonline.org::15c617d1-5997-46ae-aa21-2b3277128baa" providerId="AD"/>
  <p188:author id="{A54D85DC-6565-C39F-28D3-814DABA7615B}" name="Mehu, Natasha" initials="NM" userId="S::nmehu@mhaonline.org::424225ce-585c-45d7-b948-aa3e20fa295f" providerId="AD"/>
  <p188:author id="{4677DDFC-ADB0-7AD4-EEFD-CC0E0178D972}" name="Nicklas, Andrew" initials="AN" userId="S::anicklas@mhaonline.org::062f003e-b954-45da-b389-5f1416fcf9a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5E5E5E"/>
    <a:srgbClr val="54A939"/>
    <a:srgbClr val="004A87"/>
    <a:srgbClr val="00509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851F97-04BB-473D-8E4B-B1A545EC8CDF}" v="13" dt="2024-08-28T11:24:58.751"/>
  </p1510:revLst>
</p1510:revInfo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napToObjects="1">
      <p:cViewPr>
        <p:scale>
          <a:sx n="76" d="100"/>
          <a:sy n="76" d="100"/>
        </p:scale>
        <p:origin x="876" y="620"/>
      </p:cViewPr>
      <p:guideLst>
        <p:guide orient="horz" pos="2160"/>
        <p:guide pos="288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3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1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C048FF-627E-4209-A601-42829DA739B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CD4B60C-E8EE-4C6F-81D4-EC927E3E6604}">
      <dgm:prSet/>
      <dgm:spPr/>
      <dgm:t>
        <a:bodyPr/>
        <a:lstStyle/>
        <a:p>
          <a:r>
            <a:rPr lang="en-US" b="1"/>
            <a:t>Purpose</a:t>
          </a:r>
          <a:r>
            <a:rPr lang="en-US"/>
            <a:t>: Concerned with the personal well-being and care of an individual who is unable to manage their own affairs due to physical or mental incapacity</a:t>
          </a:r>
        </a:p>
      </dgm:t>
    </dgm:pt>
    <dgm:pt modelId="{C836D998-6769-4D44-A4D7-C772007317FA}" type="parTrans" cxnId="{2FEDBA90-47FF-4B55-88D9-7F1927887E7E}">
      <dgm:prSet/>
      <dgm:spPr/>
      <dgm:t>
        <a:bodyPr/>
        <a:lstStyle/>
        <a:p>
          <a:endParaRPr lang="en-US"/>
        </a:p>
      </dgm:t>
    </dgm:pt>
    <dgm:pt modelId="{754AE9C0-3A9D-4E1B-9BFA-50E5730674FE}" type="sibTrans" cxnId="{2FEDBA90-47FF-4B55-88D9-7F1927887E7E}">
      <dgm:prSet/>
      <dgm:spPr/>
      <dgm:t>
        <a:bodyPr/>
        <a:lstStyle/>
        <a:p>
          <a:endParaRPr lang="en-US"/>
        </a:p>
      </dgm:t>
    </dgm:pt>
    <dgm:pt modelId="{23460777-18B1-44AB-8EB0-5CCFC2A5E4FA}">
      <dgm:prSet/>
      <dgm:spPr/>
      <dgm:t>
        <a:bodyPr/>
        <a:lstStyle/>
        <a:p>
          <a:r>
            <a:rPr lang="en-US" b="1"/>
            <a:t>Responsibilities</a:t>
          </a:r>
          <a:r>
            <a:rPr lang="en-US"/>
            <a:t>: Decisions related to personal needs, medical care, living arrangements, education etc.</a:t>
          </a:r>
        </a:p>
      </dgm:t>
    </dgm:pt>
    <dgm:pt modelId="{438ED022-8CE3-4AD9-A054-76B480724DFC}" type="parTrans" cxnId="{05E81D4A-0CA2-4D6D-92A5-D194D7AA89E5}">
      <dgm:prSet/>
      <dgm:spPr/>
      <dgm:t>
        <a:bodyPr/>
        <a:lstStyle/>
        <a:p>
          <a:endParaRPr lang="en-US"/>
        </a:p>
      </dgm:t>
    </dgm:pt>
    <dgm:pt modelId="{7326CF5D-4BC0-4929-85BE-047054D961BF}" type="sibTrans" cxnId="{05E81D4A-0CA2-4D6D-92A5-D194D7AA89E5}">
      <dgm:prSet/>
      <dgm:spPr/>
      <dgm:t>
        <a:bodyPr/>
        <a:lstStyle/>
        <a:p>
          <a:endParaRPr lang="en-US"/>
        </a:p>
      </dgm:t>
    </dgm:pt>
    <dgm:pt modelId="{AAC7F386-36A2-4A95-9B43-41ECE4BBB85C}">
      <dgm:prSet/>
      <dgm:spPr/>
      <dgm:t>
        <a:bodyPr/>
        <a:lstStyle/>
        <a:p>
          <a:r>
            <a:rPr lang="en-US"/>
            <a:t>Guardianship of the person (see Estates and Trusts, § 13-705)</a:t>
          </a:r>
        </a:p>
      </dgm:t>
    </dgm:pt>
    <dgm:pt modelId="{909A1911-AAE2-4FC6-B1BC-E02DFFAEE17B}" type="parTrans" cxnId="{BEC6E882-4857-492E-87F3-505FA0036553}">
      <dgm:prSet/>
      <dgm:spPr/>
      <dgm:t>
        <a:bodyPr/>
        <a:lstStyle/>
        <a:p>
          <a:endParaRPr lang="en-US"/>
        </a:p>
      </dgm:t>
    </dgm:pt>
    <dgm:pt modelId="{A6C7A977-3DAB-4101-AA9F-21FC9337F4B8}" type="sibTrans" cxnId="{BEC6E882-4857-492E-87F3-505FA0036553}">
      <dgm:prSet/>
      <dgm:spPr/>
      <dgm:t>
        <a:bodyPr/>
        <a:lstStyle/>
        <a:p>
          <a:endParaRPr lang="en-US"/>
        </a:p>
      </dgm:t>
    </dgm:pt>
    <dgm:pt modelId="{1B9476F7-2A92-4F61-BAEE-C83C3B72D9F6}" type="pres">
      <dgm:prSet presAssocID="{52C048FF-627E-4209-A601-42829DA739B0}" presName="vert0" presStyleCnt="0">
        <dgm:presLayoutVars>
          <dgm:dir/>
          <dgm:animOne val="branch"/>
          <dgm:animLvl val="lvl"/>
        </dgm:presLayoutVars>
      </dgm:prSet>
      <dgm:spPr/>
    </dgm:pt>
    <dgm:pt modelId="{E063CDA3-F4E2-4168-B04E-A52B2FE3672A}" type="pres">
      <dgm:prSet presAssocID="{DCD4B60C-E8EE-4C6F-81D4-EC927E3E6604}" presName="thickLine" presStyleLbl="alignNode1" presStyleIdx="0" presStyleCnt="3"/>
      <dgm:spPr/>
    </dgm:pt>
    <dgm:pt modelId="{289CB11A-4062-4371-AF35-89B94EED5765}" type="pres">
      <dgm:prSet presAssocID="{DCD4B60C-E8EE-4C6F-81D4-EC927E3E6604}" presName="horz1" presStyleCnt="0"/>
      <dgm:spPr/>
    </dgm:pt>
    <dgm:pt modelId="{B3242485-878C-4FE8-8B82-EB1574515756}" type="pres">
      <dgm:prSet presAssocID="{DCD4B60C-E8EE-4C6F-81D4-EC927E3E6604}" presName="tx1" presStyleLbl="revTx" presStyleIdx="0" presStyleCnt="3"/>
      <dgm:spPr/>
    </dgm:pt>
    <dgm:pt modelId="{152172B5-7CB9-4818-976B-E295EE3A1FF6}" type="pres">
      <dgm:prSet presAssocID="{DCD4B60C-E8EE-4C6F-81D4-EC927E3E6604}" presName="vert1" presStyleCnt="0"/>
      <dgm:spPr/>
    </dgm:pt>
    <dgm:pt modelId="{0EE1F447-25B3-46BB-B25F-48FB1D71F7F9}" type="pres">
      <dgm:prSet presAssocID="{23460777-18B1-44AB-8EB0-5CCFC2A5E4FA}" presName="thickLine" presStyleLbl="alignNode1" presStyleIdx="1" presStyleCnt="3"/>
      <dgm:spPr/>
    </dgm:pt>
    <dgm:pt modelId="{D5E7C161-1E53-4923-BA7F-CBD61A130449}" type="pres">
      <dgm:prSet presAssocID="{23460777-18B1-44AB-8EB0-5CCFC2A5E4FA}" presName="horz1" presStyleCnt="0"/>
      <dgm:spPr/>
    </dgm:pt>
    <dgm:pt modelId="{7A26AA8B-CDEE-4E4E-A386-0C42D9EADA94}" type="pres">
      <dgm:prSet presAssocID="{23460777-18B1-44AB-8EB0-5CCFC2A5E4FA}" presName="tx1" presStyleLbl="revTx" presStyleIdx="1" presStyleCnt="3"/>
      <dgm:spPr/>
    </dgm:pt>
    <dgm:pt modelId="{7A05874B-794F-420B-B17E-382A02E937D8}" type="pres">
      <dgm:prSet presAssocID="{23460777-18B1-44AB-8EB0-5CCFC2A5E4FA}" presName="vert1" presStyleCnt="0"/>
      <dgm:spPr/>
    </dgm:pt>
    <dgm:pt modelId="{6CB15EF3-1DDE-4196-B522-7C5727AAEE76}" type="pres">
      <dgm:prSet presAssocID="{AAC7F386-36A2-4A95-9B43-41ECE4BBB85C}" presName="thickLine" presStyleLbl="alignNode1" presStyleIdx="2" presStyleCnt="3"/>
      <dgm:spPr/>
    </dgm:pt>
    <dgm:pt modelId="{2E9817DB-7B5C-49A2-9091-D9829CCE9CDA}" type="pres">
      <dgm:prSet presAssocID="{AAC7F386-36A2-4A95-9B43-41ECE4BBB85C}" presName="horz1" presStyleCnt="0"/>
      <dgm:spPr/>
    </dgm:pt>
    <dgm:pt modelId="{4EBDC218-96F4-4046-B31E-CB19AD7AE00A}" type="pres">
      <dgm:prSet presAssocID="{AAC7F386-36A2-4A95-9B43-41ECE4BBB85C}" presName="tx1" presStyleLbl="revTx" presStyleIdx="2" presStyleCnt="3"/>
      <dgm:spPr/>
    </dgm:pt>
    <dgm:pt modelId="{1EF4809F-FEF4-4800-A9E9-9A37C88B8839}" type="pres">
      <dgm:prSet presAssocID="{AAC7F386-36A2-4A95-9B43-41ECE4BBB85C}" presName="vert1" presStyleCnt="0"/>
      <dgm:spPr/>
    </dgm:pt>
  </dgm:ptLst>
  <dgm:cxnLst>
    <dgm:cxn modelId="{46B5101F-56E0-4F28-8386-BC719FE4D862}" type="presOf" srcId="{52C048FF-627E-4209-A601-42829DA739B0}" destId="{1B9476F7-2A92-4F61-BAEE-C83C3B72D9F6}" srcOrd="0" destOrd="0" presId="urn:microsoft.com/office/officeart/2008/layout/LinedList"/>
    <dgm:cxn modelId="{AC9AD934-3062-479A-86D1-B20F4EE53BB2}" type="presOf" srcId="{AAC7F386-36A2-4A95-9B43-41ECE4BBB85C}" destId="{4EBDC218-96F4-4046-B31E-CB19AD7AE00A}" srcOrd="0" destOrd="0" presId="urn:microsoft.com/office/officeart/2008/layout/LinedList"/>
    <dgm:cxn modelId="{05E81D4A-0CA2-4D6D-92A5-D194D7AA89E5}" srcId="{52C048FF-627E-4209-A601-42829DA739B0}" destId="{23460777-18B1-44AB-8EB0-5CCFC2A5E4FA}" srcOrd="1" destOrd="0" parTransId="{438ED022-8CE3-4AD9-A054-76B480724DFC}" sibTransId="{7326CF5D-4BC0-4929-85BE-047054D961BF}"/>
    <dgm:cxn modelId="{C528A54C-CF9D-4AE7-B52E-85EBF9A7356F}" type="presOf" srcId="{23460777-18B1-44AB-8EB0-5CCFC2A5E4FA}" destId="{7A26AA8B-CDEE-4E4E-A386-0C42D9EADA94}" srcOrd="0" destOrd="0" presId="urn:microsoft.com/office/officeart/2008/layout/LinedList"/>
    <dgm:cxn modelId="{BEC6E882-4857-492E-87F3-505FA0036553}" srcId="{52C048FF-627E-4209-A601-42829DA739B0}" destId="{AAC7F386-36A2-4A95-9B43-41ECE4BBB85C}" srcOrd="2" destOrd="0" parTransId="{909A1911-AAE2-4FC6-B1BC-E02DFFAEE17B}" sibTransId="{A6C7A977-3DAB-4101-AA9F-21FC9337F4B8}"/>
    <dgm:cxn modelId="{2FEDBA90-47FF-4B55-88D9-7F1927887E7E}" srcId="{52C048FF-627E-4209-A601-42829DA739B0}" destId="{DCD4B60C-E8EE-4C6F-81D4-EC927E3E6604}" srcOrd="0" destOrd="0" parTransId="{C836D998-6769-4D44-A4D7-C772007317FA}" sibTransId="{754AE9C0-3A9D-4E1B-9BFA-50E5730674FE}"/>
    <dgm:cxn modelId="{D2BA9BBA-4962-490D-9310-5969C6E32DD0}" type="presOf" srcId="{DCD4B60C-E8EE-4C6F-81D4-EC927E3E6604}" destId="{B3242485-878C-4FE8-8B82-EB1574515756}" srcOrd="0" destOrd="0" presId="urn:microsoft.com/office/officeart/2008/layout/LinedList"/>
    <dgm:cxn modelId="{53781F4E-C759-47D0-8F5E-ADF2E0628F87}" type="presParOf" srcId="{1B9476F7-2A92-4F61-BAEE-C83C3B72D9F6}" destId="{E063CDA3-F4E2-4168-B04E-A52B2FE3672A}" srcOrd="0" destOrd="0" presId="urn:microsoft.com/office/officeart/2008/layout/LinedList"/>
    <dgm:cxn modelId="{D1F84B2F-CA4D-4184-99A3-E1009DE26284}" type="presParOf" srcId="{1B9476F7-2A92-4F61-BAEE-C83C3B72D9F6}" destId="{289CB11A-4062-4371-AF35-89B94EED5765}" srcOrd="1" destOrd="0" presId="urn:microsoft.com/office/officeart/2008/layout/LinedList"/>
    <dgm:cxn modelId="{47A6DC7C-6D32-4C4C-B4F5-3F251640D78A}" type="presParOf" srcId="{289CB11A-4062-4371-AF35-89B94EED5765}" destId="{B3242485-878C-4FE8-8B82-EB1574515756}" srcOrd="0" destOrd="0" presId="urn:microsoft.com/office/officeart/2008/layout/LinedList"/>
    <dgm:cxn modelId="{2B0C64B5-35E7-4164-B0B0-844D13CB2635}" type="presParOf" srcId="{289CB11A-4062-4371-AF35-89B94EED5765}" destId="{152172B5-7CB9-4818-976B-E295EE3A1FF6}" srcOrd="1" destOrd="0" presId="urn:microsoft.com/office/officeart/2008/layout/LinedList"/>
    <dgm:cxn modelId="{D96F7F36-834D-4FD7-BEF4-E96827427985}" type="presParOf" srcId="{1B9476F7-2A92-4F61-BAEE-C83C3B72D9F6}" destId="{0EE1F447-25B3-46BB-B25F-48FB1D71F7F9}" srcOrd="2" destOrd="0" presId="urn:microsoft.com/office/officeart/2008/layout/LinedList"/>
    <dgm:cxn modelId="{74B1D5D0-D5C1-4C56-BFFC-4FC84FBE2EA3}" type="presParOf" srcId="{1B9476F7-2A92-4F61-BAEE-C83C3B72D9F6}" destId="{D5E7C161-1E53-4923-BA7F-CBD61A130449}" srcOrd="3" destOrd="0" presId="urn:microsoft.com/office/officeart/2008/layout/LinedList"/>
    <dgm:cxn modelId="{3C0958D4-B384-4439-827C-2CE1A28FB023}" type="presParOf" srcId="{D5E7C161-1E53-4923-BA7F-CBD61A130449}" destId="{7A26AA8B-CDEE-4E4E-A386-0C42D9EADA94}" srcOrd="0" destOrd="0" presId="urn:microsoft.com/office/officeart/2008/layout/LinedList"/>
    <dgm:cxn modelId="{A356CDB4-19A1-4187-9D2E-5C7F19439740}" type="presParOf" srcId="{D5E7C161-1E53-4923-BA7F-CBD61A130449}" destId="{7A05874B-794F-420B-B17E-382A02E937D8}" srcOrd="1" destOrd="0" presId="urn:microsoft.com/office/officeart/2008/layout/LinedList"/>
    <dgm:cxn modelId="{D1868C28-CE36-4B9C-A48B-2FBDA25A2E21}" type="presParOf" srcId="{1B9476F7-2A92-4F61-BAEE-C83C3B72D9F6}" destId="{6CB15EF3-1DDE-4196-B522-7C5727AAEE76}" srcOrd="4" destOrd="0" presId="urn:microsoft.com/office/officeart/2008/layout/LinedList"/>
    <dgm:cxn modelId="{013BEA17-6318-49E2-B79A-3CE47B34CC01}" type="presParOf" srcId="{1B9476F7-2A92-4F61-BAEE-C83C3B72D9F6}" destId="{2E9817DB-7B5C-49A2-9091-D9829CCE9CDA}" srcOrd="5" destOrd="0" presId="urn:microsoft.com/office/officeart/2008/layout/LinedList"/>
    <dgm:cxn modelId="{79057D87-FD76-4B6C-A3D5-FE4FA986C35B}" type="presParOf" srcId="{2E9817DB-7B5C-49A2-9091-D9829CCE9CDA}" destId="{4EBDC218-96F4-4046-B31E-CB19AD7AE00A}" srcOrd="0" destOrd="0" presId="urn:microsoft.com/office/officeart/2008/layout/LinedList"/>
    <dgm:cxn modelId="{CDEFDE14-0157-41A3-8384-632F9C698DD0}" type="presParOf" srcId="{2E9817DB-7B5C-49A2-9091-D9829CCE9CDA}" destId="{1EF4809F-FEF4-4800-A9E9-9A37C88B883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0763E8-5D17-4DEA-B8BA-CA10D7CE434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BF8663D-72FE-4EA3-9743-AE07FD7F171D}">
      <dgm:prSet/>
      <dgm:spPr/>
      <dgm:t>
        <a:bodyPr/>
        <a:lstStyle/>
        <a:p>
          <a:r>
            <a:rPr lang="en-US" b="1"/>
            <a:t>Purpose</a:t>
          </a:r>
          <a:r>
            <a:rPr lang="en-US"/>
            <a:t>: Manage the financial assets and property of an individual who is unable to handle these matters due to incapacity</a:t>
          </a:r>
        </a:p>
      </dgm:t>
    </dgm:pt>
    <dgm:pt modelId="{023BF72C-E7CB-4506-B4A0-1DAE9A944184}" type="parTrans" cxnId="{0DD85582-BC28-4DE2-A607-8AE65D535F60}">
      <dgm:prSet/>
      <dgm:spPr/>
      <dgm:t>
        <a:bodyPr/>
        <a:lstStyle/>
        <a:p>
          <a:endParaRPr lang="en-US"/>
        </a:p>
      </dgm:t>
    </dgm:pt>
    <dgm:pt modelId="{E7E6E599-DEA6-4C8D-9E81-D9C3A45D9361}" type="sibTrans" cxnId="{0DD85582-BC28-4DE2-A607-8AE65D535F60}">
      <dgm:prSet/>
      <dgm:spPr/>
      <dgm:t>
        <a:bodyPr/>
        <a:lstStyle/>
        <a:p>
          <a:endParaRPr lang="en-US"/>
        </a:p>
      </dgm:t>
    </dgm:pt>
    <dgm:pt modelId="{D2E4E031-5BBF-4049-84F1-B5CD4865855B}">
      <dgm:prSet/>
      <dgm:spPr/>
      <dgm:t>
        <a:bodyPr/>
        <a:lstStyle/>
        <a:p>
          <a:r>
            <a:rPr lang="en-US" b="1"/>
            <a:t>Responsibilities</a:t>
          </a:r>
          <a:r>
            <a:rPr lang="en-US"/>
            <a:t>: Manages the individual's finances, including paying bills, managing investments, handling real estate, and making decisions about the use and protection of the individual's assets</a:t>
          </a:r>
        </a:p>
      </dgm:t>
    </dgm:pt>
    <dgm:pt modelId="{CC07E628-0663-4E1C-825F-598A3A994B50}" type="parTrans" cxnId="{B9EA68C2-5B42-447B-B91D-2319C3F5A074}">
      <dgm:prSet/>
      <dgm:spPr/>
      <dgm:t>
        <a:bodyPr/>
        <a:lstStyle/>
        <a:p>
          <a:endParaRPr lang="en-US"/>
        </a:p>
      </dgm:t>
    </dgm:pt>
    <dgm:pt modelId="{999857B6-BAAD-486B-8C7D-C921B4E156F7}" type="sibTrans" cxnId="{B9EA68C2-5B42-447B-B91D-2319C3F5A074}">
      <dgm:prSet/>
      <dgm:spPr/>
      <dgm:t>
        <a:bodyPr/>
        <a:lstStyle/>
        <a:p>
          <a:endParaRPr lang="en-US"/>
        </a:p>
      </dgm:t>
    </dgm:pt>
    <dgm:pt modelId="{93081079-8B4A-4D20-ABCD-EF83A8A73B50}">
      <dgm:prSet/>
      <dgm:spPr/>
      <dgm:t>
        <a:bodyPr/>
        <a:lstStyle/>
        <a:p>
          <a:r>
            <a:rPr lang="en-US"/>
            <a:t>Guardianship of property (</a:t>
          </a:r>
          <a:r>
            <a:rPr lang="en-US" i="1"/>
            <a:t>see</a:t>
          </a:r>
          <a:r>
            <a:rPr lang="en-US"/>
            <a:t> Estates and Trusts, § 13-201)</a:t>
          </a:r>
        </a:p>
      </dgm:t>
    </dgm:pt>
    <dgm:pt modelId="{B9606111-C588-4DF2-B810-CF201D097237}" type="parTrans" cxnId="{9B58A06C-20F5-4581-82C6-3153BD67DF39}">
      <dgm:prSet/>
      <dgm:spPr/>
      <dgm:t>
        <a:bodyPr/>
        <a:lstStyle/>
        <a:p>
          <a:endParaRPr lang="en-US"/>
        </a:p>
      </dgm:t>
    </dgm:pt>
    <dgm:pt modelId="{47DD8A82-A48E-45A8-AE1A-5A6A26D9F47C}" type="sibTrans" cxnId="{9B58A06C-20F5-4581-82C6-3153BD67DF39}">
      <dgm:prSet/>
      <dgm:spPr/>
      <dgm:t>
        <a:bodyPr/>
        <a:lstStyle/>
        <a:p>
          <a:endParaRPr lang="en-US"/>
        </a:p>
      </dgm:t>
    </dgm:pt>
    <dgm:pt modelId="{4A0AB4DE-EEAE-4F7B-B4DD-28C6EF39850A}" type="pres">
      <dgm:prSet presAssocID="{080763E8-5D17-4DEA-B8BA-CA10D7CE4346}" presName="vert0" presStyleCnt="0">
        <dgm:presLayoutVars>
          <dgm:dir/>
          <dgm:animOne val="branch"/>
          <dgm:animLvl val="lvl"/>
        </dgm:presLayoutVars>
      </dgm:prSet>
      <dgm:spPr/>
    </dgm:pt>
    <dgm:pt modelId="{8D7AC2AA-2AE7-47E4-B766-CF1C34090218}" type="pres">
      <dgm:prSet presAssocID="{ABF8663D-72FE-4EA3-9743-AE07FD7F171D}" presName="thickLine" presStyleLbl="alignNode1" presStyleIdx="0" presStyleCnt="3"/>
      <dgm:spPr/>
    </dgm:pt>
    <dgm:pt modelId="{16BD2C91-EA44-456A-8867-300B2B6251E5}" type="pres">
      <dgm:prSet presAssocID="{ABF8663D-72FE-4EA3-9743-AE07FD7F171D}" presName="horz1" presStyleCnt="0"/>
      <dgm:spPr/>
    </dgm:pt>
    <dgm:pt modelId="{A1DE79CF-4121-4F8A-88BF-19A3182591DB}" type="pres">
      <dgm:prSet presAssocID="{ABF8663D-72FE-4EA3-9743-AE07FD7F171D}" presName="tx1" presStyleLbl="revTx" presStyleIdx="0" presStyleCnt="3"/>
      <dgm:spPr/>
    </dgm:pt>
    <dgm:pt modelId="{DB8CD7F5-F24F-490B-B939-CB190E8C55B5}" type="pres">
      <dgm:prSet presAssocID="{ABF8663D-72FE-4EA3-9743-AE07FD7F171D}" presName="vert1" presStyleCnt="0"/>
      <dgm:spPr/>
    </dgm:pt>
    <dgm:pt modelId="{E83D5620-12BB-461A-8B3D-DB3D179B68E0}" type="pres">
      <dgm:prSet presAssocID="{D2E4E031-5BBF-4049-84F1-B5CD4865855B}" presName="thickLine" presStyleLbl="alignNode1" presStyleIdx="1" presStyleCnt="3"/>
      <dgm:spPr/>
    </dgm:pt>
    <dgm:pt modelId="{F96E3334-B0FA-4654-B476-1BFA98B7DB9F}" type="pres">
      <dgm:prSet presAssocID="{D2E4E031-5BBF-4049-84F1-B5CD4865855B}" presName="horz1" presStyleCnt="0"/>
      <dgm:spPr/>
    </dgm:pt>
    <dgm:pt modelId="{2424917B-30C5-47C4-A64A-6786E7A04983}" type="pres">
      <dgm:prSet presAssocID="{D2E4E031-5BBF-4049-84F1-B5CD4865855B}" presName="tx1" presStyleLbl="revTx" presStyleIdx="1" presStyleCnt="3"/>
      <dgm:spPr/>
    </dgm:pt>
    <dgm:pt modelId="{FC2CA30B-DCA4-4596-8CC1-CB990206D5FE}" type="pres">
      <dgm:prSet presAssocID="{D2E4E031-5BBF-4049-84F1-B5CD4865855B}" presName="vert1" presStyleCnt="0"/>
      <dgm:spPr/>
    </dgm:pt>
    <dgm:pt modelId="{4B7C1897-654A-416E-B678-75FC9323D12F}" type="pres">
      <dgm:prSet presAssocID="{93081079-8B4A-4D20-ABCD-EF83A8A73B50}" presName="thickLine" presStyleLbl="alignNode1" presStyleIdx="2" presStyleCnt="3"/>
      <dgm:spPr/>
    </dgm:pt>
    <dgm:pt modelId="{CC1B47F6-3BD0-4B1F-868E-793A8BF7E7F5}" type="pres">
      <dgm:prSet presAssocID="{93081079-8B4A-4D20-ABCD-EF83A8A73B50}" presName="horz1" presStyleCnt="0"/>
      <dgm:spPr/>
    </dgm:pt>
    <dgm:pt modelId="{AC17F5E3-1F30-4EA0-8D4B-A510954F23B1}" type="pres">
      <dgm:prSet presAssocID="{93081079-8B4A-4D20-ABCD-EF83A8A73B50}" presName="tx1" presStyleLbl="revTx" presStyleIdx="2" presStyleCnt="3"/>
      <dgm:spPr/>
    </dgm:pt>
    <dgm:pt modelId="{FE20439F-1CC7-4D8C-908D-54F83C6B720F}" type="pres">
      <dgm:prSet presAssocID="{93081079-8B4A-4D20-ABCD-EF83A8A73B50}" presName="vert1" presStyleCnt="0"/>
      <dgm:spPr/>
    </dgm:pt>
  </dgm:ptLst>
  <dgm:cxnLst>
    <dgm:cxn modelId="{4AF2FE08-4FE6-4687-AAEE-27119D6405F9}" type="presOf" srcId="{93081079-8B4A-4D20-ABCD-EF83A8A73B50}" destId="{AC17F5E3-1F30-4EA0-8D4B-A510954F23B1}" srcOrd="0" destOrd="0" presId="urn:microsoft.com/office/officeart/2008/layout/LinedList"/>
    <dgm:cxn modelId="{9B58A06C-20F5-4581-82C6-3153BD67DF39}" srcId="{080763E8-5D17-4DEA-B8BA-CA10D7CE4346}" destId="{93081079-8B4A-4D20-ABCD-EF83A8A73B50}" srcOrd="2" destOrd="0" parTransId="{B9606111-C588-4DF2-B810-CF201D097237}" sibTransId="{47DD8A82-A48E-45A8-AE1A-5A6A26D9F47C}"/>
    <dgm:cxn modelId="{0DD85582-BC28-4DE2-A607-8AE65D535F60}" srcId="{080763E8-5D17-4DEA-B8BA-CA10D7CE4346}" destId="{ABF8663D-72FE-4EA3-9743-AE07FD7F171D}" srcOrd="0" destOrd="0" parTransId="{023BF72C-E7CB-4506-B4A0-1DAE9A944184}" sibTransId="{E7E6E599-DEA6-4C8D-9E81-D9C3A45D9361}"/>
    <dgm:cxn modelId="{24B08294-83C0-4EE5-BF6F-CD61A8DE3215}" type="presOf" srcId="{ABF8663D-72FE-4EA3-9743-AE07FD7F171D}" destId="{A1DE79CF-4121-4F8A-88BF-19A3182591DB}" srcOrd="0" destOrd="0" presId="urn:microsoft.com/office/officeart/2008/layout/LinedList"/>
    <dgm:cxn modelId="{B9EA68C2-5B42-447B-B91D-2319C3F5A074}" srcId="{080763E8-5D17-4DEA-B8BA-CA10D7CE4346}" destId="{D2E4E031-5BBF-4049-84F1-B5CD4865855B}" srcOrd="1" destOrd="0" parTransId="{CC07E628-0663-4E1C-825F-598A3A994B50}" sibTransId="{999857B6-BAAD-486B-8C7D-C921B4E156F7}"/>
    <dgm:cxn modelId="{FCB7BBDA-C4D8-4B72-A8B4-12501E531AEC}" type="presOf" srcId="{080763E8-5D17-4DEA-B8BA-CA10D7CE4346}" destId="{4A0AB4DE-EEAE-4F7B-B4DD-28C6EF39850A}" srcOrd="0" destOrd="0" presId="urn:microsoft.com/office/officeart/2008/layout/LinedList"/>
    <dgm:cxn modelId="{82B742FC-A59C-40E5-A9FF-0AF95F08314F}" type="presOf" srcId="{D2E4E031-5BBF-4049-84F1-B5CD4865855B}" destId="{2424917B-30C5-47C4-A64A-6786E7A04983}" srcOrd="0" destOrd="0" presId="urn:microsoft.com/office/officeart/2008/layout/LinedList"/>
    <dgm:cxn modelId="{801FDC2E-37AD-4D84-B6FA-E4FFF1E94B35}" type="presParOf" srcId="{4A0AB4DE-EEAE-4F7B-B4DD-28C6EF39850A}" destId="{8D7AC2AA-2AE7-47E4-B766-CF1C34090218}" srcOrd="0" destOrd="0" presId="urn:microsoft.com/office/officeart/2008/layout/LinedList"/>
    <dgm:cxn modelId="{D8878077-64CA-4AC4-B9B1-55C0629E853C}" type="presParOf" srcId="{4A0AB4DE-EEAE-4F7B-B4DD-28C6EF39850A}" destId="{16BD2C91-EA44-456A-8867-300B2B6251E5}" srcOrd="1" destOrd="0" presId="urn:microsoft.com/office/officeart/2008/layout/LinedList"/>
    <dgm:cxn modelId="{CB3CE9B5-17A4-4B07-AE9A-E09DC9143E94}" type="presParOf" srcId="{16BD2C91-EA44-456A-8867-300B2B6251E5}" destId="{A1DE79CF-4121-4F8A-88BF-19A3182591DB}" srcOrd="0" destOrd="0" presId="urn:microsoft.com/office/officeart/2008/layout/LinedList"/>
    <dgm:cxn modelId="{E236153C-FAFF-4C7B-B99B-83A9C5EBB0FF}" type="presParOf" srcId="{16BD2C91-EA44-456A-8867-300B2B6251E5}" destId="{DB8CD7F5-F24F-490B-B939-CB190E8C55B5}" srcOrd="1" destOrd="0" presId="urn:microsoft.com/office/officeart/2008/layout/LinedList"/>
    <dgm:cxn modelId="{16F04C78-1C02-4C84-B884-7276537AD089}" type="presParOf" srcId="{4A0AB4DE-EEAE-4F7B-B4DD-28C6EF39850A}" destId="{E83D5620-12BB-461A-8B3D-DB3D179B68E0}" srcOrd="2" destOrd="0" presId="urn:microsoft.com/office/officeart/2008/layout/LinedList"/>
    <dgm:cxn modelId="{C7A7BE2A-364D-49F0-95F3-6E4A483C2213}" type="presParOf" srcId="{4A0AB4DE-EEAE-4F7B-B4DD-28C6EF39850A}" destId="{F96E3334-B0FA-4654-B476-1BFA98B7DB9F}" srcOrd="3" destOrd="0" presId="urn:microsoft.com/office/officeart/2008/layout/LinedList"/>
    <dgm:cxn modelId="{97460536-0FD4-4F21-A034-840A88099BD3}" type="presParOf" srcId="{F96E3334-B0FA-4654-B476-1BFA98B7DB9F}" destId="{2424917B-30C5-47C4-A64A-6786E7A04983}" srcOrd="0" destOrd="0" presId="urn:microsoft.com/office/officeart/2008/layout/LinedList"/>
    <dgm:cxn modelId="{BC4E9BE7-7A42-4A2C-92CB-94BCA1E7AC53}" type="presParOf" srcId="{F96E3334-B0FA-4654-B476-1BFA98B7DB9F}" destId="{FC2CA30B-DCA4-4596-8CC1-CB990206D5FE}" srcOrd="1" destOrd="0" presId="urn:microsoft.com/office/officeart/2008/layout/LinedList"/>
    <dgm:cxn modelId="{29D29EC2-B9A6-43DB-B95E-0F80CBFF7F15}" type="presParOf" srcId="{4A0AB4DE-EEAE-4F7B-B4DD-28C6EF39850A}" destId="{4B7C1897-654A-416E-B678-75FC9323D12F}" srcOrd="4" destOrd="0" presId="urn:microsoft.com/office/officeart/2008/layout/LinedList"/>
    <dgm:cxn modelId="{4E0F2DB1-5F65-497A-86F8-A580AF579142}" type="presParOf" srcId="{4A0AB4DE-EEAE-4F7B-B4DD-28C6EF39850A}" destId="{CC1B47F6-3BD0-4B1F-868E-793A8BF7E7F5}" srcOrd="5" destOrd="0" presId="urn:microsoft.com/office/officeart/2008/layout/LinedList"/>
    <dgm:cxn modelId="{461D3BE1-AB59-405E-B4E8-3FB5C0CFF513}" type="presParOf" srcId="{CC1B47F6-3BD0-4B1F-868E-793A8BF7E7F5}" destId="{AC17F5E3-1F30-4EA0-8D4B-A510954F23B1}" srcOrd="0" destOrd="0" presId="urn:microsoft.com/office/officeart/2008/layout/LinedList"/>
    <dgm:cxn modelId="{F4D761B6-CAC2-4FDD-87AB-102FA6DF8CFB}" type="presParOf" srcId="{CC1B47F6-3BD0-4B1F-868E-793A8BF7E7F5}" destId="{FE20439F-1CC7-4D8C-908D-54F83C6B720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6C1DC8-CFB4-44B6-8594-BD870412485C}" type="doc">
      <dgm:prSet loTypeId="urn:microsoft.com/office/officeart/2005/8/layout/hList7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B9906D-4C06-4EBB-B780-B57D383E0EF5}">
      <dgm:prSet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Convened internal hospital guardianship work group for policy development</a:t>
          </a:r>
        </a:p>
      </dgm:t>
    </dgm:pt>
    <dgm:pt modelId="{B213A707-EC14-4E5B-967A-C67ADC330A6A}" type="parTrans" cxnId="{E02F195B-D120-4C23-8C6B-A8CFC2BB873E}">
      <dgm:prSet/>
      <dgm:spPr/>
      <dgm:t>
        <a:bodyPr/>
        <a:lstStyle/>
        <a:p>
          <a:endParaRPr lang="en-US"/>
        </a:p>
      </dgm:t>
    </dgm:pt>
    <dgm:pt modelId="{7AC11B62-E95C-443D-94E3-B2FDA3A1FE95}" type="sibTrans" cxnId="{E02F195B-D120-4C23-8C6B-A8CFC2BB873E}">
      <dgm:prSet/>
      <dgm:spPr/>
      <dgm:t>
        <a:bodyPr/>
        <a:lstStyle/>
        <a:p>
          <a:endParaRPr lang="en-US"/>
        </a:p>
      </dgm:t>
    </dgm:pt>
    <dgm:pt modelId="{03550D6B-3960-4DDE-A1B2-A677ED08C546}">
      <dgm:prSet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Surveyed hospital members’ discharge process</a:t>
          </a:r>
        </a:p>
      </dgm:t>
    </dgm:pt>
    <dgm:pt modelId="{34E9591A-09CB-48C8-A735-5B6D18AD37B0}" type="parTrans" cxnId="{51A60576-15FC-4431-9EB5-298D1EC9DF1A}">
      <dgm:prSet/>
      <dgm:spPr/>
      <dgm:t>
        <a:bodyPr/>
        <a:lstStyle/>
        <a:p>
          <a:endParaRPr lang="en-US"/>
        </a:p>
      </dgm:t>
    </dgm:pt>
    <dgm:pt modelId="{CB7AB8C0-AF9E-4014-BCB2-283E11574E5A}" type="sibTrans" cxnId="{51A60576-15FC-4431-9EB5-298D1EC9DF1A}">
      <dgm:prSet/>
      <dgm:spPr/>
      <dgm:t>
        <a:bodyPr/>
        <a:lstStyle/>
        <a:p>
          <a:endParaRPr lang="en-US"/>
        </a:p>
      </dgm:t>
    </dgm:pt>
    <dgm:pt modelId="{FF44CBB5-4D90-493F-8666-B359F0058DC7}">
      <dgm:prSet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Length of time between hearing request and hearing date</a:t>
          </a:r>
        </a:p>
      </dgm:t>
    </dgm:pt>
    <dgm:pt modelId="{4139406D-299A-4722-9D27-368967107840}" type="parTrans" cxnId="{7C99DA38-84C6-4E91-8F06-8287A249EB6B}">
      <dgm:prSet/>
      <dgm:spPr/>
      <dgm:t>
        <a:bodyPr/>
        <a:lstStyle/>
        <a:p>
          <a:endParaRPr lang="en-US"/>
        </a:p>
      </dgm:t>
    </dgm:pt>
    <dgm:pt modelId="{3A54E310-9738-4870-8C66-2A8314AE2134}" type="sibTrans" cxnId="{7C99DA38-84C6-4E91-8F06-8287A249EB6B}">
      <dgm:prSet/>
      <dgm:spPr/>
      <dgm:t>
        <a:bodyPr/>
        <a:lstStyle/>
        <a:p>
          <a:endParaRPr lang="en-US"/>
        </a:p>
      </dgm:t>
    </dgm:pt>
    <dgm:pt modelId="{664A0D81-A792-4C40-BC14-EF0D7C74D45A}">
      <dgm:prSet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Length of time between hearing request and date of guardianship order</a:t>
          </a:r>
        </a:p>
      </dgm:t>
    </dgm:pt>
    <dgm:pt modelId="{E076E777-E431-4E45-A0C9-E3DC31E2FD43}" type="parTrans" cxnId="{2BA95350-50D6-4771-95B8-5836830FB8D5}">
      <dgm:prSet/>
      <dgm:spPr/>
      <dgm:t>
        <a:bodyPr/>
        <a:lstStyle/>
        <a:p>
          <a:endParaRPr lang="en-US"/>
        </a:p>
      </dgm:t>
    </dgm:pt>
    <dgm:pt modelId="{CDDEABE8-36FF-4CBD-AF54-7A3C6F82C523}" type="sibTrans" cxnId="{2BA95350-50D6-4771-95B8-5836830FB8D5}">
      <dgm:prSet/>
      <dgm:spPr/>
      <dgm:t>
        <a:bodyPr/>
        <a:lstStyle/>
        <a:p>
          <a:endParaRPr lang="en-US"/>
        </a:p>
      </dgm:t>
    </dgm:pt>
    <dgm:pt modelId="{CE1613E5-21D2-4BAC-89FD-0D91EC6AE19C}">
      <dgm:prSet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Met with stakeholders to discuss challenges and processes</a:t>
          </a:r>
        </a:p>
      </dgm:t>
    </dgm:pt>
    <dgm:pt modelId="{5AB255A7-4A60-4CE2-887B-C6DAC9884506}" type="parTrans" cxnId="{33EE4409-BC85-4C97-A949-80D3F12C1814}">
      <dgm:prSet/>
      <dgm:spPr/>
      <dgm:t>
        <a:bodyPr/>
        <a:lstStyle/>
        <a:p>
          <a:endParaRPr lang="en-US"/>
        </a:p>
      </dgm:t>
    </dgm:pt>
    <dgm:pt modelId="{30A52642-6EBD-4C95-9169-EF86D03EDC48}" type="sibTrans" cxnId="{33EE4409-BC85-4C97-A949-80D3F12C1814}">
      <dgm:prSet/>
      <dgm:spPr/>
      <dgm:t>
        <a:bodyPr/>
        <a:lstStyle/>
        <a:p>
          <a:endParaRPr lang="en-US"/>
        </a:p>
      </dgm:t>
    </dgm:pt>
    <dgm:pt modelId="{DB6DB137-98CF-4ACC-9BDF-7EDD99976AAA}" type="pres">
      <dgm:prSet presAssocID="{F06C1DC8-CFB4-44B6-8594-BD870412485C}" presName="Name0" presStyleCnt="0">
        <dgm:presLayoutVars>
          <dgm:dir/>
          <dgm:resizeHandles val="exact"/>
        </dgm:presLayoutVars>
      </dgm:prSet>
      <dgm:spPr/>
    </dgm:pt>
    <dgm:pt modelId="{DFEE8CF5-7468-47AD-A4B8-50FDF23B32D0}" type="pres">
      <dgm:prSet presAssocID="{F06C1DC8-CFB4-44B6-8594-BD870412485C}" presName="fgShape" presStyleLbl="fgShp" presStyleIdx="0" presStyleCnt="1"/>
      <dgm:spPr/>
    </dgm:pt>
    <dgm:pt modelId="{DC09EDB4-37F2-46D4-A285-84A467D701BD}" type="pres">
      <dgm:prSet presAssocID="{F06C1DC8-CFB4-44B6-8594-BD870412485C}" presName="linComp" presStyleCnt="0"/>
      <dgm:spPr/>
    </dgm:pt>
    <dgm:pt modelId="{5BD93804-5CBD-45DF-864B-F25A210740BE}" type="pres">
      <dgm:prSet presAssocID="{76B9906D-4C06-4EBB-B780-B57D383E0EF5}" presName="compNode" presStyleCnt="0"/>
      <dgm:spPr/>
    </dgm:pt>
    <dgm:pt modelId="{D6765A3D-C816-4255-903F-DB8F41812015}" type="pres">
      <dgm:prSet presAssocID="{76B9906D-4C06-4EBB-B780-B57D383E0EF5}" presName="bkgdShape" presStyleLbl="node1" presStyleIdx="0" presStyleCnt="3"/>
      <dgm:spPr/>
    </dgm:pt>
    <dgm:pt modelId="{EB265539-9A7A-4BF5-951F-2B6481CAD733}" type="pres">
      <dgm:prSet presAssocID="{76B9906D-4C06-4EBB-B780-B57D383E0EF5}" presName="nodeTx" presStyleLbl="node1" presStyleIdx="0" presStyleCnt="3">
        <dgm:presLayoutVars>
          <dgm:bulletEnabled val="1"/>
        </dgm:presLayoutVars>
      </dgm:prSet>
      <dgm:spPr/>
    </dgm:pt>
    <dgm:pt modelId="{E9BA2397-A882-42C9-A633-31291DE23A1A}" type="pres">
      <dgm:prSet presAssocID="{76B9906D-4C06-4EBB-B780-B57D383E0EF5}" presName="invisiNode" presStyleLbl="node1" presStyleIdx="0" presStyleCnt="3"/>
      <dgm:spPr/>
    </dgm:pt>
    <dgm:pt modelId="{D481729C-F4FC-49E2-BE35-A8461A17D3C2}" type="pres">
      <dgm:prSet presAssocID="{76B9906D-4C06-4EBB-B780-B57D383E0EF5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6D27915-920F-4E4C-B899-90A42E67DF43}" type="pres">
      <dgm:prSet presAssocID="{7AC11B62-E95C-443D-94E3-B2FDA3A1FE95}" presName="sibTrans" presStyleLbl="sibTrans2D1" presStyleIdx="0" presStyleCnt="0"/>
      <dgm:spPr/>
    </dgm:pt>
    <dgm:pt modelId="{099262D7-D398-465F-9AC7-CAC4E7629376}" type="pres">
      <dgm:prSet presAssocID="{03550D6B-3960-4DDE-A1B2-A677ED08C546}" presName="compNode" presStyleCnt="0"/>
      <dgm:spPr/>
    </dgm:pt>
    <dgm:pt modelId="{8E5FF403-92FB-4980-BFB9-340267F99B0E}" type="pres">
      <dgm:prSet presAssocID="{03550D6B-3960-4DDE-A1B2-A677ED08C546}" presName="bkgdShape" presStyleLbl="node1" presStyleIdx="1" presStyleCnt="3"/>
      <dgm:spPr/>
    </dgm:pt>
    <dgm:pt modelId="{73E25673-85B3-4EDD-B105-B9D60E455522}" type="pres">
      <dgm:prSet presAssocID="{03550D6B-3960-4DDE-A1B2-A677ED08C546}" presName="nodeTx" presStyleLbl="node1" presStyleIdx="1" presStyleCnt="3">
        <dgm:presLayoutVars>
          <dgm:bulletEnabled val="1"/>
        </dgm:presLayoutVars>
      </dgm:prSet>
      <dgm:spPr/>
    </dgm:pt>
    <dgm:pt modelId="{AF5047A8-915D-426C-A2CD-5A2654EFA17F}" type="pres">
      <dgm:prSet presAssocID="{03550D6B-3960-4DDE-A1B2-A677ED08C546}" presName="invisiNode" presStyleLbl="node1" presStyleIdx="1" presStyleCnt="3"/>
      <dgm:spPr/>
    </dgm:pt>
    <dgm:pt modelId="{98F21546-E850-4809-A691-015A0C63421E}" type="pres">
      <dgm:prSet presAssocID="{03550D6B-3960-4DDE-A1B2-A677ED08C546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A77DC35-0694-4215-99EA-5A6E96590552}" type="pres">
      <dgm:prSet presAssocID="{CB7AB8C0-AF9E-4014-BCB2-283E11574E5A}" presName="sibTrans" presStyleLbl="sibTrans2D1" presStyleIdx="0" presStyleCnt="0"/>
      <dgm:spPr/>
    </dgm:pt>
    <dgm:pt modelId="{1079B239-A178-4791-A3D1-404A2BFFBF3A}" type="pres">
      <dgm:prSet presAssocID="{CE1613E5-21D2-4BAC-89FD-0D91EC6AE19C}" presName="compNode" presStyleCnt="0"/>
      <dgm:spPr/>
    </dgm:pt>
    <dgm:pt modelId="{C2ECD947-AA87-437B-8AE7-2C07FB2E44D3}" type="pres">
      <dgm:prSet presAssocID="{CE1613E5-21D2-4BAC-89FD-0D91EC6AE19C}" presName="bkgdShape" presStyleLbl="node1" presStyleIdx="2" presStyleCnt="3"/>
      <dgm:spPr/>
    </dgm:pt>
    <dgm:pt modelId="{6B4491D9-6FA1-426A-A0AE-A7078669B427}" type="pres">
      <dgm:prSet presAssocID="{CE1613E5-21D2-4BAC-89FD-0D91EC6AE19C}" presName="nodeTx" presStyleLbl="node1" presStyleIdx="2" presStyleCnt="3">
        <dgm:presLayoutVars>
          <dgm:bulletEnabled val="1"/>
        </dgm:presLayoutVars>
      </dgm:prSet>
      <dgm:spPr/>
    </dgm:pt>
    <dgm:pt modelId="{A481F27C-1455-4AD9-83F1-D23FAF856B9D}" type="pres">
      <dgm:prSet presAssocID="{CE1613E5-21D2-4BAC-89FD-0D91EC6AE19C}" presName="invisiNode" presStyleLbl="node1" presStyleIdx="2" presStyleCnt="3"/>
      <dgm:spPr/>
    </dgm:pt>
    <dgm:pt modelId="{77BD9EF6-603C-4136-9D50-E7EADDCBC4B1}" type="pres">
      <dgm:prSet presAssocID="{CE1613E5-21D2-4BAC-89FD-0D91EC6AE19C}" presName="imagNode" presStyleLbl="fgImgPlace1" presStyleIdx="2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33EE4409-BC85-4C97-A949-80D3F12C1814}" srcId="{F06C1DC8-CFB4-44B6-8594-BD870412485C}" destId="{CE1613E5-21D2-4BAC-89FD-0D91EC6AE19C}" srcOrd="2" destOrd="0" parTransId="{5AB255A7-4A60-4CE2-887B-C6DAC9884506}" sibTransId="{30A52642-6EBD-4C95-9169-EF86D03EDC48}"/>
    <dgm:cxn modelId="{CEEE860A-D0A9-4CB7-9EAF-9F794043D1D1}" type="presOf" srcId="{03550D6B-3960-4DDE-A1B2-A677ED08C546}" destId="{73E25673-85B3-4EDD-B105-B9D60E455522}" srcOrd="1" destOrd="0" presId="urn:microsoft.com/office/officeart/2005/8/layout/hList7"/>
    <dgm:cxn modelId="{D9AA4E32-3D63-49BB-8089-E750D27960E0}" type="presOf" srcId="{7AC11B62-E95C-443D-94E3-B2FDA3A1FE95}" destId="{D6D27915-920F-4E4C-B899-90A42E67DF43}" srcOrd="0" destOrd="0" presId="urn:microsoft.com/office/officeart/2005/8/layout/hList7"/>
    <dgm:cxn modelId="{7C99DA38-84C6-4E91-8F06-8287A249EB6B}" srcId="{03550D6B-3960-4DDE-A1B2-A677ED08C546}" destId="{FF44CBB5-4D90-493F-8666-B359F0058DC7}" srcOrd="0" destOrd="0" parTransId="{4139406D-299A-4722-9D27-368967107840}" sibTransId="{3A54E310-9738-4870-8C66-2A8314AE2134}"/>
    <dgm:cxn modelId="{E02F195B-D120-4C23-8C6B-A8CFC2BB873E}" srcId="{F06C1DC8-CFB4-44B6-8594-BD870412485C}" destId="{76B9906D-4C06-4EBB-B780-B57D383E0EF5}" srcOrd="0" destOrd="0" parTransId="{B213A707-EC14-4E5B-967A-C67ADC330A6A}" sibTransId="{7AC11B62-E95C-443D-94E3-B2FDA3A1FE95}"/>
    <dgm:cxn modelId="{FCFB4E4F-C6B1-45F4-8450-D89F14D149B3}" type="presOf" srcId="{CE1613E5-21D2-4BAC-89FD-0D91EC6AE19C}" destId="{6B4491D9-6FA1-426A-A0AE-A7078669B427}" srcOrd="1" destOrd="0" presId="urn:microsoft.com/office/officeart/2005/8/layout/hList7"/>
    <dgm:cxn modelId="{2BA95350-50D6-4771-95B8-5836830FB8D5}" srcId="{03550D6B-3960-4DDE-A1B2-A677ED08C546}" destId="{664A0D81-A792-4C40-BC14-EF0D7C74D45A}" srcOrd="1" destOrd="0" parTransId="{E076E777-E431-4E45-A0C9-E3DC31E2FD43}" sibTransId="{CDDEABE8-36FF-4CBD-AF54-7A3C6F82C523}"/>
    <dgm:cxn modelId="{51A60576-15FC-4431-9EB5-298D1EC9DF1A}" srcId="{F06C1DC8-CFB4-44B6-8594-BD870412485C}" destId="{03550D6B-3960-4DDE-A1B2-A677ED08C546}" srcOrd="1" destOrd="0" parTransId="{34E9591A-09CB-48C8-A735-5B6D18AD37B0}" sibTransId="{CB7AB8C0-AF9E-4014-BCB2-283E11574E5A}"/>
    <dgm:cxn modelId="{3CB2C759-38D1-4883-9F7B-276D6BFC190F}" type="presOf" srcId="{76B9906D-4C06-4EBB-B780-B57D383E0EF5}" destId="{D6765A3D-C816-4255-903F-DB8F41812015}" srcOrd="0" destOrd="0" presId="urn:microsoft.com/office/officeart/2005/8/layout/hList7"/>
    <dgm:cxn modelId="{E9CCB688-D00A-452B-9251-8929D2D8E8FF}" type="presOf" srcId="{F06C1DC8-CFB4-44B6-8594-BD870412485C}" destId="{DB6DB137-98CF-4ACC-9BDF-7EDD99976AAA}" srcOrd="0" destOrd="0" presId="urn:microsoft.com/office/officeart/2005/8/layout/hList7"/>
    <dgm:cxn modelId="{B4719C89-DFE4-49EE-9D2C-8074AE4B53DE}" type="presOf" srcId="{664A0D81-A792-4C40-BC14-EF0D7C74D45A}" destId="{73E25673-85B3-4EDD-B105-B9D60E455522}" srcOrd="1" destOrd="2" presId="urn:microsoft.com/office/officeart/2005/8/layout/hList7"/>
    <dgm:cxn modelId="{4051CBAD-DA87-40E2-A629-A0DB38B753CD}" type="presOf" srcId="{CB7AB8C0-AF9E-4014-BCB2-283E11574E5A}" destId="{7A77DC35-0694-4215-99EA-5A6E96590552}" srcOrd="0" destOrd="0" presId="urn:microsoft.com/office/officeart/2005/8/layout/hList7"/>
    <dgm:cxn modelId="{A2608EB5-7C77-4950-93BC-F1A7F2206321}" type="presOf" srcId="{FF44CBB5-4D90-493F-8666-B359F0058DC7}" destId="{8E5FF403-92FB-4980-BFB9-340267F99B0E}" srcOrd="0" destOrd="1" presId="urn:microsoft.com/office/officeart/2005/8/layout/hList7"/>
    <dgm:cxn modelId="{F1AAE4C3-8BEB-4D0E-8500-CA40336C1691}" type="presOf" srcId="{664A0D81-A792-4C40-BC14-EF0D7C74D45A}" destId="{8E5FF403-92FB-4980-BFB9-340267F99B0E}" srcOrd="0" destOrd="2" presId="urn:microsoft.com/office/officeart/2005/8/layout/hList7"/>
    <dgm:cxn modelId="{2014C4D2-3E2B-469D-AC4D-325B2E9D9B35}" type="presOf" srcId="{76B9906D-4C06-4EBB-B780-B57D383E0EF5}" destId="{EB265539-9A7A-4BF5-951F-2B6481CAD733}" srcOrd="1" destOrd="0" presId="urn:microsoft.com/office/officeart/2005/8/layout/hList7"/>
    <dgm:cxn modelId="{C0EE1ED8-DD1C-4460-81E4-8FB873FE41D4}" type="presOf" srcId="{FF44CBB5-4D90-493F-8666-B359F0058DC7}" destId="{73E25673-85B3-4EDD-B105-B9D60E455522}" srcOrd="1" destOrd="1" presId="urn:microsoft.com/office/officeart/2005/8/layout/hList7"/>
    <dgm:cxn modelId="{A4E350DE-0812-424B-AA06-552806532C36}" type="presOf" srcId="{03550D6B-3960-4DDE-A1B2-A677ED08C546}" destId="{8E5FF403-92FB-4980-BFB9-340267F99B0E}" srcOrd="0" destOrd="0" presId="urn:microsoft.com/office/officeart/2005/8/layout/hList7"/>
    <dgm:cxn modelId="{C489DDF4-BAF2-4061-A73F-95B7AF887945}" type="presOf" srcId="{CE1613E5-21D2-4BAC-89FD-0D91EC6AE19C}" destId="{C2ECD947-AA87-437B-8AE7-2C07FB2E44D3}" srcOrd="0" destOrd="0" presId="urn:microsoft.com/office/officeart/2005/8/layout/hList7"/>
    <dgm:cxn modelId="{8FAA9E98-C7A2-43DC-9B8C-95333FE69A2B}" type="presParOf" srcId="{DB6DB137-98CF-4ACC-9BDF-7EDD99976AAA}" destId="{DFEE8CF5-7468-47AD-A4B8-50FDF23B32D0}" srcOrd="0" destOrd="0" presId="urn:microsoft.com/office/officeart/2005/8/layout/hList7"/>
    <dgm:cxn modelId="{9E4D935F-6043-4D0B-B23B-CB38F26DCEF2}" type="presParOf" srcId="{DB6DB137-98CF-4ACC-9BDF-7EDD99976AAA}" destId="{DC09EDB4-37F2-46D4-A285-84A467D701BD}" srcOrd="1" destOrd="0" presId="urn:microsoft.com/office/officeart/2005/8/layout/hList7"/>
    <dgm:cxn modelId="{AB0B9679-6753-48D2-8E6B-723FD4B3909D}" type="presParOf" srcId="{DC09EDB4-37F2-46D4-A285-84A467D701BD}" destId="{5BD93804-5CBD-45DF-864B-F25A210740BE}" srcOrd="0" destOrd="0" presId="urn:microsoft.com/office/officeart/2005/8/layout/hList7"/>
    <dgm:cxn modelId="{A2091746-6493-49DE-B77E-B57703780F63}" type="presParOf" srcId="{5BD93804-5CBD-45DF-864B-F25A210740BE}" destId="{D6765A3D-C816-4255-903F-DB8F41812015}" srcOrd="0" destOrd="0" presId="urn:microsoft.com/office/officeart/2005/8/layout/hList7"/>
    <dgm:cxn modelId="{E0A72F66-1120-4816-9098-E04A90D44CA3}" type="presParOf" srcId="{5BD93804-5CBD-45DF-864B-F25A210740BE}" destId="{EB265539-9A7A-4BF5-951F-2B6481CAD733}" srcOrd="1" destOrd="0" presId="urn:microsoft.com/office/officeart/2005/8/layout/hList7"/>
    <dgm:cxn modelId="{B5FD3B07-B13B-4B81-A64C-3DDF39F6580E}" type="presParOf" srcId="{5BD93804-5CBD-45DF-864B-F25A210740BE}" destId="{E9BA2397-A882-42C9-A633-31291DE23A1A}" srcOrd="2" destOrd="0" presId="urn:microsoft.com/office/officeart/2005/8/layout/hList7"/>
    <dgm:cxn modelId="{D3CC729D-38BF-47FA-B4F0-1802C8995C8F}" type="presParOf" srcId="{5BD93804-5CBD-45DF-864B-F25A210740BE}" destId="{D481729C-F4FC-49E2-BE35-A8461A17D3C2}" srcOrd="3" destOrd="0" presId="urn:microsoft.com/office/officeart/2005/8/layout/hList7"/>
    <dgm:cxn modelId="{3643140C-60BB-4445-BB03-D2225F0303AF}" type="presParOf" srcId="{DC09EDB4-37F2-46D4-A285-84A467D701BD}" destId="{D6D27915-920F-4E4C-B899-90A42E67DF43}" srcOrd="1" destOrd="0" presId="urn:microsoft.com/office/officeart/2005/8/layout/hList7"/>
    <dgm:cxn modelId="{6AC644A2-41C0-41C0-ACBA-469802006325}" type="presParOf" srcId="{DC09EDB4-37F2-46D4-A285-84A467D701BD}" destId="{099262D7-D398-465F-9AC7-CAC4E7629376}" srcOrd="2" destOrd="0" presId="urn:microsoft.com/office/officeart/2005/8/layout/hList7"/>
    <dgm:cxn modelId="{A904E46C-8767-4F3D-AE7F-42456462AFFF}" type="presParOf" srcId="{099262D7-D398-465F-9AC7-CAC4E7629376}" destId="{8E5FF403-92FB-4980-BFB9-340267F99B0E}" srcOrd="0" destOrd="0" presId="urn:microsoft.com/office/officeart/2005/8/layout/hList7"/>
    <dgm:cxn modelId="{1D2DD5F0-5143-42A5-A223-CE1966AFE2E4}" type="presParOf" srcId="{099262D7-D398-465F-9AC7-CAC4E7629376}" destId="{73E25673-85B3-4EDD-B105-B9D60E455522}" srcOrd="1" destOrd="0" presId="urn:microsoft.com/office/officeart/2005/8/layout/hList7"/>
    <dgm:cxn modelId="{3C655EAD-98D6-4F69-86D1-621976361792}" type="presParOf" srcId="{099262D7-D398-465F-9AC7-CAC4E7629376}" destId="{AF5047A8-915D-426C-A2CD-5A2654EFA17F}" srcOrd="2" destOrd="0" presId="urn:microsoft.com/office/officeart/2005/8/layout/hList7"/>
    <dgm:cxn modelId="{FAB56B17-93EF-4FF5-B61C-92CD00C44C3F}" type="presParOf" srcId="{099262D7-D398-465F-9AC7-CAC4E7629376}" destId="{98F21546-E850-4809-A691-015A0C63421E}" srcOrd="3" destOrd="0" presId="urn:microsoft.com/office/officeart/2005/8/layout/hList7"/>
    <dgm:cxn modelId="{C72D60F3-DE26-4CCD-9920-E4A28FE4A098}" type="presParOf" srcId="{DC09EDB4-37F2-46D4-A285-84A467D701BD}" destId="{7A77DC35-0694-4215-99EA-5A6E96590552}" srcOrd="3" destOrd="0" presId="urn:microsoft.com/office/officeart/2005/8/layout/hList7"/>
    <dgm:cxn modelId="{064A4EC2-3CF0-40AE-AFE1-E09962E331D7}" type="presParOf" srcId="{DC09EDB4-37F2-46D4-A285-84A467D701BD}" destId="{1079B239-A178-4791-A3D1-404A2BFFBF3A}" srcOrd="4" destOrd="0" presId="urn:microsoft.com/office/officeart/2005/8/layout/hList7"/>
    <dgm:cxn modelId="{1C2B7F5F-0DF5-4A50-8CDC-62A51F32DCB4}" type="presParOf" srcId="{1079B239-A178-4791-A3D1-404A2BFFBF3A}" destId="{C2ECD947-AA87-437B-8AE7-2C07FB2E44D3}" srcOrd="0" destOrd="0" presId="urn:microsoft.com/office/officeart/2005/8/layout/hList7"/>
    <dgm:cxn modelId="{3DD0D36D-ECDF-414D-9473-A4BB4EFFDE7F}" type="presParOf" srcId="{1079B239-A178-4791-A3D1-404A2BFFBF3A}" destId="{6B4491D9-6FA1-426A-A0AE-A7078669B427}" srcOrd="1" destOrd="0" presId="urn:microsoft.com/office/officeart/2005/8/layout/hList7"/>
    <dgm:cxn modelId="{E0D7A55F-264F-4811-B008-54F692B1605B}" type="presParOf" srcId="{1079B239-A178-4791-A3D1-404A2BFFBF3A}" destId="{A481F27C-1455-4AD9-83F1-D23FAF856B9D}" srcOrd="2" destOrd="0" presId="urn:microsoft.com/office/officeart/2005/8/layout/hList7"/>
    <dgm:cxn modelId="{72162DF6-58BD-4908-B695-5F19DD4C0793}" type="presParOf" srcId="{1079B239-A178-4791-A3D1-404A2BFFBF3A}" destId="{77BD9EF6-603C-4136-9D50-E7EADDCBC4B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3CDA3-F4E2-4168-B04E-A52B2FE3672A}">
      <dsp:nvSpPr>
        <dsp:cNvPr id="0" name=""/>
        <dsp:cNvSpPr/>
      </dsp:nvSpPr>
      <dsp:spPr>
        <a:xfrm>
          <a:off x="0" y="2209"/>
          <a:ext cx="109456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242485-878C-4FE8-8B82-EB1574515756}">
      <dsp:nvSpPr>
        <dsp:cNvPr id="0" name=""/>
        <dsp:cNvSpPr/>
      </dsp:nvSpPr>
      <dsp:spPr>
        <a:xfrm>
          <a:off x="0" y="2209"/>
          <a:ext cx="10945654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/>
            <a:t>Purpose</a:t>
          </a:r>
          <a:r>
            <a:rPr lang="en-US" sz="3000" kern="1200"/>
            <a:t>: Concerned with the personal well-being and care of an individual who is unable to manage their own affairs due to physical or mental incapacity</a:t>
          </a:r>
        </a:p>
      </dsp:txBody>
      <dsp:txXfrm>
        <a:off x="0" y="2209"/>
        <a:ext cx="10945654" cy="1507181"/>
      </dsp:txXfrm>
    </dsp:sp>
    <dsp:sp modelId="{0EE1F447-25B3-46BB-B25F-48FB1D71F7F9}">
      <dsp:nvSpPr>
        <dsp:cNvPr id="0" name=""/>
        <dsp:cNvSpPr/>
      </dsp:nvSpPr>
      <dsp:spPr>
        <a:xfrm>
          <a:off x="0" y="1509390"/>
          <a:ext cx="109456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26AA8B-CDEE-4E4E-A386-0C42D9EADA94}">
      <dsp:nvSpPr>
        <dsp:cNvPr id="0" name=""/>
        <dsp:cNvSpPr/>
      </dsp:nvSpPr>
      <dsp:spPr>
        <a:xfrm>
          <a:off x="0" y="1509390"/>
          <a:ext cx="10945654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/>
            <a:t>Responsibilities</a:t>
          </a:r>
          <a:r>
            <a:rPr lang="en-US" sz="3000" kern="1200"/>
            <a:t>: Decisions related to personal needs, medical care, living arrangements, education etc.</a:t>
          </a:r>
        </a:p>
      </dsp:txBody>
      <dsp:txXfrm>
        <a:off x="0" y="1509390"/>
        <a:ext cx="10945654" cy="1507181"/>
      </dsp:txXfrm>
    </dsp:sp>
    <dsp:sp modelId="{6CB15EF3-1DDE-4196-B522-7C5727AAEE76}">
      <dsp:nvSpPr>
        <dsp:cNvPr id="0" name=""/>
        <dsp:cNvSpPr/>
      </dsp:nvSpPr>
      <dsp:spPr>
        <a:xfrm>
          <a:off x="0" y="3016572"/>
          <a:ext cx="109456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BDC218-96F4-4046-B31E-CB19AD7AE00A}">
      <dsp:nvSpPr>
        <dsp:cNvPr id="0" name=""/>
        <dsp:cNvSpPr/>
      </dsp:nvSpPr>
      <dsp:spPr>
        <a:xfrm>
          <a:off x="0" y="3016572"/>
          <a:ext cx="10945654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Guardianship of the person (see Estates and Trusts, § 13-705)</a:t>
          </a:r>
        </a:p>
      </dsp:txBody>
      <dsp:txXfrm>
        <a:off x="0" y="3016572"/>
        <a:ext cx="10945654" cy="15071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7AC2AA-2AE7-47E4-B766-CF1C34090218}">
      <dsp:nvSpPr>
        <dsp:cNvPr id="0" name=""/>
        <dsp:cNvSpPr/>
      </dsp:nvSpPr>
      <dsp:spPr>
        <a:xfrm>
          <a:off x="0" y="2209"/>
          <a:ext cx="109456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E79CF-4121-4F8A-88BF-19A3182591DB}">
      <dsp:nvSpPr>
        <dsp:cNvPr id="0" name=""/>
        <dsp:cNvSpPr/>
      </dsp:nvSpPr>
      <dsp:spPr>
        <a:xfrm>
          <a:off x="0" y="2209"/>
          <a:ext cx="10945654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/>
            <a:t>Purpose</a:t>
          </a:r>
          <a:r>
            <a:rPr lang="en-US" sz="2900" kern="1200"/>
            <a:t>: Manage the financial assets and property of an individual who is unable to handle these matters due to incapacity</a:t>
          </a:r>
        </a:p>
      </dsp:txBody>
      <dsp:txXfrm>
        <a:off x="0" y="2209"/>
        <a:ext cx="10945654" cy="1507181"/>
      </dsp:txXfrm>
    </dsp:sp>
    <dsp:sp modelId="{E83D5620-12BB-461A-8B3D-DB3D179B68E0}">
      <dsp:nvSpPr>
        <dsp:cNvPr id="0" name=""/>
        <dsp:cNvSpPr/>
      </dsp:nvSpPr>
      <dsp:spPr>
        <a:xfrm>
          <a:off x="0" y="1509390"/>
          <a:ext cx="109456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24917B-30C5-47C4-A64A-6786E7A04983}">
      <dsp:nvSpPr>
        <dsp:cNvPr id="0" name=""/>
        <dsp:cNvSpPr/>
      </dsp:nvSpPr>
      <dsp:spPr>
        <a:xfrm>
          <a:off x="0" y="1509390"/>
          <a:ext cx="10945654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/>
            <a:t>Responsibilities</a:t>
          </a:r>
          <a:r>
            <a:rPr lang="en-US" sz="2900" kern="1200"/>
            <a:t>: Manages the individual's finances, including paying bills, managing investments, handling real estate, and making decisions about the use and protection of the individual's assets</a:t>
          </a:r>
        </a:p>
      </dsp:txBody>
      <dsp:txXfrm>
        <a:off x="0" y="1509390"/>
        <a:ext cx="10945654" cy="1507181"/>
      </dsp:txXfrm>
    </dsp:sp>
    <dsp:sp modelId="{4B7C1897-654A-416E-B678-75FC9323D12F}">
      <dsp:nvSpPr>
        <dsp:cNvPr id="0" name=""/>
        <dsp:cNvSpPr/>
      </dsp:nvSpPr>
      <dsp:spPr>
        <a:xfrm>
          <a:off x="0" y="3016572"/>
          <a:ext cx="109456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17F5E3-1F30-4EA0-8D4B-A510954F23B1}">
      <dsp:nvSpPr>
        <dsp:cNvPr id="0" name=""/>
        <dsp:cNvSpPr/>
      </dsp:nvSpPr>
      <dsp:spPr>
        <a:xfrm>
          <a:off x="0" y="3016572"/>
          <a:ext cx="10945654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Guardianship of property (</a:t>
          </a:r>
          <a:r>
            <a:rPr lang="en-US" sz="2900" i="1" kern="1200"/>
            <a:t>see</a:t>
          </a:r>
          <a:r>
            <a:rPr lang="en-US" sz="2900" kern="1200"/>
            <a:t> Estates and Trusts, § 13-201)</a:t>
          </a:r>
        </a:p>
      </dsp:txBody>
      <dsp:txXfrm>
        <a:off x="0" y="3016572"/>
        <a:ext cx="10945654" cy="15071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65A3D-C816-4255-903F-DB8F41812015}">
      <dsp:nvSpPr>
        <dsp:cNvPr id="0" name=""/>
        <dsp:cNvSpPr/>
      </dsp:nvSpPr>
      <dsp:spPr>
        <a:xfrm>
          <a:off x="2298" y="0"/>
          <a:ext cx="3575509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Convened internal hospital guardianship work group for policy development</a:t>
          </a:r>
        </a:p>
      </dsp:txBody>
      <dsp:txXfrm>
        <a:off x="2298" y="1810385"/>
        <a:ext cx="3575509" cy="1810385"/>
      </dsp:txXfrm>
    </dsp:sp>
    <dsp:sp modelId="{D481729C-F4FC-49E2-BE35-A8461A17D3C2}">
      <dsp:nvSpPr>
        <dsp:cNvPr id="0" name=""/>
        <dsp:cNvSpPr/>
      </dsp:nvSpPr>
      <dsp:spPr>
        <a:xfrm>
          <a:off x="1036479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E5FF403-92FB-4980-BFB9-340267F99B0E}">
      <dsp:nvSpPr>
        <dsp:cNvPr id="0" name=""/>
        <dsp:cNvSpPr/>
      </dsp:nvSpPr>
      <dsp:spPr>
        <a:xfrm>
          <a:off x="3685072" y="0"/>
          <a:ext cx="3575509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Surveyed hospital members’ discharge process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Length of time between hearing request and hearing date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Length of time between hearing request and date of guardianship order</a:t>
          </a:r>
        </a:p>
      </dsp:txBody>
      <dsp:txXfrm>
        <a:off x="3685072" y="1810385"/>
        <a:ext cx="3575509" cy="1810385"/>
      </dsp:txXfrm>
    </dsp:sp>
    <dsp:sp modelId="{98F21546-E850-4809-A691-015A0C63421E}">
      <dsp:nvSpPr>
        <dsp:cNvPr id="0" name=""/>
        <dsp:cNvSpPr/>
      </dsp:nvSpPr>
      <dsp:spPr>
        <a:xfrm>
          <a:off x="4719254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2ECD947-AA87-437B-8AE7-2C07FB2E44D3}">
      <dsp:nvSpPr>
        <dsp:cNvPr id="0" name=""/>
        <dsp:cNvSpPr/>
      </dsp:nvSpPr>
      <dsp:spPr>
        <a:xfrm>
          <a:off x="7367846" y="0"/>
          <a:ext cx="3575509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Met with stakeholders to discuss challenges and processes</a:t>
          </a:r>
        </a:p>
      </dsp:txBody>
      <dsp:txXfrm>
        <a:off x="7367846" y="1810385"/>
        <a:ext cx="3575509" cy="1810385"/>
      </dsp:txXfrm>
    </dsp:sp>
    <dsp:sp modelId="{77BD9EF6-603C-4136-9D50-E7EADDCBC4B1}">
      <dsp:nvSpPr>
        <dsp:cNvPr id="0" name=""/>
        <dsp:cNvSpPr/>
      </dsp:nvSpPr>
      <dsp:spPr>
        <a:xfrm>
          <a:off x="8402028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FEE8CF5-7468-47AD-A4B8-50FDF23B32D0}">
      <dsp:nvSpPr>
        <dsp:cNvPr id="0" name=""/>
        <dsp:cNvSpPr/>
      </dsp:nvSpPr>
      <dsp:spPr>
        <a:xfrm>
          <a:off x="437826" y="3620770"/>
          <a:ext cx="10070001" cy="67889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ABC4A-7D99-DF45-932B-A23A0452FE0B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60C0D-FA64-A144-A864-47A3FCBEC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911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7D7C0-922B-844B-94FE-883BAB6B70DC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39940-CE9D-404E-8E4D-2984FB725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851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1_bkg_0000_Widescreen Cover 2.jpg">
            <a:extLst>
              <a:ext uri="{FF2B5EF4-FFF2-40B4-BE49-F238E27FC236}">
                <a16:creationId xmlns:a16="http://schemas.microsoft.com/office/drawing/2014/main" id="{EF7040D6-2924-47DC-B99D-5A3B89A318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61838" cy="6857999"/>
          </a:xfrm>
          <a:prstGeom prst="rect">
            <a:avLst/>
          </a:prstGeom>
        </p:spPr>
      </p:pic>
      <p:pic>
        <p:nvPicPr>
          <p:cNvPr id="8" name="Picture 7" descr="V1_bkg_0000_Widescreen Cover 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61838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098988"/>
            <a:ext cx="12161838" cy="1170086"/>
          </a:xfrm>
          <a:solidFill>
            <a:srgbClr val="FFFFFF"/>
          </a:solidFill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3776190"/>
            <a:ext cx="12161838" cy="131951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  <a:latin typeface="Myriad Pro"/>
                <a:cs typeface="Myriad Pr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9" name="Picture 8" descr="MHA_3cv_cmyk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925" y="5105400"/>
            <a:ext cx="1729262" cy="881533"/>
          </a:xfrm>
          <a:prstGeom prst="rect">
            <a:avLst/>
          </a:prstGeom>
        </p:spPr>
      </p:pic>
      <p:pic>
        <p:nvPicPr>
          <p:cNvPr id="7" name="Picture 6" descr="MHA_3cv_cmyk.eps">
            <a:extLst>
              <a:ext uri="{FF2B5EF4-FFF2-40B4-BE49-F238E27FC236}">
                <a16:creationId xmlns:a16="http://schemas.microsoft.com/office/drawing/2014/main" id="{D4FC1784-7662-42CC-B914-A3184D9AA6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925" y="5105400"/>
            <a:ext cx="1729262" cy="88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95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V4_0001_Inside 2.jpg">
            <a:extLst>
              <a:ext uri="{FF2B5EF4-FFF2-40B4-BE49-F238E27FC236}">
                <a16:creationId xmlns:a16="http://schemas.microsoft.com/office/drawing/2014/main" id="{BFA315A7-084B-4759-9E55-67D9427BF2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pic>
        <p:nvPicPr>
          <p:cNvPr id="8" name="Picture 7" descr="V4_0001_Inside 2.jpg">
            <a:extLst>
              <a:ext uri="{FF2B5EF4-FFF2-40B4-BE49-F238E27FC236}">
                <a16:creationId xmlns:a16="http://schemas.microsoft.com/office/drawing/2014/main" id="{08DBDBAE-2692-4C56-8AA7-167B3BCFE5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pic>
        <p:nvPicPr>
          <p:cNvPr id="6" name="Picture 5" descr="V4_0001_Inside 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49"/>
            <a:ext cx="121618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2359A9"/>
                </a:solidFill>
                <a:latin typeface="Myriad Pro"/>
                <a:cs typeface="Myriad Pro"/>
              </a:defRPr>
            </a:lvl1pPr>
          </a:lstStyle>
          <a:p>
            <a:r>
              <a:rPr lang="en-US"/>
              <a:t>CLICK TO ADD HEADING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rgbClr val="005092"/>
              </a:buClr>
              <a:defRPr sz="2800">
                <a:solidFill>
                  <a:schemeClr val="tx2"/>
                </a:solidFill>
                <a:latin typeface="Myriad Pro"/>
                <a:cs typeface="Myriad Pro"/>
              </a:defRPr>
            </a:lvl1pPr>
            <a:lvl2pPr>
              <a:defRPr sz="2400">
                <a:solidFill>
                  <a:schemeClr val="tx2"/>
                </a:solidFill>
                <a:latin typeface="Myriad Pro"/>
                <a:cs typeface="Myriad Pro"/>
              </a:defRPr>
            </a:lvl2pPr>
            <a:lvl3pPr>
              <a:buClr>
                <a:srgbClr val="005092"/>
              </a:buClr>
              <a:defRPr sz="2000">
                <a:solidFill>
                  <a:schemeClr val="tx2"/>
                </a:solidFill>
                <a:latin typeface="Myriad Pro"/>
                <a:cs typeface="Myriad Pro"/>
              </a:defRPr>
            </a:lvl3pPr>
            <a:lvl4pPr>
              <a:defRPr sz="1800">
                <a:solidFill>
                  <a:schemeClr val="tx2"/>
                </a:solidFill>
                <a:latin typeface="Myriad Pro"/>
                <a:cs typeface="Myriad Pro"/>
              </a:defRPr>
            </a:lvl4pPr>
            <a:lvl5pPr>
              <a:defRPr sz="1600">
                <a:solidFill>
                  <a:schemeClr val="tx2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6680" y="6476363"/>
            <a:ext cx="607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B8B553-6FDF-CD4C-81D7-86AB780CE96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MHA_3c_MarkOnly.eps">
            <a:extLst>
              <a:ext uri="{FF2B5EF4-FFF2-40B4-BE49-F238E27FC236}">
                <a16:creationId xmlns:a16="http://schemas.microsoft.com/office/drawing/2014/main" id="{077007A8-BC55-4336-826F-99B5B9545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647" y="6467226"/>
            <a:ext cx="391992" cy="306407"/>
          </a:xfrm>
          <a:prstGeom prst="rect">
            <a:avLst/>
          </a:prstGeom>
        </p:spPr>
      </p:pic>
      <p:pic>
        <p:nvPicPr>
          <p:cNvPr id="10" name="Picture 9" descr="MHA_3c_MarkOnly.eps">
            <a:extLst>
              <a:ext uri="{FF2B5EF4-FFF2-40B4-BE49-F238E27FC236}">
                <a16:creationId xmlns:a16="http://schemas.microsoft.com/office/drawing/2014/main" id="{38FE6C46-96E2-4E3B-9E05-6F2EB3C7E6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647" y="6467226"/>
            <a:ext cx="391992" cy="306407"/>
          </a:xfrm>
          <a:prstGeom prst="rect">
            <a:avLst/>
          </a:prstGeom>
        </p:spPr>
      </p:pic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D50E5C55-8624-4FB7-BA6D-661649ADF0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093" y="6360465"/>
            <a:ext cx="7132411" cy="481661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source text</a:t>
            </a:r>
          </a:p>
        </p:txBody>
      </p:sp>
    </p:spTree>
    <p:extLst>
      <p:ext uri="{BB962C8B-B14F-4D97-AF65-F5344CB8AC3E}">
        <p14:creationId xmlns:p14="http://schemas.microsoft.com/office/powerpoint/2010/main" val="8991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Graphic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V4_0002_Inside 3.jpg">
            <a:extLst>
              <a:ext uri="{FF2B5EF4-FFF2-40B4-BE49-F238E27FC236}">
                <a16:creationId xmlns:a16="http://schemas.microsoft.com/office/drawing/2014/main" id="{98470E91-7D88-4EF9-B494-02693E2EC8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pic>
        <p:nvPicPr>
          <p:cNvPr id="9" name="Picture 8" descr="V4_0002_Inside 3.jpg">
            <a:extLst>
              <a:ext uri="{FF2B5EF4-FFF2-40B4-BE49-F238E27FC236}">
                <a16:creationId xmlns:a16="http://schemas.microsoft.com/office/drawing/2014/main" id="{BC2F0939-AD68-4E9C-A175-35DADF21E9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pic>
        <p:nvPicPr>
          <p:cNvPr id="5" name="Picture 4" descr="V4_0002_Inside 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2359A9"/>
                </a:solidFill>
                <a:latin typeface="Myriad Pro"/>
                <a:cs typeface="Myriad Pro"/>
              </a:defRPr>
            </a:lvl1pPr>
          </a:lstStyle>
          <a:p>
            <a:r>
              <a:rPr lang="en-US"/>
              <a:t>CLICK TO ADD HEADING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6680" y="6476363"/>
            <a:ext cx="607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B8B553-6FDF-CD4C-81D7-86AB780CE9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52FF7EC2-E8A6-482F-9A38-EA4C3B7BE0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093" y="6360465"/>
            <a:ext cx="7132411" cy="481661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source text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A704142-913F-45D7-A551-722211BC82E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08160" y="1569714"/>
            <a:ext cx="4245587" cy="4638675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047985E-A8C0-43FF-A62B-9CA7148FD2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133" y="1570039"/>
            <a:ext cx="6537294" cy="4638675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3" name="Picture 12" descr="MHA_3c_MarkOnly.eps">
            <a:extLst>
              <a:ext uri="{FF2B5EF4-FFF2-40B4-BE49-F238E27FC236}">
                <a16:creationId xmlns:a16="http://schemas.microsoft.com/office/drawing/2014/main" id="{077007A8-BC55-4336-826F-99B5B9545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647" y="6467226"/>
            <a:ext cx="391992" cy="306407"/>
          </a:xfrm>
          <a:prstGeom prst="rect">
            <a:avLst/>
          </a:prstGeom>
        </p:spPr>
      </p:pic>
      <p:pic>
        <p:nvPicPr>
          <p:cNvPr id="14" name="Picture 13" descr="MHA_3c_MarkOnly.eps">
            <a:extLst>
              <a:ext uri="{FF2B5EF4-FFF2-40B4-BE49-F238E27FC236}">
                <a16:creationId xmlns:a16="http://schemas.microsoft.com/office/drawing/2014/main" id="{95AEF21D-EE64-49D7-93D5-E3EB5D5FDA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647" y="6467226"/>
            <a:ext cx="391992" cy="30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46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wo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V4_0001_Inside 2.jpg">
            <a:extLst>
              <a:ext uri="{FF2B5EF4-FFF2-40B4-BE49-F238E27FC236}">
                <a16:creationId xmlns:a16="http://schemas.microsoft.com/office/drawing/2014/main" id="{A7AA1C97-47EE-432A-99CC-1F51C295F1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pic>
        <p:nvPicPr>
          <p:cNvPr id="13" name="Picture 12" descr="V4_0001_Inside 2.jpg">
            <a:extLst>
              <a:ext uri="{FF2B5EF4-FFF2-40B4-BE49-F238E27FC236}">
                <a16:creationId xmlns:a16="http://schemas.microsoft.com/office/drawing/2014/main" id="{41EE14C1-19A8-4956-958E-A94369AB45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pic>
        <p:nvPicPr>
          <p:cNvPr id="10" name="Picture 9" descr="V4_0001_Inside 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49"/>
            <a:ext cx="121618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aseline="0">
                <a:solidFill>
                  <a:srgbClr val="2359A9"/>
                </a:solidFill>
                <a:latin typeface="Myriad Pro"/>
                <a:cs typeface="Myriad Pro"/>
              </a:defRPr>
            </a:lvl1pPr>
          </a:lstStyle>
          <a:p>
            <a:r>
              <a:rPr lang="en-US"/>
              <a:t>CLICK TO ADD HEADING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8092" y="1535113"/>
            <a:ext cx="5373591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 i="0" cap="all" baseline="0">
                <a:solidFill>
                  <a:schemeClr val="tx1"/>
                </a:solidFill>
                <a:latin typeface="Myriad Pro"/>
                <a:cs typeface="Myriad Pro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buClr>
                <a:srgbClr val="005092"/>
              </a:buClr>
              <a:defRPr sz="2800">
                <a:solidFill>
                  <a:schemeClr val="tx2"/>
                </a:solidFill>
                <a:latin typeface="Myriad Pro"/>
                <a:cs typeface="Myriad Pro"/>
              </a:defRPr>
            </a:lvl1pPr>
            <a:lvl2pPr>
              <a:defRPr sz="2400">
                <a:solidFill>
                  <a:schemeClr val="tx2"/>
                </a:solidFill>
                <a:latin typeface="Myriad Pro"/>
                <a:cs typeface="Myriad Pro"/>
              </a:defRPr>
            </a:lvl2pPr>
            <a:lvl3pPr>
              <a:buClr>
                <a:srgbClr val="005092"/>
              </a:buClr>
              <a:defRPr sz="2000">
                <a:solidFill>
                  <a:schemeClr val="tx2"/>
                </a:solidFill>
                <a:latin typeface="Myriad Pro"/>
                <a:cs typeface="Myriad Pro"/>
              </a:defRPr>
            </a:lvl3pPr>
            <a:lvl4pPr>
              <a:defRPr sz="1800">
                <a:solidFill>
                  <a:schemeClr val="tx2"/>
                </a:solidFill>
                <a:latin typeface="Myriad Pro"/>
                <a:cs typeface="Myriad Pro"/>
              </a:defRPr>
            </a:lvl4pPr>
            <a:lvl5pPr>
              <a:defRPr sz="1600">
                <a:solidFill>
                  <a:schemeClr val="tx2"/>
                </a:solidFill>
                <a:latin typeface="Myriad Pro"/>
                <a:cs typeface="Myriad Pro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8046" y="1535113"/>
            <a:ext cx="5375701" cy="639762"/>
          </a:xfrm>
        </p:spPr>
        <p:txBody>
          <a:bodyPr anchor="b">
            <a:normAutofit/>
          </a:bodyPr>
          <a:lstStyle>
            <a:lvl1pPr marL="0" indent="0">
              <a:buNone/>
              <a:defRPr sz="2800" b="0" cap="all" baseline="0">
                <a:solidFill>
                  <a:schemeClr val="tx1"/>
                </a:solidFill>
                <a:latin typeface="Myriad Pro"/>
                <a:cs typeface="Myriad Pro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buClr>
                <a:srgbClr val="005092"/>
              </a:buClr>
              <a:defRPr sz="2800">
                <a:solidFill>
                  <a:schemeClr val="tx2"/>
                </a:solidFill>
                <a:latin typeface="Myriad Pro"/>
                <a:cs typeface="Myriad Pro"/>
              </a:defRPr>
            </a:lvl1pPr>
            <a:lvl2pPr>
              <a:defRPr sz="2400">
                <a:solidFill>
                  <a:schemeClr val="tx2"/>
                </a:solidFill>
                <a:latin typeface="Myriad Pro"/>
                <a:cs typeface="Myriad Pro"/>
              </a:defRPr>
            </a:lvl2pPr>
            <a:lvl3pPr>
              <a:buClr>
                <a:srgbClr val="005092"/>
              </a:buClr>
              <a:defRPr sz="2000">
                <a:solidFill>
                  <a:schemeClr val="tx2"/>
                </a:solidFill>
                <a:latin typeface="Myriad Pro"/>
                <a:cs typeface="Myriad Pro"/>
              </a:defRPr>
            </a:lvl3pPr>
            <a:lvl4pPr>
              <a:defRPr sz="1800">
                <a:solidFill>
                  <a:schemeClr val="tx2"/>
                </a:solidFill>
                <a:latin typeface="Myriad Pro"/>
                <a:cs typeface="Myriad Pro"/>
              </a:defRPr>
            </a:lvl4pPr>
            <a:lvl5pPr>
              <a:defRPr sz="1600">
                <a:solidFill>
                  <a:schemeClr val="tx2"/>
                </a:solidFill>
                <a:latin typeface="Myriad Pro"/>
                <a:cs typeface="Myriad Pro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C15EE1C-72DA-4C63-99B7-3CD71EFB7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6680" y="6476363"/>
            <a:ext cx="607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B8B553-6FDF-CD4C-81D7-86AB780CE96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 descr="MHA_3c_MarkOnly.eps">
            <a:extLst>
              <a:ext uri="{FF2B5EF4-FFF2-40B4-BE49-F238E27FC236}">
                <a16:creationId xmlns:a16="http://schemas.microsoft.com/office/drawing/2014/main" id="{077007A8-BC55-4336-826F-99B5B9545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647" y="6467226"/>
            <a:ext cx="391992" cy="306407"/>
          </a:xfrm>
          <a:prstGeom prst="rect">
            <a:avLst/>
          </a:prstGeom>
        </p:spPr>
      </p:pic>
      <p:pic>
        <p:nvPicPr>
          <p:cNvPr id="14" name="Picture 13" descr="MHA_3c_MarkOnly.eps">
            <a:extLst>
              <a:ext uri="{FF2B5EF4-FFF2-40B4-BE49-F238E27FC236}">
                <a16:creationId xmlns:a16="http://schemas.microsoft.com/office/drawing/2014/main" id="{28069C4B-09E3-4A97-B6B7-9DF21961D4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647" y="6467226"/>
            <a:ext cx="391992" cy="306407"/>
          </a:xfrm>
          <a:prstGeom prst="rect">
            <a:avLst/>
          </a:prstGeom>
        </p:spPr>
      </p:pic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8253B503-3E58-430D-9F98-34460C7EAD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093" y="6360465"/>
            <a:ext cx="7132411" cy="481661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source text</a:t>
            </a:r>
          </a:p>
        </p:txBody>
      </p:sp>
    </p:spTree>
    <p:extLst>
      <p:ext uri="{BB962C8B-B14F-4D97-AF65-F5344CB8AC3E}">
        <p14:creationId xmlns:p14="http://schemas.microsoft.com/office/powerpoint/2010/main" val="3964886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1_bkg_0002_Widescreen Inside 3.jpg">
            <a:extLst>
              <a:ext uri="{FF2B5EF4-FFF2-40B4-BE49-F238E27FC236}">
                <a16:creationId xmlns:a16="http://schemas.microsoft.com/office/drawing/2014/main" id="{6DA958C0-839B-494D-946B-0D4E26333F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42745"/>
          </a:xfrm>
          <a:prstGeom prst="rect">
            <a:avLst/>
          </a:prstGeom>
        </p:spPr>
      </p:pic>
      <p:pic>
        <p:nvPicPr>
          <p:cNvPr id="10" name="Picture 9" descr="V1_bkg_0002_Widescreen Inside 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427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aseline="0">
                <a:solidFill>
                  <a:srgbClr val="2359A9"/>
                </a:solidFill>
                <a:latin typeface="Myriad Pro"/>
                <a:cs typeface="Myriad Pro"/>
              </a:defRPr>
            </a:lvl1pPr>
          </a:lstStyle>
          <a:p>
            <a:r>
              <a:rPr lang="en-US"/>
              <a:t>CLICK TO ADD HEADING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19600" y="6476363"/>
            <a:ext cx="607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B8B553-6FDF-CD4C-81D7-86AB780CE9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52FF7EC2-E8A6-482F-9A38-EA4C3B7BE0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093" y="6360465"/>
            <a:ext cx="7132411" cy="481661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source text</a:t>
            </a:r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E3FB3495-2F2C-437B-AEDE-1FE61040E01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08092" y="1521230"/>
            <a:ext cx="10934598" cy="4630189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</a:p>
        </p:txBody>
      </p:sp>
      <p:pic>
        <p:nvPicPr>
          <p:cNvPr id="9" name="Picture 8" descr="MHA_3c_MarkOnly.eps">
            <a:extLst>
              <a:ext uri="{FF2B5EF4-FFF2-40B4-BE49-F238E27FC236}">
                <a16:creationId xmlns:a16="http://schemas.microsoft.com/office/drawing/2014/main" id="{077007A8-BC55-4336-826F-99B5B9545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567" y="6467226"/>
            <a:ext cx="391992" cy="306407"/>
          </a:xfrm>
          <a:prstGeom prst="rect">
            <a:avLst/>
          </a:prstGeom>
        </p:spPr>
      </p:pic>
      <p:pic>
        <p:nvPicPr>
          <p:cNvPr id="12" name="Picture 11" descr="MHA_3c_MarkOnly.eps">
            <a:extLst>
              <a:ext uri="{FF2B5EF4-FFF2-40B4-BE49-F238E27FC236}">
                <a16:creationId xmlns:a16="http://schemas.microsoft.com/office/drawing/2014/main" id="{83C10A38-8E87-4F18-A039-B4DE2E2782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567" y="6467226"/>
            <a:ext cx="391992" cy="30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84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1_bkg_0002_Widescreen Inside 3.jpg">
            <a:extLst>
              <a:ext uri="{FF2B5EF4-FFF2-40B4-BE49-F238E27FC236}">
                <a16:creationId xmlns:a16="http://schemas.microsoft.com/office/drawing/2014/main" id="{A146EF11-E853-4C1F-80F5-D140D5E0DC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42745"/>
          </a:xfrm>
          <a:prstGeom prst="rect">
            <a:avLst/>
          </a:prstGeom>
        </p:spPr>
      </p:pic>
      <p:pic>
        <p:nvPicPr>
          <p:cNvPr id="3" name="Picture 2" descr="V1_bkg_0002_Widescreen Inside 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427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aseline="0">
                <a:solidFill>
                  <a:srgbClr val="2359A9"/>
                </a:solidFill>
                <a:latin typeface="Myriad Pro"/>
                <a:cs typeface="Myriad Pro"/>
              </a:defRPr>
            </a:lvl1pPr>
          </a:lstStyle>
          <a:p>
            <a:r>
              <a:rPr lang="en-US"/>
              <a:t>CLICK TO ADD HEADING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19600" y="6476363"/>
            <a:ext cx="607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B8B553-6FDF-CD4C-81D7-86AB780CE9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52FF7EC2-E8A6-482F-9A38-EA4C3B7BE0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093" y="6360465"/>
            <a:ext cx="7132411" cy="481661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source text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9168326-92D4-47CF-B056-26A14EC9653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08092" y="1528764"/>
            <a:ext cx="10945654" cy="463073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pic>
        <p:nvPicPr>
          <p:cNvPr id="10" name="Picture 9" descr="MHA_3c_MarkOnly.eps">
            <a:extLst>
              <a:ext uri="{FF2B5EF4-FFF2-40B4-BE49-F238E27FC236}">
                <a16:creationId xmlns:a16="http://schemas.microsoft.com/office/drawing/2014/main" id="{077007A8-BC55-4336-826F-99B5B9545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567" y="6467226"/>
            <a:ext cx="391992" cy="306407"/>
          </a:xfrm>
          <a:prstGeom prst="rect">
            <a:avLst/>
          </a:prstGeom>
        </p:spPr>
      </p:pic>
      <p:pic>
        <p:nvPicPr>
          <p:cNvPr id="9" name="Picture 8" descr="MHA_3c_MarkOnly.eps">
            <a:extLst>
              <a:ext uri="{FF2B5EF4-FFF2-40B4-BE49-F238E27FC236}">
                <a16:creationId xmlns:a16="http://schemas.microsoft.com/office/drawing/2014/main" id="{77064F95-52CE-415F-ACAF-B09CD63C38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567" y="6467226"/>
            <a:ext cx="391992" cy="30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55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1_bkg_0003_Widescreen Divider 2.jpg">
            <a:extLst>
              <a:ext uri="{FF2B5EF4-FFF2-40B4-BE49-F238E27FC236}">
                <a16:creationId xmlns:a16="http://schemas.microsoft.com/office/drawing/2014/main" id="{F28DB2AF-6909-4A53-9780-A6A44F33CC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42745"/>
          </a:xfrm>
          <a:prstGeom prst="rect">
            <a:avLst/>
          </a:prstGeom>
        </p:spPr>
      </p:pic>
      <p:pic>
        <p:nvPicPr>
          <p:cNvPr id="3" name="Picture 2" descr="V1_bkg_0003_Widescreen Divider 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4274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64858" y="2302195"/>
            <a:ext cx="6996176" cy="1362075"/>
          </a:xfrm>
        </p:spPr>
        <p:txBody>
          <a:bodyPr anchor="t">
            <a:normAutofit/>
          </a:bodyPr>
          <a:lstStyle>
            <a:lvl1pPr algn="ctr">
              <a:defRPr sz="4000" b="0" cap="all">
                <a:solidFill>
                  <a:srgbClr val="2359A9"/>
                </a:solidFill>
                <a:latin typeface="Myriad Pro"/>
                <a:cs typeface="Myriad Pro"/>
              </a:defRPr>
            </a:lvl1pPr>
          </a:lstStyle>
          <a:p>
            <a:r>
              <a:rPr lang="en-US"/>
              <a:t>Click to ADD </a:t>
            </a:r>
            <a:br>
              <a:rPr lang="en-US"/>
            </a:br>
            <a:r>
              <a:rPr lang="en-US"/>
              <a:t>DIVIDER TEXT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18772" y="3838581"/>
            <a:ext cx="5958721" cy="666627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  <a:latin typeface="Myriad Pro"/>
                <a:cs typeface="Myriad Pro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divider subtitle text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445A06F-B57B-4109-A49D-67CD8478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6680" y="6476363"/>
            <a:ext cx="607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B8B553-6FDF-CD4C-81D7-86AB780CE96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MHA_3cv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487" y="5014369"/>
            <a:ext cx="1271888" cy="648376"/>
          </a:xfrm>
          <a:prstGeom prst="rect">
            <a:avLst/>
          </a:prstGeom>
        </p:spPr>
      </p:pic>
      <p:pic>
        <p:nvPicPr>
          <p:cNvPr id="10" name="Picture 9" descr="MHA_3cv_cmyk.eps">
            <a:extLst>
              <a:ext uri="{FF2B5EF4-FFF2-40B4-BE49-F238E27FC236}">
                <a16:creationId xmlns:a16="http://schemas.microsoft.com/office/drawing/2014/main" id="{D9F6F3E1-291B-4E9C-929F-4850916BEB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487" y="5014369"/>
            <a:ext cx="1271888" cy="64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161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Backgroun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445A06F-B57B-4109-A49D-67CD8478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6680" y="6476363"/>
            <a:ext cx="607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B8B553-6FDF-CD4C-81D7-86AB780CE9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642278D-295D-44B7-8BFA-27E28DF4CF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092" y="274638"/>
            <a:ext cx="10945654" cy="1143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r>
              <a:rPr lang="en-US"/>
              <a:t>CLICK TO ADD HEADING TEXT</a:t>
            </a:r>
          </a:p>
        </p:txBody>
      </p:sp>
      <p:pic>
        <p:nvPicPr>
          <p:cNvPr id="5" name="Picture 4" descr="MHA_3c_MarkOnly.eps">
            <a:extLst>
              <a:ext uri="{FF2B5EF4-FFF2-40B4-BE49-F238E27FC236}">
                <a16:creationId xmlns:a16="http://schemas.microsoft.com/office/drawing/2014/main" id="{077007A8-BC55-4336-826F-99B5B9545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647" y="6467226"/>
            <a:ext cx="391992" cy="306407"/>
          </a:xfrm>
          <a:prstGeom prst="rect">
            <a:avLst/>
          </a:prstGeom>
        </p:spPr>
      </p:pic>
      <p:pic>
        <p:nvPicPr>
          <p:cNvPr id="6" name="Picture 5" descr="MHA_3c_MarkOnly.eps">
            <a:extLst>
              <a:ext uri="{FF2B5EF4-FFF2-40B4-BE49-F238E27FC236}">
                <a16:creationId xmlns:a16="http://schemas.microsoft.com/office/drawing/2014/main" id="{B060E21D-A2FC-4422-BA82-CC41EFED0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647" y="6467226"/>
            <a:ext cx="391992" cy="306407"/>
          </a:xfrm>
          <a:prstGeom prst="rect">
            <a:avLst/>
          </a:prstGeom>
        </p:spPr>
      </p:pic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F013137E-0673-4315-9D00-76C30E257B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093" y="6360465"/>
            <a:ext cx="7132411" cy="481661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source text</a:t>
            </a:r>
          </a:p>
        </p:txBody>
      </p:sp>
    </p:spTree>
    <p:extLst>
      <p:ext uri="{BB962C8B-B14F-4D97-AF65-F5344CB8AC3E}">
        <p14:creationId xmlns:p14="http://schemas.microsoft.com/office/powerpoint/2010/main" val="3171659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V4_0001_Inside 2.jpg">
            <a:extLst>
              <a:ext uri="{FF2B5EF4-FFF2-40B4-BE49-F238E27FC236}">
                <a16:creationId xmlns:a16="http://schemas.microsoft.com/office/drawing/2014/main" id="{BFA315A7-084B-4759-9E55-67D9427BF2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pic>
        <p:nvPicPr>
          <p:cNvPr id="8" name="Picture 7" descr="V4_0001_Inside 2.jpg">
            <a:extLst>
              <a:ext uri="{FF2B5EF4-FFF2-40B4-BE49-F238E27FC236}">
                <a16:creationId xmlns:a16="http://schemas.microsoft.com/office/drawing/2014/main" id="{08DBDBAE-2692-4C56-8AA7-167B3BCFE5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pic>
        <p:nvPicPr>
          <p:cNvPr id="6" name="Picture 5" descr="V4_0001_Inside 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49"/>
            <a:ext cx="121618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2359A9"/>
                </a:solidFill>
                <a:latin typeface="Myriad Pro"/>
                <a:cs typeface="Myriad Pro"/>
              </a:defRPr>
            </a:lvl1pPr>
          </a:lstStyle>
          <a:p>
            <a:r>
              <a:rPr lang="en-US" dirty="0"/>
              <a:t>CLICK TO ADD HEADING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rgbClr val="005092"/>
              </a:buClr>
              <a:defRPr sz="2800">
                <a:solidFill>
                  <a:schemeClr val="tx2"/>
                </a:solidFill>
                <a:latin typeface="Myriad Pro"/>
                <a:cs typeface="Myriad Pro"/>
              </a:defRPr>
            </a:lvl1pPr>
            <a:lvl2pPr>
              <a:defRPr sz="2400">
                <a:solidFill>
                  <a:schemeClr val="tx2"/>
                </a:solidFill>
                <a:latin typeface="Myriad Pro"/>
                <a:cs typeface="Myriad Pro"/>
              </a:defRPr>
            </a:lvl2pPr>
            <a:lvl3pPr>
              <a:buClr>
                <a:srgbClr val="005092"/>
              </a:buClr>
              <a:defRPr sz="2000">
                <a:solidFill>
                  <a:schemeClr val="tx2"/>
                </a:solidFill>
                <a:latin typeface="Myriad Pro"/>
                <a:cs typeface="Myriad Pro"/>
              </a:defRPr>
            </a:lvl3pPr>
            <a:lvl4pPr>
              <a:defRPr sz="1800">
                <a:solidFill>
                  <a:schemeClr val="tx2"/>
                </a:solidFill>
                <a:latin typeface="Myriad Pro"/>
                <a:cs typeface="Myriad Pro"/>
              </a:defRPr>
            </a:lvl4pPr>
            <a:lvl5pPr>
              <a:defRPr sz="1600">
                <a:solidFill>
                  <a:schemeClr val="tx2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6680" y="6476363"/>
            <a:ext cx="607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B8B553-6FDF-CD4C-81D7-86AB780CE96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MHA_3c_MarkOnly.eps">
            <a:extLst>
              <a:ext uri="{FF2B5EF4-FFF2-40B4-BE49-F238E27FC236}">
                <a16:creationId xmlns:a16="http://schemas.microsoft.com/office/drawing/2014/main" id="{077007A8-BC55-4336-826F-99B5B95459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647" y="6467226"/>
            <a:ext cx="391992" cy="306407"/>
          </a:xfrm>
          <a:prstGeom prst="rect">
            <a:avLst/>
          </a:prstGeom>
        </p:spPr>
      </p:pic>
      <p:pic>
        <p:nvPicPr>
          <p:cNvPr id="10" name="Picture 9" descr="MHA_3c_MarkOnly.eps">
            <a:extLst>
              <a:ext uri="{FF2B5EF4-FFF2-40B4-BE49-F238E27FC236}">
                <a16:creationId xmlns:a16="http://schemas.microsoft.com/office/drawing/2014/main" id="{38FE6C46-96E2-4E3B-9E05-6F2EB3C7E6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647" y="6467226"/>
            <a:ext cx="391992" cy="306407"/>
          </a:xfrm>
          <a:prstGeom prst="rect">
            <a:avLst/>
          </a:prstGeom>
        </p:spPr>
      </p:pic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D50E5C55-8624-4FB7-BA6D-661649ADF0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093" y="6360465"/>
            <a:ext cx="7132411" cy="481661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source text</a:t>
            </a:r>
          </a:p>
        </p:txBody>
      </p:sp>
    </p:spTree>
    <p:extLst>
      <p:ext uri="{BB962C8B-B14F-4D97-AF65-F5344CB8AC3E}">
        <p14:creationId xmlns:p14="http://schemas.microsoft.com/office/powerpoint/2010/main" val="52117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Graphic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V4_0002_Inside 3.jpg">
            <a:extLst>
              <a:ext uri="{FF2B5EF4-FFF2-40B4-BE49-F238E27FC236}">
                <a16:creationId xmlns:a16="http://schemas.microsoft.com/office/drawing/2014/main" id="{98470E91-7D88-4EF9-B494-02693E2EC8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pic>
        <p:nvPicPr>
          <p:cNvPr id="9" name="Picture 8" descr="V4_0002_Inside 3.jpg">
            <a:extLst>
              <a:ext uri="{FF2B5EF4-FFF2-40B4-BE49-F238E27FC236}">
                <a16:creationId xmlns:a16="http://schemas.microsoft.com/office/drawing/2014/main" id="{BC2F0939-AD68-4E9C-A175-35DADF21E9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pic>
        <p:nvPicPr>
          <p:cNvPr id="5" name="Picture 4" descr="V4_0002_Inside 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2359A9"/>
                </a:solidFill>
                <a:latin typeface="Myriad Pro"/>
                <a:cs typeface="Myriad Pro"/>
              </a:defRPr>
            </a:lvl1pPr>
          </a:lstStyle>
          <a:p>
            <a:r>
              <a:rPr lang="en-US" dirty="0"/>
              <a:t>CLICK TO ADD HEADING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6680" y="6476363"/>
            <a:ext cx="607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B8B553-6FDF-CD4C-81D7-86AB780CE9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52FF7EC2-E8A6-482F-9A38-EA4C3B7BE0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093" y="6360465"/>
            <a:ext cx="7132411" cy="481661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source text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A704142-913F-45D7-A551-722211BC82E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08160" y="1569714"/>
            <a:ext cx="4245587" cy="4638675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047985E-A8C0-43FF-A62B-9CA7148FD2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133" y="1570039"/>
            <a:ext cx="6537294" cy="4638675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3" name="Picture 12" descr="MHA_3c_MarkOnly.eps">
            <a:extLst>
              <a:ext uri="{FF2B5EF4-FFF2-40B4-BE49-F238E27FC236}">
                <a16:creationId xmlns:a16="http://schemas.microsoft.com/office/drawing/2014/main" id="{077007A8-BC55-4336-826F-99B5B95459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647" y="6467226"/>
            <a:ext cx="391992" cy="306407"/>
          </a:xfrm>
          <a:prstGeom prst="rect">
            <a:avLst/>
          </a:prstGeom>
        </p:spPr>
      </p:pic>
      <p:pic>
        <p:nvPicPr>
          <p:cNvPr id="14" name="Picture 13" descr="MHA_3c_MarkOnly.eps">
            <a:extLst>
              <a:ext uri="{FF2B5EF4-FFF2-40B4-BE49-F238E27FC236}">
                <a16:creationId xmlns:a16="http://schemas.microsoft.com/office/drawing/2014/main" id="{95AEF21D-EE64-49D7-93D5-E3EB5D5FDA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647" y="6467226"/>
            <a:ext cx="391992" cy="30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63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wo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V4_0001_Inside 2.jpg">
            <a:extLst>
              <a:ext uri="{FF2B5EF4-FFF2-40B4-BE49-F238E27FC236}">
                <a16:creationId xmlns:a16="http://schemas.microsoft.com/office/drawing/2014/main" id="{A7AA1C97-47EE-432A-99CC-1F51C295F1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pic>
        <p:nvPicPr>
          <p:cNvPr id="13" name="Picture 12" descr="V4_0001_Inside 2.jpg">
            <a:extLst>
              <a:ext uri="{FF2B5EF4-FFF2-40B4-BE49-F238E27FC236}">
                <a16:creationId xmlns:a16="http://schemas.microsoft.com/office/drawing/2014/main" id="{41EE14C1-19A8-4956-958E-A94369AB45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</p:spPr>
      </p:pic>
      <p:pic>
        <p:nvPicPr>
          <p:cNvPr id="10" name="Picture 9" descr="V4_0001_Inside 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49"/>
            <a:ext cx="121618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aseline="0">
                <a:solidFill>
                  <a:srgbClr val="2359A9"/>
                </a:solidFill>
                <a:latin typeface="Myriad Pro"/>
                <a:cs typeface="Myriad Pro"/>
              </a:defRPr>
            </a:lvl1pPr>
          </a:lstStyle>
          <a:p>
            <a:r>
              <a:rPr lang="en-US" dirty="0"/>
              <a:t>CLICK TO ADD HEADING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8092" y="1535113"/>
            <a:ext cx="5373591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 i="0" cap="all" baseline="0">
                <a:solidFill>
                  <a:schemeClr val="tx1"/>
                </a:solidFill>
                <a:latin typeface="Myriad Pro"/>
                <a:cs typeface="Myriad Pro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buClr>
                <a:srgbClr val="005092"/>
              </a:buClr>
              <a:defRPr sz="2800">
                <a:solidFill>
                  <a:schemeClr val="tx2"/>
                </a:solidFill>
                <a:latin typeface="Myriad Pro"/>
                <a:cs typeface="Myriad Pro"/>
              </a:defRPr>
            </a:lvl1pPr>
            <a:lvl2pPr>
              <a:defRPr sz="2400">
                <a:solidFill>
                  <a:schemeClr val="tx2"/>
                </a:solidFill>
                <a:latin typeface="Myriad Pro"/>
                <a:cs typeface="Myriad Pro"/>
              </a:defRPr>
            </a:lvl2pPr>
            <a:lvl3pPr>
              <a:buClr>
                <a:srgbClr val="005092"/>
              </a:buClr>
              <a:defRPr sz="2000">
                <a:solidFill>
                  <a:schemeClr val="tx2"/>
                </a:solidFill>
                <a:latin typeface="Myriad Pro"/>
                <a:cs typeface="Myriad Pro"/>
              </a:defRPr>
            </a:lvl3pPr>
            <a:lvl4pPr>
              <a:defRPr sz="1800">
                <a:solidFill>
                  <a:schemeClr val="tx2"/>
                </a:solidFill>
                <a:latin typeface="Myriad Pro"/>
                <a:cs typeface="Myriad Pro"/>
              </a:defRPr>
            </a:lvl4pPr>
            <a:lvl5pPr>
              <a:defRPr sz="1600">
                <a:solidFill>
                  <a:schemeClr val="tx2"/>
                </a:solidFill>
                <a:latin typeface="Myriad Pro"/>
                <a:cs typeface="Myriad Pro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8046" y="1535113"/>
            <a:ext cx="5375701" cy="639762"/>
          </a:xfrm>
        </p:spPr>
        <p:txBody>
          <a:bodyPr anchor="b">
            <a:normAutofit/>
          </a:bodyPr>
          <a:lstStyle>
            <a:lvl1pPr marL="0" indent="0">
              <a:buNone/>
              <a:defRPr sz="2800" b="0" cap="all" baseline="0">
                <a:solidFill>
                  <a:schemeClr val="tx1"/>
                </a:solidFill>
                <a:latin typeface="Myriad Pro"/>
                <a:cs typeface="Myriad Pro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buClr>
                <a:srgbClr val="005092"/>
              </a:buClr>
              <a:defRPr sz="2800">
                <a:solidFill>
                  <a:schemeClr val="tx2"/>
                </a:solidFill>
                <a:latin typeface="Myriad Pro"/>
                <a:cs typeface="Myriad Pro"/>
              </a:defRPr>
            </a:lvl1pPr>
            <a:lvl2pPr>
              <a:defRPr sz="2400">
                <a:solidFill>
                  <a:schemeClr val="tx2"/>
                </a:solidFill>
                <a:latin typeface="Myriad Pro"/>
                <a:cs typeface="Myriad Pro"/>
              </a:defRPr>
            </a:lvl2pPr>
            <a:lvl3pPr>
              <a:buClr>
                <a:srgbClr val="005092"/>
              </a:buClr>
              <a:defRPr sz="2000">
                <a:solidFill>
                  <a:schemeClr val="tx2"/>
                </a:solidFill>
                <a:latin typeface="Myriad Pro"/>
                <a:cs typeface="Myriad Pro"/>
              </a:defRPr>
            </a:lvl3pPr>
            <a:lvl4pPr>
              <a:defRPr sz="1800">
                <a:solidFill>
                  <a:schemeClr val="tx2"/>
                </a:solidFill>
                <a:latin typeface="Myriad Pro"/>
                <a:cs typeface="Myriad Pro"/>
              </a:defRPr>
            </a:lvl4pPr>
            <a:lvl5pPr>
              <a:defRPr sz="1600">
                <a:solidFill>
                  <a:schemeClr val="tx2"/>
                </a:solidFill>
                <a:latin typeface="Myriad Pro"/>
                <a:cs typeface="Myriad Pro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C15EE1C-72DA-4C63-99B7-3CD71EFB7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6680" y="6476363"/>
            <a:ext cx="607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B8B553-6FDF-CD4C-81D7-86AB780CE96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MHA_3c_MarkOnly.eps">
            <a:extLst>
              <a:ext uri="{FF2B5EF4-FFF2-40B4-BE49-F238E27FC236}">
                <a16:creationId xmlns:a16="http://schemas.microsoft.com/office/drawing/2014/main" id="{077007A8-BC55-4336-826F-99B5B95459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647" y="6467226"/>
            <a:ext cx="391992" cy="306407"/>
          </a:xfrm>
          <a:prstGeom prst="rect">
            <a:avLst/>
          </a:prstGeom>
        </p:spPr>
      </p:pic>
      <p:pic>
        <p:nvPicPr>
          <p:cNvPr id="14" name="Picture 13" descr="MHA_3c_MarkOnly.eps">
            <a:extLst>
              <a:ext uri="{FF2B5EF4-FFF2-40B4-BE49-F238E27FC236}">
                <a16:creationId xmlns:a16="http://schemas.microsoft.com/office/drawing/2014/main" id="{28069C4B-09E3-4A97-B6B7-9DF21961D4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647" y="6467226"/>
            <a:ext cx="391992" cy="306407"/>
          </a:xfrm>
          <a:prstGeom prst="rect">
            <a:avLst/>
          </a:prstGeom>
        </p:spPr>
      </p:pic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8253B503-3E58-430D-9F98-34460C7EAD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093" y="6360465"/>
            <a:ext cx="7132411" cy="481661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source text</a:t>
            </a:r>
          </a:p>
        </p:txBody>
      </p:sp>
    </p:spTree>
    <p:extLst>
      <p:ext uri="{BB962C8B-B14F-4D97-AF65-F5344CB8AC3E}">
        <p14:creationId xmlns:p14="http://schemas.microsoft.com/office/powerpoint/2010/main" val="3372603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1_bkg_0002_Widescreen Inside 3.jpg">
            <a:extLst>
              <a:ext uri="{FF2B5EF4-FFF2-40B4-BE49-F238E27FC236}">
                <a16:creationId xmlns:a16="http://schemas.microsoft.com/office/drawing/2014/main" id="{6DA958C0-839B-494D-946B-0D4E26333F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42745"/>
          </a:xfrm>
          <a:prstGeom prst="rect">
            <a:avLst/>
          </a:prstGeom>
        </p:spPr>
      </p:pic>
      <p:pic>
        <p:nvPicPr>
          <p:cNvPr id="10" name="Picture 9" descr="V1_bkg_0002_Widescreen Inside 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427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aseline="0">
                <a:solidFill>
                  <a:srgbClr val="2359A9"/>
                </a:solidFill>
                <a:latin typeface="Myriad Pro"/>
                <a:cs typeface="Myriad Pro"/>
              </a:defRPr>
            </a:lvl1pPr>
          </a:lstStyle>
          <a:p>
            <a:r>
              <a:rPr lang="en-US" dirty="0"/>
              <a:t>CLICK TO ADD HEADING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19600" y="6476363"/>
            <a:ext cx="607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B8B553-6FDF-CD4C-81D7-86AB780CE9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52FF7EC2-E8A6-482F-9A38-EA4C3B7BE0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093" y="6360465"/>
            <a:ext cx="7132411" cy="481661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source text</a:t>
            </a:r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E3FB3495-2F2C-437B-AEDE-1FE61040E01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08092" y="1521230"/>
            <a:ext cx="10934598" cy="4630189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pic>
        <p:nvPicPr>
          <p:cNvPr id="9" name="Picture 8" descr="MHA_3c_MarkOnly.eps">
            <a:extLst>
              <a:ext uri="{FF2B5EF4-FFF2-40B4-BE49-F238E27FC236}">
                <a16:creationId xmlns:a16="http://schemas.microsoft.com/office/drawing/2014/main" id="{077007A8-BC55-4336-826F-99B5B95459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567" y="6467226"/>
            <a:ext cx="391992" cy="306407"/>
          </a:xfrm>
          <a:prstGeom prst="rect">
            <a:avLst/>
          </a:prstGeom>
        </p:spPr>
      </p:pic>
      <p:pic>
        <p:nvPicPr>
          <p:cNvPr id="12" name="Picture 11" descr="MHA_3c_MarkOnly.eps">
            <a:extLst>
              <a:ext uri="{FF2B5EF4-FFF2-40B4-BE49-F238E27FC236}">
                <a16:creationId xmlns:a16="http://schemas.microsoft.com/office/drawing/2014/main" id="{83C10A38-8E87-4F18-A039-B4DE2E2782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567" y="6467226"/>
            <a:ext cx="391992" cy="30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75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1_bkg_0002_Widescreen Inside 3.jpg">
            <a:extLst>
              <a:ext uri="{FF2B5EF4-FFF2-40B4-BE49-F238E27FC236}">
                <a16:creationId xmlns:a16="http://schemas.microsoft.com/office/drawing/2014/main" id="{A146EF11-E853-4C1F-80F5-D140D5E0DC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42745"/>
          </a:xfrm>
          <a:prstGeom prst="rect">
            <a:avLst/>
          </a:prstGeom>
        </p:spPr>
      </p:pic>
      <p:pic>
        <p:nvPicPr>
          <p:cNvPr id="3" name="Picture 2" descr="V1_bkg_0002_Widescreen Inside 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427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aseline="0">
                <a:solidFill>
                  <a:srgbClr val="2359A9"/>
                </a:solidFill>
                <a:latin typeface="Myriad Pro"/>
                <a:cs typeface="Myriad Pro"/>
              </a:defRPr>
            </a:lvl1pPr>
          </a:lstStyle>
          <a:p>
            <a:r>
              <a:rPr lang="en-US" dirty="0"/>
              <a:t>CLICK TO ADD HEADING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19600" y="6476363"/>
            <a:ext cx="607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B8B553-6FDF-CD4C-81D7-86AB780CE9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52FF7EC2-E8A6-482F-9A38-EA4C3B7BE0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093" y="6360465"/>
            <a:ext cx="7132411" cy="481661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source text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9168326-92D4-47CF-B056-26A14EC9653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08092" y="1528764"/>
            <a:ext cx="10945654" cy="463073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pic>
        <p:nvPicPr>
          <p:cNvPr id="10" name="Picture 9" descr="MHA_3c_MarkOnly.eps">
            <a:extLst>
              <a:ext uri="{FF2B5EF4-FFF2-40B4-BE49-F238E27FC236}">
                <a16:creationId xmlns:a16="http://schemas.microsoft.com/office/drawing/2014/main" id="{077007A8-BC55-4336-826F-99B5B95459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567" y="6467226"/>
            <a:ext cx="391992" cy="306407"/>
          </a:xfrm>
          <a:prstGeom prst="rect">
            <a:avLst/>
          </a:prstGeom>
        </p:spPr>
      </p:pic>
      <p:pic>
        <p:nvPicPr>
          <p:cNvPr id="9" name="Picture 8" descr="MHA_3c_MarkOnly.eps">
            <a:extLst>
              <a:ext uri="{FF2B5EF4-FFF2-40B4-BE49-F238E27FC236}">
                <a16:creationId xmlns:a16="http://schemas.microsoft.com/office/drawing/2014/main" id="{77064F95-52CE-415F-ACAF-B09CD63C38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567" y="6467226"/>
            <a:ext cx="391992" cy="30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92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1_bkg_0003_Widescreen Divider 2.jpg">
            <a:extLst>
              <a:ext uri="{FF2B5EF4-FFF2-40B4-BE49-F238E27FC236}">
                <a16:creationId xmlns:a16="http://schemas.microsoft.com/office/drawing/2014/main" id="{F28DB2AF-6909-4A53-9780-A6A44F33CC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42745"/>
          </a:xfrm>
          <a:prstGeom prst="rect">
            <a:avLst/>
          </a:prstGeom>
        </p:spPr>
      </p:pic>
      <p:pic>
        <p:nvPicPr>
          <p:cNvPr id="3" name="Picture 2" descr="V1_bkg_0003_Widescreen Divider 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1838" cy="684274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64858" y="2302195"/>
            <a:ext cx="6996176" cy="1362075"/>
          </a:xfrm>
        </p:spPr>
        <p:txBody>
          <a:bodyPr anchor="t">
            <a:normAutofit/>
          </a:bodyPr>
          <a:lstStyle>
            <a:lvl1pPr algn="ctr">
              <a:defRPr sz="4000" b="0" cap="all">
                <a:solidFill>
                  <a:srgbClr val="2359A9"/>
                </a:solidFill>
                <a:latin typeface="Myriad Pro"/>
                <a:cs typeface="Myriad Pro"/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DIVIDER TEXT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18772" y="3838581"/>
            <a:ext cx="5958721" cy="666627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  <a:latin typeface="Myriad Pro"/>
                <a:cs typeface="Myriad Pro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divider subtitle text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445A06F-B57B-4109-A49D-67CD8478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6680" y="6476363"/>
            <a:ext cx="607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B8B553-6FDF-CD4C-81D7-86AB780CE96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MHA_3cv_cmyk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487" y="5014369"/>
            <a:ext cx="1271888" cy="648376"/>
          </a:xfrm>
          <a:prstGeom prst="rect">
            <a:avLst/>
          </a:prstGeom>
        </p:spPr>
      </p:pic>
      <p:pic>
        <p:nvPicPr>
          <p:cNvPr id="10" name="Picture 9" descr="MHA_3cv_cmyk.eps">
            <a:extLst>
              <a:ext uri="{FF2B5EF4-FFF2-40B4-BE49-F238E27FC236}">
                <a16:creationId xmlns:a16="http://schemas.microsoft.com/office/drawing/2014/main" id="{D9F6F3E1-291B-4E9C-929F-4850916BEB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487" y="5014369"/>
            <a:ext cx="1271888" cy="64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39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Backgroun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445A06F-B57B-4109-A49D-67CD8478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6680" y="6476363"/>
            <a:ext cx="607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B8B553-6FDF-CD4C-81D7-86AB780CE9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642278D-295D-44B7-8BFA-27E28DF4CF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092" y="274638"/>
            <a:ext cx="10945654" cy="1143000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r>
              <a:rPr lang="en-US" dirty="0"/>
              <a:t>CLICK TO ADD HEADING TEXT</a:t>
            </a:r>
          </a:p>
        </p:txBody>
      </p:sp>
      <p:pic>
        <p:nvPicPr>
          <p:cNvPr id="5" name="Picture 4" descr="MHA_3c_MarkOnly.eps">
            <a:extLst>
              <a:ext uri="{FF2B5EF4-FFF2-40B4-BE49-F238E27FC236}">
                <a16:creationId xmlns:a16="http://schemas.microsoft.com/office/drawing/2014/main" id="{077007A8-BC55-4336-826F-99B5B95459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647" y="6467226"/>
            <a:ext cx="391992" cy="306407"/>
          </a:xfrm>
          <a:prstGeom prst="rect">
            <a:avLst/>
          </a:prstGeom>
        </p:spPr>
      </p:pic>
      <p:pic>
        <p:nvPicPr>
          <p:cNvPr id="6" name="Picture 5" descr="MHA_3c_MarkOnly.eps">
            <a:extLst>
              <a:ext uri="{FF2B5EF4-FFF2-40B4-BE49-F238E27FC236}">
                <a16:creationId xmlns:a16="http://schemas.microsoft.com/office/drawing/2014/main" id="{B060E21D-A2FC-4422-BA82-CC41EFED09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647" y="6467226"/>
            <a:ext cx="391992" cy="306407"/>
          </a:xfrm>
          <a:prstGeom prst="rect">
            <a:avLst/>
          </a:prstGeom>
        </p:spPr>
      </p:pic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F013137E-0673-4315-9D00-76C30E257B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093" y="6360465"/>
            <a:ext cx="7132411" cy="481661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source text</a:t>
            </a:r>
          </a:p>
        </p:txBody>
      </p:sp>
    </p:spTree>
    <p:extLst>
      <p:ext uri="{BB962C8B-B14F-4D97-AF65-F5344CB8AC3E}">
        <p14:creationId xmlns:p14="http://schemas.microsoft.com/office/powerpoint/2010/main" val="41920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1_bkg_0000_Widescreen Cover 2.jpg">
            <a:extLst>
              <a:ext uri="{FF2B5EF4-FFF2-40B4-BE49-F238E27FC236}">
                <a16:creationId xmlns:a16="http://schemas.microsoft.com/office/drawing/2014/main" id="{EF7040D6-2924-47DC-B99D-5A3B89A318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61838" cy="6857999"/>
          </a:xfrm>
          <a:prstGeom prst="rect">
            <a:avLst/>
          </a:prstGeom>
        </p:spPr>
      </p:pic>
      <p:pic>
        <p:nvPicPr>
          <p:cNvPr id="8" name="Picture 7" descr="V1_bkg_0000_Widescreen Cover 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61838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098988"/>
            <a:ext cx="12161838" cy="1170086"/>
          </a:xfrm>
          <a:solidFill>
            <a:srgbClr val="FFFFFF"/>
          </a:solidFill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Myriad Pro"/>
                <a:cs typeface="Myriad Pro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3776190"/>
            <a:ext cx="12161838" cy="131951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  <a:latin typeface="Myriad Pro"/>
                <a:cs typeface="Myriad Pr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</a:t>
            </a:r>
          </a:p>
        </p:txBody>
      </p:sp>
      <p:pic>
        <p:nvPicPr>
          <p:cNvPr id="9" name="Picture 8" descr="MHA_3cv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925" y="5105400"/>
            <a:ext cx="1729262" cy="881533"/>
          </a:xfrm>
          <a:prstGeom prst="rect">
            <a:avLst/>
          </a:prstGeom>
        </p:spPr>
      </p:pic>
      <p:pic>
        <p:nvPicPr>
          <p:cNvPr id="7" name="Picture 6" descr="MHA_3cv_cmyk.eps">
            <a:extLst>
              <a:ext uri="{FF2B5EF4-FFF2-40B4-BE49-F238E27FC236}">
                <a16:creationId xmlns:a16="http://schemas.microsoft.com/office/drawing/2014/main" id="{D4FC1784-7662-42CC-B914-A3184D9AA6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925" y="5105400"/>
            <a:ext cx="1729262" cy="88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166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80282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8B553-6FDF-CD4C-81D7-86AB780CE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7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9" r:id="rId2"/>
    <p:sldLayoutId id="2147483678" r:id="rId3"/>
    <p:sldLayoutId id="2147483680" r:id="rId4"/>
    <p:sldLayoutId id="2147483676" r:id="rId5"/>
    <p:sldLayoutId id="2147483677" r:id="rId6"/>
    <p:sldLayoutId id="2147483681" r:id="rId7"/>
    <p:sldLayoutId id="2147483682" r:id="rId8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all" baseline="0">
          <a:solidFill>
            <a:schemeClr val="tx1"/>
          </a:solidFill>
          <a:latin typeface="Myriad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80"/>
        </a:spcBef>
        <a:buClr>
          <a:srgbClr val="00509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480"/>
        </a:spcBef>
        <a:buClr>
          <a:srgbClr val="54A939"/>
        </a:buClr>
        <a:buFont typeface="Arial"/>
        <a:buChar char="–"/>
        <a:defRPr sz="18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480"/>
        </a:spcBef>
        <a:buClr>
          <a:srgbClr val="005092"/>
        </a:buClr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480"/>
        </a:spcBef>
        <a:buClr>
          <a:srgbClr val="54A939"/>
        </a:buClr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480"/>
        </a:spcBef>
        <a:buClr>
          <a:srgbClr val="005092"/>
        </a:buClr>
        <a:buFont typeface="Arial" panose="020B0604020202020204" pitchFamily="34" charset="0"/>
        <a:buChar char="‒"/>
        <a:defRPr sz="12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80282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8B553-6FDF-CD4C-81D7-86AB780CE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9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all" baseline="0">
          <a:solidFill>
            <a:schemeClr val="tx1"/>
          </a:solidFill>
          <a:latin typeface="Myriad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80"/>
        </a:spcBef>
        <a:buClr>
          <a:srgbClr val="00509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480"/>
        </a:spcBef>
        <a:buClr>
          <a:srgbClr val="54A939"/>
        </a:buClr>
        <a:buFont typeface="Arial"/>
        <a:buChar char="–"/>
        <a:defRPr sz="18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480"/>
        </a:spcBef>
        <a:buClr>
          <a:srgbClr val="005092"/>
        </a:buClr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480"/>
        </a:spcBef>
        <a:buClr>
          <a:srgbClr val="54A939"/>
        </a:buClr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480"/>
        </a:spcBef>
        <a:buClr>
          <a:srgbClr val="005092"/>
        </a:buClr>
        <a:buFont typeface="Arial" panose="020B0604020202020204" pitchFamily="34" charset="0"/>
        <a:buChar char="‒"/>
        <a:defRPr sz="12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26365-67F7-4D76-806D-ED47F5A4FB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Guardianship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134A7-DCE6-47DD-829D-BD3CC61CAE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Brandon Floyd, Senior Analyst, </a:t>
            </a:r>
          </a:p>
          <a:p>
            <a:r>
              <a:rPr lang="en-US" dirty="0"/>
              <a:t>Government Affairs &amp; Policy </a:t>
            </a:r>
          </a:p>
        </p:txBody>
      </p:sp>
    </p:spTree>
    <p:extLst>
      <p:ext uri="{BB962C8B-B14F-4D97-AF65-F5344CB8AC3E}">
        <p14:creationId xmlns:p14="http://schemas.microsoft.com/office/powerpoint/2010/main" val="3144572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C6CEF-7918-9696-1546-A8AAD7640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Hospital Efforts	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3F0D934-FE92-DDF7-484A-E4D7A55A43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2380101"/>
              </p:ext>
            </p:extLst>
          </p:nvPr>
        </p:nvGraphicFramePr>
        <p:xfrm>
          <a:off x="608092" y="1580282"/>
          <a:ext cx="1094565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10616-6CB7-CAC6-7D4E-87714792B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B553-6FDF-CD4C-81D7-86AB780CE96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E1B0B1-E8C3-9A61-D993-CD71E1483C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32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149D1-B666-B1C5-6320-6C3E84294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2024 Legislation</a:t>
            </a:r>
          </a:p>
        </p:txBody>
      </p:sp>
    </p:spTree>
    <p:extLst>
      <p:ext uri="{BB962C8B-B14F-4D97-AF65-F5344CB8AC3E}">
        <p14:creationId xmlns:p14="http://schemas.microsoft.com/office/powerpoint/2010/main" val="508091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A6C6-4931-9DA2-DDBD-F0B4A4519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HB 698/ SB 759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69806-EB99-0EA7-66A1-416D6F19E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524" y="1580282"/>
            <a:ext cx="5862146" cy="4525963"/>
          </a:xfrm>
        </p:spPr>
        <p:txBody>
          <a:bodyPr/>
          <a:lstStyle/>
          <a:p>
            <a:r>
              <a:rPr lang="en-US" dirty="0"/>
              <a:t>Legislative Goals</a:t>
            </a:r>
          </a:p>
          <a:p>
            <a:pPr lvl="1"/>
            <a:r>
              <a:rPr lang="en-US" dirty="0"/>
              <a:t>Establish an alternative expedited process </a:t>
            </a:r>
          </a:p>
          <a:p>
            <a:pPr lvl="1"/>
            <a:r>
              <a:rPr lang="en-US" dirty="0"/>
              <a:t>Improve patient discharge process for vulnerable adult populations</a:t>
            </a:r>
          </a:p>
          <a:p>
            <a:pPr lvl="1"/>
            <a:r>
              <a:rPr lang="en-US" dirty="0"/>
              <a:t>Assist Hospital Throughput /Reduce ED Wait Times</a:t>
            </a:r>
          </a:p>
          <a:p>
            <a:pPr lvl="1"/>
            <a:r>
              <a:rPr lang="en-US" dirty="0"/>
              <a:t>Enact flexible hearing process (virtual / in-person)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15F83-3A6D-70E4-DE98-C0F7E1E55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B553-6FDF-CD4C-81D7-86AB780CE96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10BA17-1C73-D364-E122-64FE4BE042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278D30-2F7F-6689-5B55-AB1D6D9B4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669" y="1963906"/>
            <a:ext cx="3306921" cy="38633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7BAC2E-6C2F-7AD5-E66B-3F6A4002E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1394" y="1915359"/>
            <a:ext cx="3306921" cy="385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51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149D1-B666-B1C5-6320-6C3E84294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4047632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A6C6-4931-9DA2-DDBD-F0B4A4519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69806-EB99-0EA7-66A1-416D6F19E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Jurisdictional Court Procedural Differences</a:t>
            </a:r>
          </a:p>
          <a:p>
            <a:pPr lvl="1"/>
            <a:r>
              <a:rPr lang="en-US" dirty="0"/>
              <a:t>Variance in hearing processes for guardianship and emergency guardianships (staff and resources)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Requirements from post-acute facilities and nursing homes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Ensuring adequate patient protections in an expediated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15F83-3A6D-70E4-DE98-C0F7E1E55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B553-6FDF-CD4C-81D7-86AB780CE96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10BA17-1C73-D364-E122-64FE4BE042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9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EEF0C-8461-5B89-2C06-D39C690E3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0AF0F-C927-90F1-C03B-BB3EFFCFA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Guardianship </a:t>
            </a:r>
          </a:p>
          <a:p>
            <a:r>
              <a:rPr lang="en-US" dirty="0"/>
              <a:t>General Assembly Hospital Throughput Work Group Recommendation</a:t>
            </a:r>
          </a:p>
          <a:p>
            <a:r>
              <a:rPr lang="en-US" dirty="0"/>
              <a:t>MHA Engagement </a:t>
            </a:r>
          </a:p>
          <a:p>
            <a:r>
              <a:rPr lang="en-US" dirty="0"/>
              <a:t>Guardianship Legislation </a:t>
            </a:r>
          </a:p>
          <a:p>
            <a:r>
              <a:rPr lang="en-US" dirty="0"/>
              <a:t>Challenges to Guardianship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2FCFB-3C30-A1E5-DBED-5DB83FD9A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B553-6FDF-CD4C-81D7-86AB780CE96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F2BA0D-57E8-0875-E68C-5F5A5CDEE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04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149D1-B666-B1C5-6320-6C3E84294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Guardianship </a:t>
            </a:r>
          </a:p>
        </p:txBody>
      </p:sp>
    </p:spTree>
    <p:extLst>
      <p:ext uri="{BB962C8B-B14F-4D97-AF65-F5344CB8AC3E}">
        <p14:creationId xmlns:p14="http://schemas.microsoft.com/office/powerpoint/2010/main" val="664622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33FDB-4019-9D42-3136-D728EB9E7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Guardianship of Person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44D8E90-13BA-2D03-55FE-4417BD412F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5800813"/>
              </p:ext>
            </p:extLst>
          </p:nvPr>
        </p:nvGraphicFramePr>
        <p:xfrm>
          <a:off x="608092" y="1580282"/>
          <a:ext cx="1094565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403A1-78F7-0332-3959-33998EB75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8B553-6FDF-CD4C-81D7-86AB780CE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59A9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359A9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799D1F-842C-F3C3-26DE-8499A6AA2B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50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33FDB-4019-9D42-3136-D728EB9E7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Guardianship of Property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D775B5E-AB13-4490-DB41-5F1EEC6B67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0878347"/>
              </p:ext>
            </p:extLst>
          </p:nvPr>
        </p:nvGraphicFramePr>
        <p:xfrm>
          <a:off x="608092" y="1580282"/>
          <a:ext cx="1094565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403A1-78F7-0332-3959-33998EB75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8B553-6FDF-CD4C-81D7-86AB780CE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59A9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359A9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799D1F-842C-F3C3-26DE-8499A6AA2B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63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149D1-B666-B1C5-6320-6C3E84294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General Assembly hospital Throughput Work Group</a:t>
            </a:r>
          </a:p>
        </p:txBody>
      </p:sp>
    </p:spTree>
    <p:extLst>
      <p:ext uri="{BB962C8B-B14F-4D97-AF65-F5344CB8AC3E}">
        <p14:creationId xmlns:p14="http://schemas.microsoft.com/office/powerpoint/2010/main" val="46825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33FDB-4019-9D42-3136-D728EB9E7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Assembly hospital throughput </a:t>
            </a:r>
            <a:br>
              <a:rPr lang="en-US" dirty="0"/>
            </a:br>
            <a:r>
              <a:rPr lang="en-US" dirty="0"/>
              <a:t>work group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72A46-C357-2C58-9A7D-E453A472D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92" y="1590260"/>
            <a:ext cx="10945654" cy="4515985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dirty="0"/>
              <a:t>Convened at the request of the Health and Government Operations and Senate Finance Committees chairs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Comprised of General Assembly members, hospital leaders, and policy advocates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Tasked </a:t>
            </a:r>
            <a:r>
              <a:rPr lang="en-US" dirty="0">
                <a:latin typeface="+mn-lt"/>
              </a:rPr>
              <a:t>with a</a:t>
            </a:r>
            <a:r>
              <a:rPr lang="en-US" dirty="0">
                <a:effectLst/>
                <a:latin typeface="+mn-lt"/>
              </a:rPr>
              <a:t>nalyzing health care delivery across the continuum of care to identify opportunities to improve hospital throughput and alleviate long wait times in emergency rooms</a:t>
            </a:r>
          </a:p>
          <a:p>
            <a:pPr marL="0" indent="0">
              <a:buNone/>
            </a:pPr>
            <a:endParaRPr lang="en-US" dirty="0">
              <a:effectLst/>
              <a:latin typeface="+mn-lt"/>
            </a:endParaRPr>
          </a:p>
          <a:p>
            <a:r>
              <a:rPr lang="en-US" dirty="0"/>
              <a:t>Improving the guardianship process was identified as a means of ensuring patients receive care in the most appropriate setting while freeing up much-needed hospital inpatient capacity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403A1-78F7-0332-3959-33998EB75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8B553-6FDF-CD4C-81D7-86AB780CE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59A9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359A9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799D1F-842C-F3C3-26DE-8499A6AA2B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14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33FDB-4019-9D42-3136-D728EB9E7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Assembly hospital throughput </a:t>
            </a:r>
            <a:br>
              <a:rPr lang="en-US" dirty="0"/>
            </a:br>
            <a:r>
              <a:rPr lang="en-US" dirty="0"/>
              <a:t>work group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72A46-C357-2C58-9A7D-E453A472D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92" y="1580282"/>
            <a:ext cx="5409531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Guardianship Recommendation:</a:t>
            </a:r>
          </a:p>
          <a:p>
            <a:pPr lvl="1"/>
            <a:r>
              <a:rPr lang="en-US" dirty="0"/>
              <a:t>Improve patient care by expediting proper patient placement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Reduce administrative burden on  hospital staff  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Improve hospital throughput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403A1-78F7-0332-3959-33998EB75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8B553-6FDF-CD4C-81D7-86AB780CE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59A9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359A9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799D1F-842C-F3C3-26DE-8499A6AA2B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292E3B-FBE1-5AAD-F3EA-936F39666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380" y="1417638"/>
            <a:ext cx="5068207" cy="414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35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149D1-B666-B1C5-6320-6C3E84294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Hospital Engagement </a:t>
            </a:r>
          </a:p>
        </p:txBody>
      </p:sp>
    </p:spTree>
    <p:extLst>
      <p:ext uri="{BB962C8B-B14F-4D97-AF65-F5344CB8AC3E}">
        <p14:creationId xmlns:p14="http://schemas.microsoft.com/office/powerpoint/2010/main" val="305032677"/>
      </p:ext>
    </p:extLst>
  </p:cSld>
  <p:clrMapOvr>
    <a:masterClrMapping/>
  </p:clrMapOvr>
</p:sld>
</file>

<file path=ppt/theme/theme1.xml><?xml version="1.0" encoding="utf-8"?>
<a:theme xmlns:a="http://schemas.openxmlformats.org/drawingml/2006/main" name="MHA Theme">
  <a:themeElements>
    <a:clrScheme name="Custom 1">
      <a:dk1>
        <a:srgbClr val="2359A9"/>
      </a:dk1>
      <a:lt1>
        <a:sysClr val="window" lastClr="FFFFFF"/>
      </a:lt1>
      <a:dk2>
        <a:srgbClr val="444647"/>
      </a:dk2>
      <a:lt2>
        <a:srgbClr val="54A939"/>
      </a:lt2>
      <a:accent1>
        <a:srgbClr val="2359A9"/>
      </a:accent1>
      <a:accent2>
        <a:srgbClr val="54A939"/>
      </a:accent2>
      <a:accent3>
        <a:srgbClr val="888B8D"/>
      </a:accent3>
      <a:accent4>
        <a:srgbClr val="CCE2F1"/>
      </a:accent4>
      <a:accent5>
        <a:srgbClr val="001B49"/>
      </a:accent5>
      <a:accent6>
        <a:srgbClr val="FFFFFE"/>
      </a:accent6>
      <a:hlink>
        <a:srgbClr val="444647"/>
      </a:hlink>
      <a:folHlink>
        <a:srgbClr val="2359A9"/>
      </a:folHlink>
    </a:clrScheme>
    <a:fontScheme name="Custom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3200" dirty="0" smtClean="0">
            <a:solidFill>
              <a:srgbClr val="5E5E5E"/>
            </a:solidFill>
            <a:latin typeface="Myriad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uardianship Presentation   -  Read-Only" id="{15C41455-E0A9-4444-AAC9-BF0826567788}" vid="{EE347771-E098-4F8B-8EA2-26664007F731}"/>
    </a:ext>
  </a:extLst>
</a:theme>
</file>

<file path=ppt/theme/theme2.xml><?xml version="1.0" encoding="utf-8"?>
<a:theme xmlns:a="http://schemas.openxmlformats.org/drawingml/2006/main" name="1_MHA Theme">
  <a:themeElements>
    <a:clrScheme name="Custom 1">
      <a:dk1>
        <a:srgbClr val="2359A9"/>
      </a:dk1>
      <a:lt1>
        <a:sysClr val="window" lastClr="FFFFFF"/>
      </a:lt1>
      <a:dk2>
        <a:srgbClr val="444647"/>
      </a:dk2>
      <a:lt2>
        <a:srgbClr val="54A939"/>
      </a:lt2>
      <a:accent1>
        <a:srgbClr val="2359A9"/>
      </a:accent1>
      <a:accent2>
        <a:srgbClr val="54A939"/>
      </a:accent2>
      <a:accent3>
        <a:srgbClr val="888B8D"/>
      </a:accent3>
      <a:accent4>
        <a:srgbClr val="CCE2F1"/>
      </a:accent4>
      <a:accent5>
        <a:srgbClr val="001B49"/>
      </a:accent5>
      <a:accent6>
        <a:srgbClr val="FFFFFE"/>
      </a:accent6>
      <a:hlink>
        <a:srgbClr val="444647"/>
      </a:hlink>
      <a:folHlink>
        <a:srgbClr val="2359A9"/>
      </a:folHlink>
    </a:clrScheme>
    <a:fontScheme name="Custom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3200" dirty="0" smtClean="0">
            <a:solidFill>
              <a:srgbClr val="5E5E5E"/>
            </a:solidFill>
            <a:latin typeface="Myriad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uardianship Presentation   -  Read-Only" id="{15C41455-E0A9-4444-AAC9-BF0826567788}" vid="{DF1195BB-D042-4DA9-90E1-FFE82E884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Myriad Pro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yriad Pro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Myriad Pro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yriad Pro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7D84597BE32548861B8E32E61CCD35" ma:contentTypeVersion="16" ma:contentTypeDescription="Create a new document." ma:contentTypeScope="" ma:versionID="f92f8818aee1e9d3d6fe2356daaccee1">
  <xsd:schema xmlns:xsd="http://www.w3.org/2001/XMLSchema" xmlns:xs="http://www.w3.org/2001/XMLSchema" xmlns:p="http://schemas.microsoft.com/office/2006/metadata/properties" xmlns:ns1="http://schemas.microsoft.com/sharepoint/v3" xmlns:ns2="20fff55a-9291-41bd-80aa-92e2f9a0d3f4" xmlns:ns3="3897ab8f-4847-4b89-95c3-4eb8a86f2edb" targetNamespace="http://schemas.microsoft.com/office/2006/metadata/properties" ma:root="true" ma:fieldsID="2e715710924d5568fcde185a34c857e4" ns1:_="" ns2:_="" ns3:_="">
    <xsd:import namespace="http://schemas.microsoft.com/sharepoint/v3"/>
    <xsd:import namespace="20fff55a-9291-41bd-80aa-92e2f9a0d3f4"/>
    <xsd:import namespace="3897ab8f-4847-4b89-95c3-4eb8a86f2ed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ff55a-9291-41bd-80aa-92e2f9a0d3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bb1cd91-c6d9-4598-a6e5-5a758957f17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7ab8f-4847-4b89-95c3-4eb8a86f2ed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2b788ae-919b-4852-8831-24d6f30228d6}" ma:internalName="TaxCatchAll" ma:showField="CatchAllData" ma:web="3897ab8f-4847-4b89-95c3-4eb8a86f2e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lcf76f155ced4ddcb4097134ff3c332f xmlns="20fff55a-9291-41bd-80aa-92e2f9a0d3f4">
      <Terms xmlns="http://schemas.microsoft.com/office/infopath/2007/PartnerControls"/>
    </lcf76f155ced4ddcb4097134ff3c332f>
    <TaxCatchAll xmlns="3897ab8f-4847-4b89-95c3-4eb8a86f2edb" xsi:nil="true"/>
  </documentManagement>
</p:properties>
</file>

<file path=customXml/itemProps1.xml><?xml version="1.0" encoding="utf-8"?>
<ds:datastoreItem xmlns:ds="http://schemas.openxmlformats.org/officeDocument/2006/customXml" ds:itemID="{4E2D8231-4C7E-4AB3-BD2A-B0C1757D31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0fff55a-9291-41bd-80aa-92e2f9a0d3f4"/>
    <ds:schemaRef ds:uri="3897ab8f-4847-4b89-95c3-4eb8a86f2e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B4162F-5A78-46D1-ABDE-E598543D72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2AB676-48CF-4963-9D0A-D170F7F18BFA}">
  <ds:schemaRefs>
    <ds:schemaRef ds:uri="http://schemas.microsoft.com/sharepoint/v3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20fff55a-9291-41bd-80aa-92e2f9a0d3f4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3897ab8f-4847-4b89-95c3-4eb8a86f2ed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Guardianship Presentation </Template>
  <TotalTime>3741</TotalTime>
  <Words>403</Words>
  <Application>Microsoft Office PowerPoint</Application>
  <PresentationFormat>Custom</PresentationFormat>
  <Paragraphs>69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Wingdings</vt:lpstr>
      <vt:lpstr>Myriad Pro</vt:lpstr>
      <vt:lpstr>Courier New</vt:lpstr>
      <vt:lpstr>Arial</vt:lpstr>
      <vt:lpstr>MHA Theme</vt:lpstr>
      <vt:lpstr>1_MHA Theme</vt:lpstr>
      <vt:lpstr>Guardianship Presentation</vt:lpstr>
      <vt:lpstr>Overview </vt:lpstr>
      <vt:lpstr>Guardianship </vt:lpstr>
      <vt:lpstr>Guardianship of Person</vt:lpstr>
      <vt:lpstr>Guardianship of Property </vt:lpstr>
      <vt:lpstr>General Assembly hospital Throughput Work Group</vt:lpstr>
      <vt:lpstr>General Assembly hospital throughput  work group </vt:lpstr>
      <vt:lpstr>General Assembly hospital throughput  work group </vt:lpstr>
      <vt:lpstr>Hospital Engagement </vt:lpstr>
      <vt:lpstr>Hospital Efforts </vt:lpstr>
      <vt:lpstr>2024 Legislation</vt:lpstr>
      <vt:lpstr>HB 698/ SB 759</vt:lpstr>
      <vt:lpstr>Challenges</vt:lpstr>
      <vt:lpstr>Challenges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Nicklas, Andrew</dc:creator>
  <cp:lastModifiedBy>Floyd, Brandon</cp:lastModifiedBy>
  <cp:revision>3</cp:revision>
  <dcterms:created xsi:type="dcterms:W3CDTF">2024-08-26T17:05:29Z</dcterms:created>
  <dcterms:modified xsi:type="dcterms:W3CDTF">2024-08-29T20:30:13Z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0x0101004C7D84597BE32548861B8E32E61CCD35</vt:lpwstr>
  </property>
  <property fmtid="{D5CDD505-2E9C-101B-9397-08002B2CF9AE}" pid="3" name="MediaServiceImageTags">
    <vt:lpwstr/>
  </property>
</Properties>
</file>