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4"/>
  </p:notesMasterIdLst>
  <p:handoutMasterIdLst>
    <p:handoutMasterId r:id="rId25"/>
  </p:handoutMasterIdLst>
  <p:sldIdLst>
    <p:sldId id="410" r:id="rId5"/>
    <p:sldId id="383" r:id="rId6"/>
    <p:sldId id="391" r:id="rId7"/>
    <p:sldId id="411" r:id="rId8"/>
    <p:sldId id="412" r:id="rId9"/>
    <p:sldId id="408" r:id="rId10"/>
    <p:sldId id="413" r:id="rId11"/>
    <p:sldId id="414" r:id="rId12"/>
    <p:sldId id="415" r:id="rId13"/>
    <p:sldId id="416" r:id="rId14"/>
    <p:sldId id="417" r:id="rId15"/>
    <p:sldId id="418" r:id="rId16"/>
    <p:sldId id="419" r:id="rId17"/>
    <p:sldId id="420" r:id="rId18"/>
    <p:sldId id="421" r:id="rId19"/>
    <p:sldId id="422" r:id="rId20"/>
    <p:sldId id="423" r:id="rId21"/>
    <p:sldId id="424" r:id="rId22"/>
    <p:sldId id="39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56B247-C156-4065-B15F-D2B0E661C08F}" v="9" dt="2024-08-29T23:09:05.806"/>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327" autoAdjust="0"/>
  </p:normalViewPr>
  <p:slideViewPr>
    <p:cSldViewPr snapToGrid="0">
      <p:cViewPr varScale="1">
        <p:scale>
          <a:sx n="114" d="100"/>
          <a:sy n="114" d="100"/>
        </p:scale>
        <p:origin x="41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58" d="100"/>
          <a:sy n="58" d="100"/>
        </p:scale>
        <p:origin x="3240" y="67"/>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ffmann, Diane" userId="96d80f41-ebbb-4c9e-803b-1303a1b053e6" providerId="ADAL" clId="{5256B247-C156-4065-B15F-D2B0E661C08F}"/>
    <pc:docChg chg="custSel addSld delSld modSld">
      <pc:chgData name="Hoffmann, Diane" userId="96d80f41-ebbb-4c9e-803b-1303a1b053e6" providerId="ADAL" clId="{5256B247-C156-4065-B15F-D2B0E661C08F}" dt="2024-08-29T23:37:54.638" v="1791" actId="20577"/>
      <pc:docMkLst>
        <pc:docMk/>
      </pc:docMkLst>
      <pc:sldChg chg="modSp mod">
        <pc:chgData name="Hoffmann, Diane" userId="96d80f41-ebbb-4c9e-803b-1303a1b053e6" providerId="ADAL" clId="{5256B247-C156-4065-B15F-D2B0E661C08F}" dt="2024-08-29T22:56:36.488" v="1727" actId="113"/>
        <pc:sldMkLst>
          <pc:docMk/>
          <pc:sldMk cId="3200312026" sldId="391"/>
        </pc:sldMkLst>
        <pc:spChg chg="mod">
          <ac:chgData name="Hoffmann, Diane" userId="96d80f41-ebbb-4c9e-803b-1303a1b053e6" providerId="ADAL" clId="{5256B247-C156-4065-B15F-D2B0E661C08F}" dt="2024-08-29T22:56:36.488" v="1727" actId="113"/>
          <ac:spMkLst>
            <pc:docMk/>
            <pc:sldMk cId="3200312026" sldId="391"/>
            <ac:spMk id="3" creationId="{545D3755-C3E2-975E-DE68-CDECC4B526EC}"/>
          </ac:spMkLst>
        </pc:spChg>
      </pc:sldChg>
      <pc:sldChg chg="addSp delSp modSp mod">
        <pc:chgData name="Hoffmann, Diane" userId="96d80f41-ebbb-4c9e-803b-1303a1b053e6" providerId="ADAL" clId="{5256B247-C156-4065-B15F-D2B0E661C08F}" dt="2024-08-29T22:58:22.494" v="1742" actId="113"/>
        <pc:sldMkLst>
          <pc:docMk/>
          <pc:sldMk cId="4261132419" sldId="398"/>
        </pc:sldMkLst>
        <pc:spChg chg="mod">
          <ac:chgData name="Hoffmann, Diane" userId="96d80f41-ebbb-4c9e-803b-1303a1b053e6" providerId="ADAL" clId="{5256B247-C156-4065-B15F-D2B0E661C08F}" dt="2024-08-29T22:58:22.494" v="1742" actId="113"/>
          <ac:spMkLst>
            <pc:docMk/>
            <pc:sldMk cId="4261132419" sldId="398"/>
            <ac:spMk id="2" creationId="{F810C1B7-6E4E-3DEE-50C0-1CA3B14303EE}"/>
          </ac:spMkLst>
        </pc:spChg>
        <pc:spChg chg="del mod">
          <ac:chgData name="Hoffmann, Diane" userId="96d80f41-ebbb-4c9e-803b-1303a1b053e6" providerId="ADAL" clId="{5256B247-C156-4065-B15F-D2B0E661C08F}" dt="2024-08-29T22:07:40.794" v="1627" actId="21"/>
          <ac:spMkLst>
            <pc:docMk/>
            <pc:sldMk cId="4261132419" sldId="398"/>
            <ac:spMk id="3" creationId="{8BE734F0-2DDD-AF70-F13D-F9E4C1929411}"/>
          </ac:spMkLst>
        </pc:spChg>
        <pc:spChg chg="add mod">
          <ac:chgData name="Hoffmann, Diane" userId="96d80f41-ebbb-4c9e-803b-1303a1b053e6" providerId="ADAL" clId="{5256B247-C156-4065-B15F-D2B0E661C08F}" dt="2024-08-29T22:07:40.794" v="1627" actId="21"/>
          <ac:spMkLst>
            <pc:docMk/>
            <pc:sldMk cId="4261132419" sldId="398"/>
            <ac:spMk id="5" creationId="{2E344C36-045A-7C4C-42E4-E207BB7DEC6E}"/>
          </ac:spMkLst>
        </pc:spChg>
      </pc:sldChg>
      <pc:sldChg chg="del">
        <pc:chgData name="Hoffmann, Diane" userId="96d80f41-ebbb-4c9e-803b-1303a1b053e6" providerId="ADAL" clId="{5256B247-C156-4065-B15F-D2B0E661C08F}" dt="2024-08-29T22:07:29.369" v="1625" actId="2696"/>
        <pc:sldMkLst>
          <pc:docMk/>
          <pc:sldMk cId="752428618" sldId="403"/>
        </pc:sldMkLst>
      </pc:sldChg>
      <pc:sldChg chg="del">
        <pc:chgData name="Hoffmann, Diane" userId="96d80f41-ebbb-4c9e-803b-1303a1b053e6" providerId="ADAL" clId="{5256B247-C156-4065-B15F-D2B0E661C08F}" dt="2024-08-29T22:07:25.883" v="1624" actId="2696"/>
        <pc:sldMkLst>
          <pc:docMk/>
          <pc:sldMk cId="1850768898" sldId="404"/>
        </pc:sldMkLst>
      </pc:sldChg>
      <pc:sldChg chg="del">
        <pc:chgData name="Hoffmann, Diane" userId="96d80f41-ebbb-4c9e-803b-1303a1b053e6" providerId="ADAL" clId="{5256B247-C156-4065-B15F-D2B0E661C08F}" dt="2024-08-29T22:07:22.191" v="1623" actId="2696"/>
        <pc:sldMkLst>
          <pc:docMk/>
          <pc:sldMk cId="4127695141" sldId="405"/>
        </pc:sldMkLst>
      </pc:sldChg>
      <pc:sldChg chg="del">
        <pc:chgData name="Hoffmann, Diane" userId="96d80f41-ebbb-4c9e-803b-1303a1b053e6" providerId="ADAL" clId="{5256B247-C156-4065-B15F-D2B0E661C08F}" dt="2024-08-29T21:59:24.803" v="1254" actId="2696"/>
        <pc:sldMkLst>
          <pc:docMk/>
          <pc:sldMk cId="3088225330" sldId="407"/>
        </pc:sldMkLst>
      </pc:sldChg>
      <pc:sldChg chg="modSp mod">
        <pc:chgData name="Hoffmann, Diane" userId="96d80f41-ebbb-4c9e-803b-1303a1b053e6" providerId="ADAL" clId="{5256B247-C156-4065-B15F-D2B0E661C08F}" dt="2024-08-29T22:56:55.841" v="1729" actId="113"/>
        <pc:sldMkLst>
          <pc:docMk/>
          <pc:sldMk cId="888484295" sldId="408"/>
        </pc:sldMkLst>
        <pc:spChg chg="mod">
          <ac:chgData name="Hoffmann, Diane" userId="96d80f41-ebbb-4c9e-803b-1303a1b053e6" providerId="ADAL" clId="{5256B247-C156-4065-B15F-D2B0E661C08F}" dt="2024-08-29T22:56:55.841" v="1729" actId="113"/>
          <ac:spMkLst>
            <pc:docMk/>
            <pc:sldMk cId="888484295" sldId="408"/>
            <ac:spMk id="2" creationId="{805346ED-721D-85EE-2F1B-A31D0912DE29}"/>
          </ac:spMkLst>
        </pc:spChg>
      </pc:sldChg>
      <pc:sldChg chg="modSp mod">
        <pc:chgData name="Hoffmann, Diane" userId="96d80f41-ebbb-4c9e-803b-1303a1b053e6" providerId="ADAL" clId="{5256B247-C156-4065-B15F-D2B0E661C08F}" dt="2024-08-29T22:56:28.026" v="1726" actId="113"/>
        <pc:sldMkLst>
          <pc:docMk/>
          <pc:sldMk cId="3390304222" sldId="410"/>
        </pc:sldMkLst>
        <pc:spChg chg="mod">
          <ac:chgData name="Hoffmann, Diane" userId="96d80f41-ebbb-4c9e-803b-1303a1b053e6" providerId="ADAL" clId="{5256B247-C156-4065-B15F-D2B0E661C08F}" dt="2024-08-29T22:56:28.026" v="1726" actId="113"/>
          <ac:spMkLst>
            <pc:docMk/>
            <pc:sldMk cId="3390304222" sldId="410"/>
            <ac:spMk id="2" creationId="{7AB1D9D6-2977-ABCD-FDF8-51AFA5064E54}"/>
          </ac:spMkLst>
        </pc:spChg>
      </pc:sldChg>
      <pc:sldChg chg="addSp modSp mod">
        <pc:chgData name="Hoffmann, Diane" userId="96d80f41-ebbb-4c9e-803b-1303a1b053e6" providerId="ADAL" clId="{5256B247-C156-4065-B15F-D2B0E661C08F}" dt="2024-08-29T22:56:08.673" v="1725" actId="113"/>
        <pc:sldMkLst>
          <pc:docMk/>
          <pc:sldMk cId="653375523" sldId="411"/>
        </pc:sldMkLst>
        <pc:spChg chg="add mod">
          <ac:chgData name="Hoffmann, Diane" userId="96d80f41-ebbb-4c9e-803b-1303a1b053e6" providerId="ADAL" clId="{5256B247-C156-4065-B15F-D2B0E661C08F}" dt="2024-08-29T22:56:08.673" v="1725" actId="113"/>
          <ac:spMkLst>
            <pc:docMk/>
            <pc:sldMk cId="653375523" sldId="411"/>
            <ac:spMk id="6" creationId="{6E2B0607-1161-AB4E-54FB-6ED02FA72BF5}"/>
          </ac:spMkLst>
        </pc:spChg>
      </pc:sldChg>
      <pc:sldChg chg="modSp modAnim">
        <pc:chgData name="Hoffmann, Diane" userId="96d80f41-ebbb-4c9e-803b-1303a1b053e6" providerId="ADAL" clId="{5256B247-C156-4065-B15F-D2B0E661C08F}" dt="2024-08-29T23:09:05.806" v="1747"/>
        <pc:sldMkLst>
          <pc:docMk/>
          <pc:sldMk cId="1485679093" sldId="412"/>
        </pc:sldMkLst>
        <pc:spChg chg="mod">
          <ac:chgData name="Hoffmann, Diane" userId="96d80f41-ebbb-4c9e-803b-1303a1b053e6" providerId="ADAL" clId="{5256B247-C156-4065-B15F-D2B0E661C08F}" dt="2024-08-29T22:56:47.239" v="1728" actId="113"/>
          <ac:spMkLst>
            <pc:docMk/>
            <pc:sldMk cId="1485679093" sldId="412"/>
            <ac:spMk id="3" creationId="{545D3755-C3E2-975E-DE68-CDECC4B526EC}"/>
          </ac:spMkLst>
        </pc:spChg>
        <pc:spChg chg="mod">
          <ac:chgData name="Hoffmann, Diane" userId="96d80f41-ebbb-4c9e-803b-1303a1b053e6" providerId="ADAL" clId="{5256B247-C156-4065-B15F-D2B0E661C08F}" dt="2024-08-29T23:08:23.638" v="1746" actId="113"/>
          <ac:spMkLst>
            <pc:docMk/>
            <pc:sldMk cId="1485679093" sldId="412"/>
            <ac:spMk id="7" creationId="{F70BD87D-F7DA-961B-4024-A354DC87D168}"/>
          </ac:spMkLst>
        </pc:spChg>
      </pc:sldChg>
      <pc:sldChg chg="modSp mod">
        <pc:chgData name="Hoffmann, Diane" userId="96d80f41-ebbb-4c9e-803b-1303a1b053e6" providerId="ADAL" clId="{5256B247-C156-4065-B15F-D2B0E661C08F}" dt="2024-08-29T22:57:02.338" v="1730" actId="113"/>
        <pc:sldMkLst>
          <pc:docMk/>
          <pc:sldMk cId="2010165357" sldId="413"/>
        </pc:sldMkLst>
        <pc:spChg chg="mod">
          <ac:chgData name="Hoffmann, Diane" userId="96d80f41-ebbb-4c9e-803b-1303a1b053e6" providerId="ADAL" clId="{5256B247-C156-4065-B15F-D2B0E661C08F}" dt="2024-08-29T22:57:02.338" v="1730" actId="113"/>
          <ac:spMkLst>
            <pc:docMk/>
            <pc:sldMk cId="2010165357" sldId="413"/>
            <ac:spMk id="2" creationId="{65636CBD-A344-6859-6A1E-4447C7DAC5E1}"/>
          </ac:spMkLst>
        </pc:spChg>
      </pc:sldChg>
      <pc:sldChg chg="modSp mod">
        <pc:chgData name="Hoffmann, Diane" userId="96d80f41-ebbb-4c9e-803b-1303a1b053e6" providerId="ADAL" clId="{5256B247-C156-4065-B15F-D2B0E661C08F}" dt="2024-08-29T22:57:08.714" v="1731" actId="113"/>
        <pc:sldMkLst>
          <pc:docMk/>
          <pc:sldMk cId="1658052099" sldId="414"/>
        </pc:sldMkLst>
        <pc:spChg chg="mod">
          <ac:chgData name="Hoffmann, Diane" userId="96d80f41-ebbb-4c9e-803b-1303a1b053e6" providerId="ADAL" clId="{5256B247-C156-4065-B15F-D2B0E661C08F}" dt="2024-08-29T22:57:08.714" v="1731" actId="113"/>
          <ac:spMkLst>
            <pc:docMk/>
            <pc:sldMk cId="1658052099" sldId="414"/>
            <ac:spMk id="2" creationId="{65636CBD-A344-6859-6A1E-4447C7DAC5E1}"/>
          </ac:spMkLst>
        </pc:spChg>
      </pc:sldChg>
      <pc:sldChg chg="modSp mod">
        <pc:chgData name="Hoffmann, Diane" userId="96d80f41-ebbb-4c9e-803b-1303a1b053e6" providerId="ADAL" clId="{5256B247-C156-4065-B15F-D2B0E661C08F}" dt="2024-08-29T22:57:16.079" v="1732" actId="113"/>
        <pc:sldMkLst>
          <pc:docMk/>
          <pc:sldMk cId="3442149399" sldId="415"/>
        </pc:sldMkLst>
        <pc:spChg chg="mod">
          <ac:chgData name="Hoffmann, Diane" userId="96d80f41-ebbb-4c9e-803b-1303a1b053e6" providerId="ADAL" clId="{5256B247-C156-4065-B15F-D2B0E661C08F}" dt="2024-08-29T22:57:16.079" v="1732" actId="113"/>
          <ac:spMkLst>
            <pc:docMk/>
            <pc:sldMk cId="3442149399" sldId="415"/>
            <ac:spMk id="2" creationId="{65636CBD-A344-6859-6A1E-4447C7DAC5E1}"/>
          </ac:spMkLst>
        </pc:spChg>
      </pc:sldChg>
      <pc:sldChg chg="modSp mod">
        <pc:chgData name="Hoffmann, Diane" userId="96d80f41-ebbb-4c9e-803b-1303a1b053e6" providerId="ADAL" clId="{5256B247-C156-4065-B15F-D2B0E661C08F}" dt="2024-08-29T22:57:21.417" v="1733" actId="113"/>
        <pc:sldMkLst>
          <pc:docMk/>
          <pc:sldMk cId="1387392930" sldId="416"/>
        </pc:sldMkLst>
        <pc:spChg chg="mod">
          <ac:chgData name="Hoffmann, Diane" userId="96d80f41-ebbb-4c9e-803b-1303a1b053e6" providerId="ADAL" clId="{5256B247-C156-4065-B15F-D2B0E661C08F}" dt="2024-08-29T22:57:21.417" v="1733" actId="113"/>
          <ac:spMkLst>
            <pc:docMk/>
            <pc:sldMk cId="1387392930" sldId="416"/>
            <ac:spMk id="2" creationId="{65636CBD-A344-6859-6A1E-4447C7DAC5E1}"/>
          </ac:spMkLst>
        </pc:spChg>
      </pc:sldChg>
      <pc:sldChg chg="modSp mod">
        <pc:chgData name="Hoffmann, Diane" userId="96d80f41-ebbb-4c9e-803b-1303a1b053e6" providerId="ADAL" clId="{5256B247-C156-4065-B15F-D2B0E661C08F}" dt="2024-08-29T22:57:26.848" v="1734" actId="113"/>
        <pc:sldMkLst>
          <pc:docMk/>
          <pc:sldMk cId="3523168269" sldId="417"/>
        </pc:sldMkLst>
        <pc:spChg chg="mod">
          <ac:chgData name="Hoffmann, Diane" userId="96d80f41-ebbb-4c9e-803b-1303a1b053e6" providerId="ADAL" clId="{5256B247-C156-4065-B15F-D2B0E661C08F}" dt="2024-08-29T22:57:26.848" v="1734" actId="113"/>
          <ac:spMkLst>
            <pc:docMk/>
            <pc:sldMk cId="3523168269" sldId="417"/>
            <ac:spMk id="2" creationId="{E43C54C5-72A4-75A9-DD4C-438EE3DB7269}"/>
          </ac:spMkLst>
        </pc:spChg>
      </pc:sldChg>
      <pc:sldChg chg="modSp mod">
        <pc:chgData name="Hoffmann, Diane" userId="96d80f41-ebbb-4c9e-803b-1303a1b053e6" providerId="ADAL" clId="{5256B247-C156-4065-B15F-D2B0E661C08F}" dt="2024-08-29T22:57:31.808" v="1735" actId="113"/>
        <pc:sldMkLst>
          <pc:docMk/>
          <pc:sldMk cId="165047156" sldId="418"/>
        </pc:sldMkLst>
        <pc:spChg chg="mod">
          <ac:chgData name="Hoffmann, Diane" userId="96d80f41-ebbb-4c9e-803b-1303a1b053e6" providerId="ADAL" clId="{5256B247-C156-4065-B15F-D2B0E661C08F}" dt="2024-08-29T22:57:31.808" v="1735" actId="113"/>
          <ac:spMkLst>
            <pc:docMk/>
            <pc:sldMk cId="165047156" sldId="418"/>
            <ac:spMk id="2" creationId="{E43C54C5-72A4-75A9-DD4C-438EE3DB7269}"/>
          </ac:spMkLst>
        </pc:spChg>
      </pc:sldChg>
      <pc:sldChg chg="modSp mod">
        <pc:chgData name="Hoffmann, Diane" userId="96d80f41-ebbb-4c9e-803b-1303a1b053e6" providerId="ADAL" clId="{5256B247-C156-4065-B15F-D2B0E661C08F}" dt="2024-08-29T22:57:41.913" v="1736" actId="113"/>
        <pc:sldMkLst>
          <pc:docMk/>
          <pc:sldMk cId="1249699165" sldId="419"/>
        </pc:sldMkLst>
        <pc:spChg chg="mod">
          <ac:chgData name="Hoffmann, Diane" userId="96d80f41-ebbb-4c9e-803b-1303a1b053e6" providerId="ADAL" clId="{5256B247-C156-4065-B15F-D2B0E661C08F}" dt="2024-08-29T22:57:41.913" v="1736" actId="113"/>
          <ac:spMkLst>
            <pc:docMk/>
            <pc:sldMk cId="1249699165" sldId="419"/>
            <ac:spMk id="2" creationId="{805346ED-721D-85EE-2F1B-A31D0912DE29}"/>
          </ac:spMkLst>
        </pc:spChg>
        <pc:spChg chg="mod">
          <ac:chgData name="Hoffmann, Diane" userId="96d80f41-ebbb-4c9e-803b-1303a1b053e6" providerId="ADAL" clId="{5256B247-C156-4065-B15F-D2B0E661C08F}" dt="2024-08-29T20:54:44.939" v="125"/>
          <ac:spMkLst>
            <pc:docMk/>
            <pc:sldMk cId="1249699165" sldId="419"/>
            <ac:spMk id="3" creationId="{DB097449-5B72-ADA0-3B2D-1CBC160D6B90}"/>
          </ac:spMkLst>
        </pc:spChg>
        <pc:spChg chg="mod">
          <ac:chgData name="Hoffmann, Diane" userId="96d80f41-ebbb-4c9e-803b-1303a1b053e6" providerId="ADAL" clId="{5256B247-C156-4065-B15F-D2B0E661C08F}" dt="2024-08-29T20:55:29.581" v="130" actId="12"/>
          <ac:spMkLst>
            <pc:docMk/>
            <pc:sldMk cId="1249699165" sldId="419"/>
            <ac:spMk id="4" creationId="{41FC7B50-71A6-D8BE-C032-5EB4CF5706D5}"/>
          </ac:spMkLst>
        </pc:spChg>
      </pc:sldChg>
      <pc:sldChg chg="modSp mod">
        <pc:chgData name="Hoffmann, Diane" userId="96d80f41-ebbb-4c9e-803b-1303a1b053e6" providerId="ADAL" clId="{5256B247-C156-4065-B15F-D2B0E661C08F}" dt="2024-08-29T22:57:51.499" v="1737" actId="113"/>
        <pc:sldMkLst>
          <pc:docMk/>
          <pc:sldMk cId="1900844473" sldId="420"/>
        </pc:sldMkLst>
        <pc:spChg chg="mod">
          <ac:chgData name="Hoffmann, Diane" userId="96d80f41-ebbb-4c9e-803b-1303a1b053e6" providerId="ADAL" clId="{5256B247-C156-4065-B15F-D2B0E661C08F}" dt="2024-08-29T22:57:51.499" v="1737" actId="113"/>
          <ac:spMkLst>
            <pc:docMk/>
            <pc:sldMk cId="1900844473" sldId="420"/>
            <ac:spMk id="2" creationId="{805346ED-721D-85EE-2F1B-A31D0912DE29}"/>
          </ac:spMkLst>
        </pc:spChg>
        <pc:spChg chg="mod">
          <ac:chgData name="Hoffmann, Diane" userId="96d80f41-ebbb-4c9e-803b-1303a1b053e6" providerId="ADAL" clId="{5256B247-C156-4065-B15F-D2B0E661C08F}" dt="2024-08-29T20:57:01.660" v="140" actId="27636"/>
          <ac:spMkLst>
            <pc:docMk/>
            <pc:sldMk cId="1900844473" sldId="420"/>
            <ac:spMk id="3" creationId="{DB097449-5B72-ADA0-3B2D-1CBC160D6B90}"/>
          </ac:spMkLst>
        </pc:spChg>
        <pc:spChg chg="mod">
          <ac:chgData name="Hoffmann, Diane" userId="96d80f41-ebbb-4c9e-803b-1303a1b053e6" providerId="ADAL" clId="{5256B247-C156-4065-B15F-D2B0E661C08F}" dt="2024-08-29T20:57:05.892" v="141"/>
          <ac:spMkLst>
            <pc:docMk/>
            <pc:sldMk cId="1900844473" sldId="420"/>
            <ac:spMk id="4" creationId="{41FC7B50-71A6-D8BE-C032-5EB4CF5706D5}"/>
          </ac:spMkLst>
        </pc:spChg>
      </pc:sldChg>
      <pc:sldChg chg="modSp mod">
        <pc:chgData name="Hoffmann, Diane" userId="96d80f41-ebbb-4c9e-803b-1303a1b053e6" providerId="ADAL" clId="{5256B247-C156-4065-B15F-D2B0E661C08F}" dt="2024-08-29T22:57:58.256" v="1738" actId="113"/>
        <pc:sldMkLst>
          <pc:docMk/>
          <pc:sldMk cId="2190904847" sldId="421"/>
        </pc:sldMkLst>
        <pc:spChg chg="mod">
          <ac:chgData name="Hoffmann, Diane" userId="96d80f41-ebbb-4c9e-803b-1303a1b053e6" providerId="ADAL" clId="{5256B247-C156-4065-B15F-D2B0E661C08F}" dt="2024-08-29T22:57:58.256" v="1738" actId="113"/>
          <ac:spMkLst>
            <pc:docMk/>
            <pc:sldMk cId="2190904847" sldId="421"/>
            <ac:spMk id="2" creationId="{805346ED-721D-85EE-2F1B-A31D0912DE29}"/>
          </ac:spMkLst>
        </pc:spChg>
        <pc:spChg chg="mod">
          <ac:chgData name="Hoffmann, Diane" userId="96d80f41-ebbb-4c9e-803b-1303a1b053e6" providerId="ADAL" clId="{5256B247-C156-4065-B15F-D2B0E661C08F}" dt="2024-08-29T21:22:22.758" v="152" actId="20577"/>
          <ac:spMkLst>
            <pc:docMk/>
            <pc:sldMk cId="2190904847" sldId="421"/>
            <ac:spMk id="3" creationId="{DB097449-5B72-ADA0-3B2D-1CBC160D6B90}"/>
          </ac:spMkLst>
        </pc:spChg>
      </pc:sldChg>
      <pc:sldChg chg="modSp new mod">
        <pc:chgData name="Hoffmann, Diane" userId="96d80f41-ebbb-4c9e-803b-1303a1b053e6" providerId="ADAL" clId="{5256B247-C156-4065-B15F-D2B0E661C08F}" dt="2024-08-29T23:37:54.638" v="1791" actId="20577"/>
        <pc:sldMkLst>
          <pc:docMk/>
          <pc:sldMk cId="3485140316" sldId="422"/>
        </pc:sldMkLst>
        <pc:spChg chg="mod">
          <ac:chgData name="Hoffmann, Diane" userId="96d80f41-ebbb-4c9e-803b-1303a1b053e6" providerId="ADAL" clId="{5256B247-C156-4065-B15F-D2B0E661C08F}" dt="2024-08-29T22:58:04.872" v="1739" actId="113"/>
          <ac:spMkLst>
            <pc:docMk/>
            <pc:sldMk cId="3485140316" sldId="422"/>
            <ac:spMk id="2" creationId="{BEC78B0D-AF07-E173-ADCE-D765C0DB9EE4}"/>
          </ac:spMkLst>
        </pc:spChg>
        <pc:spChg chg="mod">
          <ac:chgData name="Hoffmann, Diane" userId="96d80f41-ebbb-4c9e-803b-1303a1b053e6" providerId="ADAL" clId="{5256B247-C156-4065-B15F-D2B0E661C08F}" dt="2024-08-29T23:37:54.638" v="1791" actId="20577"/>
          <ac:spMkLst>
            <pc:docMk/>
            <pc:sldMk cId="3485140316" sldId="422"/>
            <ac:spMk id="3" creationId="{EFBE41EF-8236-2F9A-4F07-A5F9A4ACE13E}"/>
          </ac:spMkLst>
        </pc:spChg>
      </pc:sldChg>
      <pc:sldChg chg="modSp mod">
        <pc:chgData name="Hoffmann, Diane" userId="96d80f41-ebbb-4c9e-803b-1303a1b053e6" providerId="ADAL" clId="{5256B247-C156-4065-B15F-D2B0E661C08F}" dt="2024-08-29T22:58:55.443" v="1744" actId="113"/>
        <pc:sldMkLst>
          <pc:docMk/>
          <pc:sldMk cId="4237655465" sldId="423"/>
        </pc:sldMkLst>
        <pc:spChg chg="mod">
          <ac:chgData name="Hoffmann, Diane" userId="96d80f41-ebbb-4c9e-803b-1303a1b053e6" providerId="ADAL" clId="{5256B247-C156-4065-B15F-D2B0E661C08F}" dt="2024-08-29T22:58:11.436" v="1740" actId="113"/>
          <ac:spMkLst>
            <pc:docMk/>
            <pc:sldMk cId="4237655465" sldId="423"/>
            <ac:spMk id="2" creationId="{BEC78B0D-AF07-E173-ADCE-D765C0DB9EE4}"/>
          </ac:spMkLst>
        </pc:spChg>
        <pc:spChg chg="mod">
          <ac:chgData name="Hoffmann, Diane" userId="96d80f41-ebbb-4c9e-803b-1303a1b053e6" providerId="ADAL" clId="{5256B247-C156-4065-B15F-D2B0E661C08F}" dt="2024-08-29T22:58:55.443" v="1744" actId="113"/>
          <ac:spMkLst>
            <pc:docMk/>
            <pc:sldMk cId="4237655465" sldId="423"/>
            <ac:spMk id="3" creationId="{EFBE41EF-8236-2F9A-4F07-A5F9A4ACE13E}"/>
          </ac:spMkLst>
        </pc:spChg>
      </pc:sldChg>
      <pc:sldChg chg="modSp mod">
        <pc:chgData name="Hoffmann, Diane" userId="96d80f41-ebbb-4c9e-803b-1303a1b053e6" providerId="ADAL" clId="{5256B247-C156-4065-B15F-D2B0E661C08F}" dt="2024-08-29T22:59:01.369" v="1745" actId="113"/>
        <pc:sldMkLst>
          <pc:docMk/>
          <pc:sldMk cId="3989664606" sldId="424"/>
        </pc:sldMkLst>
        <pc:spChg chg="mod">
          <ac:chgData name="Hoffmann, Diane" userId="96d80f41-ebbb-4c9e-803b-1303a1b053e6" providerId="ADAL" clId="{5256B247-C156-4065-B15F-D2B0E661C08F}" dt="2024-08-29T22:58:16.773" v="1741" actId="113"/>
          <ac:spMkLst>
            <pc:docMk/>
            <pc:sldMk cId="3989664606" sldId="424"/>
            <ac:spMk id="2" creationId="{BEC78B0D-AF07-E173-ADCE-D765C0DB9EE4}"/>
          </ac:spMkLst>
        </pc:spChg>
        <pc:spChg chg="mod">
          <ac:chgData name="Hoffmann, Diane" userId="96d80f41-ebbb-4c9e-803b-1303a1b053e6" providerId="ADAL" clId="{5256B247-C156-4065-B15F-D2B0E661C08F}" dt="2024-08-29T22:59:01.369" v="1745" actId="113"/>
          <ac:spMkLst>
            <pc:docMk/>
            <pc:sldMk cId="3989664606" sldId="424"/>
            <ac:spMk id="3" creationId="{EFBE41EF-8236-2F9A-4F07-A5F9A4ACE13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8/29/2024</a:t>
            </a:fld>
            <a:endParaRPr lang="en-US" dirty="0"/>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dirty="0"/>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8/29/2024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3908276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989223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2386183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584708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803597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6598955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dirty="0">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dirty="0">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dirty="0">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b="0" dirty="0"/>
              <a:t>Guardianship (&amp; Alternatives)</a:t>
            </a:r>
            <a:br>
              <a:rPr lang="en-US" b="0" dirty="0"/>
            </a:br>
            <a:r>
              <a:rPr lang="en-US" b="0" dirty="0"/>
              <a:t>Working Group</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6CBD-A344-6859-6A1E-4447C7DAC5E1}"/>
              </a:ext>
            </a:extLst>
          </p:cNvPr>
          <p:cNvSpPr>
            <a:spLocks noGrp="1"/>
          </p:cNvSpPr>
          <p:nvPr>
            <p:ph type="title"/>
          </p:nvPr>
        </p:nvSpPr>
        <p:spPr/>
        <p:txBody>
          <a:bodyPr/>
          <a:lstStyle/>
          <a:p>
            <a:pPr algn="ctr"/>
            <a:r>
              <a:rPr lang="en-US" b="0" dirty="0"/>
              <a:t>Montgomery County Dept. of Health and Human Services</a:t>
            </a:r>
          </a:p>
        </p:txBody>
      </p:sp>
      <p:sp>
        <p:nvSpPr>
          <p:cNvPr id="3" name="Table Placeholder 2">
            <a:extLst>
              <a:ext uri="{FF2B5EF4-FFF2-40B4-BE49-F238E27FC236}">
                <a16:creationId xmlns:a16="http://schemas.microsoft.com/office/drawing/2014/main" id="{AB5278DD-A541-440E-09FA-9CBE28476884}"/>
              </a:ext>
            </a:extLst>
          </p:cNvPr>
          <p:cNvSpPr>
            <a:spLocks noGrp="1"/>
          </p:cNvSpPr>
          <p:nvPr>
            <p:ph type="tbl" sz="quarter" idx="10"/>
          </p:nvPr>
        </p:nvSpPr>
        <p:spPr>
          <a:xfrm>
            <a:off x="302004" y="2181138"/>
            <a:ext cx="11265156" cy="4474462"/>
          </a:xfrm>
        </p:spPr>
        <p:txBody>
          <a:bodyPr/>
          <a:lstStyle/>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Under the bill, county APS programs will have to investigate and respond to petitions to obtain consent to discharge or transfer an alleged disabled person within 10 days rather than 30 days.</a:t>
            </a: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Further, the bill amends the Est. &amp; Trusts Article 13-705(f) which deals specifically with guardianship in connection with medical treatment. Although “medical treatment” is not defined in statute or caselaw, consent to discharge or transfer from a hospital may not fall within the definition of treatment. Generally, this statute has been used for alleged disabled persons who require time-sensitive emergency surgery or treatment and a guardian of the person was required for the treatment.</a:t>
            </a:r>
          </a:p>
          <a:p>
            <a:endParaRPr lang="en-US" dirty="0"/>
          </a:p>
        </p:txBody>
      </p:sp>
    </p:spTree>
    <p:extLst>
      <p:ext uri="{BB962C8B-B14F-4D97-AF65-F5344CB8AC3E}">
        <p14:creationId xmlns:p14="http://schemas.microsoft.com/office/powerpoint/2010/main" val="1387392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C54C5-72A4-75A9-DD4C-438EE3DB7269}"/>
              </a:ext>
            </a:extLst>
          </p:cNvPr>
          <p:cNvSpPr>
            <a:spLocks noGrp="1"/>
          </p:cNvSpPr>
          <p:nvPr>
            <p:ph type="title"/>
          </p:nvPr>
        </p:nvSpPr>
        <p:spPr>
          <a:xfrm>
            <a:off x="594360" y="189572"/>
            <a:ext cx="7803020" cy="1593507"/>
          </a:xfrm>
        </p:spPr>
        <p:txBody>
          <a:bodyPr/>
          <a:lstStyle/>
          <a:p>
            <a:r>
              <a:rPr lang="en-US" b="0" dirty="0"/>
              <a:t>Maryland Rules of Procedure</a:t>
            </a:r>
            <a:br>
              <a:rPr lang="en-US" b="0" dirty="0"/>
            </a:br>
            <a:r>
              <a:rPr lang="en-US" b="0" dirty="0"/>
              <a:t>Rule 10-201(f)</a:t>
            </a:r>
          </a:p>
        </p:txBody>
      </p:sp>
      <p:sp>
        <p:nvSpPr>
          <p:cNvPr id="3" name="Content Placeholder 2">
            <a:extLst>
              <a:ext uri="{FF2B5EF4-FFF2-40B4-BE49-F238E27FC236}">
                <a16:creationId xmlns:a16="http://schemas.microsoft.com/office/drawing/2014/main" id="{17424FC0-806A-1A22-177B-7A5E3C393B49}"/>
              </a:ext>
            </a:extLst>
          </p:cNvPr>
          <p:cNvSpPr>
            <a:spLocks noGrp="1"/>
          </p:cNvSpPr>
          <p:nvPr>
            <p:ph sz="quarter" idx="13"/>
          </p:nvPr>
        </p:nvSpPr>
        <p:spPr/>
        <p:txBody>
          <a:bodyPr>
            <a:normAutofit lnSpcReduction="10000"/>
          </a:bodyPr>
          <a:lstStyle/>
          <a:p>
            <a:r>
              <a:rPr lang="en-US" dirty="0"/>
              <a:t>Sets forth a process for an expedited hearing for medical treatment</a:t>
            </a:r>
          </a:p>
          <a:p>
            <a:r>
              <a:rPr lang="en-US" dirty="0"/>
              <a:t>Petition for an expedited decision must be filed along with a petition for guardianship of the person</a:t>
            </a:r>
          </a:p>
          <a:p>
            <a:pPr lvl="1"/>
            <a:r>
              <a:rPr lang="en-US" dirty="0"/>
              <a:t>Entitles the alleged disabled person to a jury trial on issue of whether a guardianship is necessary</a:t>
            </a:r>
          </a:p>
          <a:p>
            <a:pPr lvl="2"/>
            <a:r>
              <a:rPr lang="en-US" dirty="0"/>
              <a:t>May require alleged disabled person’s attorney to investigate allegations in the petition, interview interested persons and assess the needs of the disabled person</a:t>
            </a:r>
          </a:p>
        </p:txBody>
      </p:sp>
    </p:spTree>
    <p:extLst>
      <p:ext uri="{BB962C8B-B14F-4D97-AF65-F5344CB8AC3E}">
        <p14:creationId xmlns:p14="http://schemas.microsoft.com/office/powerpoint/2010/main" val="3523168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C54C5-72A4-75A9-DD4C-438EE3DB7269}"/>
              </a:ext>
            </a:extLst>
          </p:cNvPr>
          <p:cNvSpPr>
            <a:spLocks noGrp="1"/>
          </p:cNvSpPr>
          <p:nvPr>
            <p:ph type="title"/>
          </p:nvPr>
        </p:nvSpPr>
        <p:spPr>
          <a:xfrm>
            <a:off x="594360" y="189572"/>
            <a:ext cx="7803020" cy="1593507"/>
          </a:xfrm>
        </p:spPr>
        <p:txBody>
          <a:bodyPr/>
          <a:lstStyle/>
          <a:p>
            <a:r>
              <a:rPr lang="en-US" b="0" dirty="0"/>
              <a:t>Health Care to Guardianship Pipeline</a:t>
            </a:r>
          </a:p>
        </p:txBody>
      </p:sp>
      <p:sp>
        <p:nvSpPr>
          <p:cNvPr id="3" name="Content Placeholder 2">
            <a:extLst>
              <a:ext uri="{FF2B5EF4-FFF2-40B4-BE49-F238E27FC236}">
                <a16:creationId xmlns:a16="http://schemas.microsoft.com/office/drawing/2014/main" id="{17424FC0-806A-1A22-177B-7A5E3C393B49}"/>
              </a:ext>
            </a:extLst>
          </p:cNvPr>
          <p:cNvSpPr>
            <a:spLocks noGrp="1"/>
          </p:cNvSpPr>
          <p:nvPr>
            <p:ph sz="quarter" idx="13"/>
          </p:nvPr>
        </p:nvSpPr>
        <p:spPr/>
        <p:txBody>
          <a:bodyPr>
            <a:normAutofit/>
          </a:bodyPr>
          <a:lstStyle/>
          <a:p>
            <a:r>
              <a:rPr lang="en-US" dirty="0"/>
              <a:t>2021 Maryland </a:t>
            </a:r>
            <a:r>
              <a:rPr lang="en-US" dirty="0" err="1"/>
              <a:t>AoC</a:t>
            </a:r>
            <a:r>
              <a:rPr lang="en-US" dirty="0"/>
              <a:t> received grant from Administration for Community Living at USDHHS</a:t>
            </a:r>
          </a:p>
          <a:p>
            <a:r>
              <a:rPr lang="en-US" dirty="0"/>
              <a:t>To:</a:t>
            </a:r>
          </a:p>
          <a:p>
            <a:pPr lvl="1"/>
            <a:r>
              <a:rPr lang="en-US" dirty="0"/>
              <a:t>Perform an assessment of Maryland’s guardianship system </a:t>
            </a:r>
          </a:p>
          <a:p>
            <a:pPr lvl="1"/>
            <a:r>
              <a:rPr lang="en-US" dirty="0"/>
              <a:t>Identify drivers of the pipeline and</a:t>
            </a:r>
          </a:p>
          <a:p>
            <a:pPr lvl="1"/>
            <a:r>
              <a:rPr lang="en-US" dirty="0"/>
              <a:t>Identify ways to divert patients to less restrictive and more person-centered options than guardianship</a:t>
            </a:r>
          </a:p>
        </p:txBody>
      </p:sp>
      <p:pic>
        <p:nvPicPr>
          <p:cNvPr id="4" name="Picture 3">
            <a:extLst>
              <a:ext uri="{FF2B5EF4-FFF2-40B4-BE49-F238E27FC236}">
                <a16:creationId xmlns:a16="http://schemas.microsoft.com/office/drawing/2014/main" id="{7675FA32-1175-0864-5921-091B1928E5EA}"/>
              </a:ext>
            </a:extLst>
          </p:cNvPr>
          <p:cNvPicPr>
            <a:picLocks noChangeAspect="1"/>
          </p:cNvPicPr>
          <p:nvPr/>
        </p:nvPicPr>
        <p:blipFill>
          <a:blip r:embed="rId2"/>
          <a:stretch>
            <a:fillRect/>
          </a:stretch>
        </p:blipFill>
        <p:spPr>
          <a:xfrm>
            <a:off x="8005664" y="3429000"/>
            <a:ext cx="3461658" cy="2999792"/>
          </a:xfrm>
          <a:prstGeom prst="rect">
            <a:avLst/>
          </a:prstGeom>
        </p:spPr>
      </p:pic>
    </p:spTree>
    <p:extLst>
      <p:ext uri="{BB962C8B-B14F-4D97-AF65-F5344CB8AC3E}">
        <p14:creationId xmlns:p14="http://schemas.microsoft.com/office/powerpoint/2010/main" val="165047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11359952" cy="1494596"/>
          </a:xfrm>
        </p:spPr>
        <p:txBody>
          <a:bodyPr/>
          <a:lstStyle/>
          <a:p>
            <a:r>
              <a:rPr lang="en-US" sz="4000" b="0" dirty="0"/>
              <a:t>2011 recommendation by Working Group on Hospitalized Adult Disabled Persons – Appointment of Temporary Limited Guardian</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676525"/>
            <a:ext cx="4490827" cy="3597470"/>
          </a:xfrm>
        </p:spPr>
        <p:txBody>
          <a:bodyPr/>
          <a:lstStyle/>
          <a:p>
            <a:pPr>
              <a:lnSpc>
                <a:spcPct val="100000"/>
              </a:lnSpc>
              <a:spcBef>
                <a:spcPts val="0"/>
              </a:spcBef>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Maryland should establish a short-term surrogate decision-making mechanism specifically for disabled adults in hospitals who are unable to make discharge and placement decisions. This policy should be implemented as a “less restrictive alternative” to the guardianship process. Any cases not meeting requisite criteria, or having a conflict or objection, would lead to a petition for guardianship with full safeguards. </a:t>
            </a:r>
          </a:p>
          <a:p>
            <a:pPr>
              <a:lnSpc>
                <a:spcPct val="100000"/>
              </a:lnSpc>
              <a:spcBef>
                <a:spcPts val="0"/>
              </a:spcBef>
            </a:pPr>
            <a:endParaRPr lang="en-US" dirty="0"/>
          </a:p>
          <a:p>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550253"/>
            <a:ext cx="4490827" cy="3723742"/>
          </a:xfrm>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Working Group identified two possible models for the surrogate decision-making mechanism including: </a:t>
            </a: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Patient Care Advisory Committees and </a:t>
            </a: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Clinical Review Panels</a:t>
            </a:r>
            <a:endParaRPr lang="en-US" dirty="0"/>
          </a:p>
        </p:txBody>
      </p:sp>
    </p:spTree>
    <p:extLst>
      <p:ext uri="{BB962C8B-B14F-4D97-AF65-F5344CB8AC3E}">
        <p14:creationId xmlns:p14="http://schemas.microsoft.com/office/powerpoint/2010/main" val="1249699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11359952" cy="1494596"/>
          </a:xfrm>
        </p:spPr>
        <p:txBody>
          <a:bodyPr/>
          <a:lstStyle/>
          <a:p>
            <a:r>
              <a:rPr lang="en-US" sz="4000" b="0" dirty="0"/>
              <a:t>2011 recommendation by Working Group on Hospitalized Adult Disabled Persons – Appointment of Temporary Limited Guardian</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340528"/>
            <a:ext cx="4490827" cy="3933467"/>
          </a:xfrm>
        </p:spPr>
        <p:txBody>
          <a:bodyPr>
            <a:normAutofit/>
          </a:bodyPr>
          <a:lstStyle/>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Working Group included representatives from the following agencies and organizations: </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DHR (including local Social Service Departments’ Guardianship Programs); </a:t>
            </a: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Department of Aging; </a:t>
            </a: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Area Agencies on Aging; </a:t>
            </a: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Administrative Office of the Courts; </a:t>
            </a:r>
          </a:p>
          <a:p>
            <a:pPr marL="0" marR="0">
              <a:lnSpc>
                <a:spcPct val="107000"/>
              </a:lnSpc>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Department of Health and Mental Hygiene; </a:t>
            </a:r>
          </a:p>
          <a:p>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550253"/>
            <a:ext cx="4490827" cy="3723742"/>
          </a:xfrm>
        </p:spPr>
        <p:txBody>
          <a:bodyPr/>
          <a:lstStyle/>
          <a:p>
            <a:pPr marL="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Hospitals; </a:t>
            </a:r>
          </a:p>
          <a:p>
            <a:pPr marL="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Nursing home industry; </a:t>
            </a:r>
          </a:p>
          <a:p>
            <a:pPr marL="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Office of the Attorney General; </a:t>
            </a:r>
          </a:p>
          <a:p>
            <a:pPr marL="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Court appointed attorneys in guardianship cases; and </a:t>
            </a:r>
          </a:p>
          <a:p>
            <a:pPr marL="0" marR="0">
              <a:lnSpc>
                <a:spcPct val="107000"/>
              </a:lnSpc>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Citizens from guardianship review boards.</a:t>
            </a:r>
          </a:p>
          <a:p>
            <a:endParaRPr lang="en-US" dirty="0"/>
          </a:p>
        </p:txBody>
      </p:sp>
    </p:spTree>
    <p:extLst>
      <p:ext uri="{BB962C8B-B14F-4D97-AF65-F5344CB8AC3E}">
        <p14:creationId xmlns:p14="http://schemas.microsoft.com/office/powerpoint/2010/main" val="1900844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11359952" cy="1494596"/>
          </a:xfrm>
        </p:spPr>
        <p:txBody>
          <a:bodyPr/>
          <a:lstStyle/>
          <a:p>
            <a:r>
              <a:rPr lang="en-US" sz="4000" b="0" dirty="0"/>
              <a:t>2011 recommendation by Working Group on Hospitalized Adult Disabled Persons – Appointment of Temporary Limited Guardian</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676525"/>
            <a:ext cx="4490827" cy="3597470"/>
          </a:xfrm>
        </p:spPr>
        <p:txBody>
          <a:bodyPr/>
          <a:lstStyle/>
          <a:p>
            <a:pPr>
              <a:lnSpc>
                <a:spcPct val="100000"/>
              </a:lnSpc>
              <a:spcBef>
                <a:spcPts val="0"/>
              </a:spcBef>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Maryland should establish a short-term surrogate decision-making mechanism specifically for disabled adults in hospitals who are unable to make </a:t>
            </a:r>
            <a:r>
              <a:rPr lang="en-US"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treatment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decisions. This policy should be implemented as a “less restrictive alternative” to the guardianship process. Any cases not meeting requisite criteria, or having a conflict or objection, would lead to a petition for guardianship with full safeguards. </a:t>
            </a:r>
          </a:p>
          <a:p>
            <a:pPr>
              <a:lnSpc>
                <a:spcPct val="100000"/>
              </a:lnSpc>
              <a:spcBef>
                <a:spcPts val="0"/>
              </a:spcBef>
            </a:pPr>
            <a:endParaRPr lang="en-US" dirty="0"/>
          </a:p>
          <a:p>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550253"/>
            <a:ext cx="4490827" cy="3723742"/>
          </a:xfrm>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Working Group identified two possible models for the surrogate decision-making mechanism including: </a:t>
            </a: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Patient Care Advisory Committees and </a:t>
            </a:r>
          </a:p>
          <a:p>
            <a:pPr marL="285750" indent="-285750">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Clinical Review Panels</a:t>
            </a:r>
            <a:endParaRPr lang="en-US" dirty="0"/>
          </a:p>
        </p:txBody>
      </p:sp>
    </p:spTree>
    <p:extLst>
      <p:ext uri="{BB962C8B-B14F-4D97-AF65-F5344CB8AC3E}">
        <p14:creationId xmlns:p14="http://schemas.microsoft.com/office/powerpoint/2010/main" val="2190904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8B0D-AF07-E173-ADCE-D765C0DB9EE4}"/>
              </a:ext>
            </a:extLst>
          </p:cNvPr>
          <p:cNvSpPr>
            <a:spLocks noGrp="1"/>
          </p:cNvSpPr>
          <p:nvPr>
            <p:ph type="title"/>
          </p:nvPr>
        </p:nvSpPr>
        <p:spPr/>
        <p:txBody>
          <a:bodyPr/>
          <a:lstStyle/>
          <a:p>
            <a:r>
              <a:rPr lang="en-US" b="0" dirty="0"/>
              <a:t>Discharge Recommendations: one idea</a:t>
            </a:r>
          </a:p>
        </p:txBody>
      </p:sp>
      <p:sp>
        <p:nvSpPr>
          <p:cNvPr id="3" name="Table Placeholder 2">
            <a:extLst>
              <a:ext uri="{FF2B5EF4-FFF2-40B4-BE49-F238E27FC236}">
                <a16:creationId xmlns:a16="http://schemas.microsoft.com/office/drawing/2014/main" id="{EFBE41EF-8236-2F9A-4F07-A5F9A4ACE13E}"/>
              </a:ext>
            </a:extLst>
          </p:cNvPr>
          <p:cNvSpPr>
            <a:spLocks noGrp="1"/>
          </p:cNvSpPr>
          <p:nvPr>
            <p:ph type="tbl" sz="quarter" idx="10"/>
          </p:nvPr>
        </p:nvSpPr>
        <p:spPr>
          <a:xfrm>
            <a:off x="594360" y="2223082"/>
            <a:ext cx="10972800" cy="4634917"/>
          </a:xfrm>
        </p:spPr>
        <p:txBody>
          <a:bodyPr/>
          <a:lstStyle/>
          <a:p>
            <a:r>
              <a:rPr lang="en-US" b="1" dirty="0"/>
              <a:t>Tennessee Legislation</a:t>
            </a:r>
          </a:p>
          <a:p>
            <a:pPr lvl="1"/>
            <a:r>
              <a:rPr lang="en-US" dirty="0"/>
              <a:t>Authorizes an Expedited Limited Healthcare Fiduciary (ELHF) to make safe discharge decisions for patients who may not be able to make such </a:t>
            </a:r>
            <a:r>
              <a:rPr lang="en-US"/>
              <a:t>decisions and lack </a:t>
            </a:r>
            <a:r>
              <a:rPr lang="en-US" dirty="0"/>
              <a:t>family or friends to make decisions for them</a:t>
            </a:r>
          </a:p>
          <a:p>
            <a:pPr lvl="1"/>
            <a:r>
              <a:rPr lang="en-US" dirty="0"/>
              <a:t>The court, on petition of a person interested in the respondent’s welfare may appoint an ELHF whose authority is for the limited purpose of consenting to discharge, transfer, and admission as well as any financial arrangements or medical care necessary to affect such discharge, transfer or admission.</a:t>
            </a:r>
          </a:p>
          <a:p>
            <a:pPr lvl="1"/>
            <a:r>
              <a:rPr lang="en-US" dirty="0"/>
              <a:t>An ELHF’s authority may not exceed 60 days.</a:t>
            </a:r>
          </a:p>
          <a:p>
            <a:pPr lvl="1"/>
            <a:r>
              <a:rPr lang="en-US" dirty="0"/>
              <a:t>Immediately upon receipt of a petition the court must appoint an attorney ad litem to represent the respondent in the proceeding.</a:t>
            </a:r>
          </a:p>
        </p:txBody>
      </p:sp>
    </p:spTree>
    <p:extLst>
      <p:ext uri="{BB962C8B-B14F-4D97-AF65-F5344CB8AC3E}">
        <p14:creationId xmlns:p14="http://schemas.microsoft.com/office/powerpoint/2010/main" val="3485140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8B0D-AF07-E173-ADCE-D765C0DB9EE4}"/>
              </a:ext>
            </a:extLst>
          </p:cNvPr>
          <p:cNvSpPr>
            <a:spLocks noGrp="1"/>
          </p:cNvSpPr>
          <p:nvPr>
            <p:ph type="title"/>
          </p:nvPr>
        </p:nvSpPr>
        <p:spPr/>
        <p:txBody>
          <a:bodyPr/>
          <a:lstStyle/>
          <a:p>
            <a:r>
              <a:rPr lang="en-US" b="0" dirty="0"/>
              <a:t>Discharge Recommendations: one idea</a:t>
            </a:r>
          </a:p>
        </p:txBody>
      </p:sp>
      <p:sp>
        <p:nvSpPr>
          <p:cNvPr id="3" name="Table Placeholder 2">
            <a:extLst>
              <a:ext uri="{FF2B5EF4-FFF2-40B4-BE49-F238E27FC236}">
                <a16:creationId xmlns:a16="http://schemas.microsoft.com/office/drawing/2014/main" id="{EFBE41EF-8236-2F9A-4F07-A5F9A4ACE13E}"/>
              </a:ext>
            </a:extLst>
          </p:cNvPr>
          <p:cNvSpPr>
            <a:spLocks noGrp="1"/>
          </p:cNvSpPr>
          <p:nvPr>
            <p:ph type="tbl" sz="quarter" idx="10"/>
          </p:nvPr>
        </p:nvSpPr>
        <p:spPr>
          <a:xfrm>
            <a:off x="594360" y="2223082"/>
            <a:ext cx="10972800" cy="4634917"/>
          </a:xfrm>
        </p:spPr>
        <p:txBody>
          <a:bodyPr/>
          <a:lstStyle/>
          <a:p>
            <a:r>
              <a:rPr lang="en-US" b="1" dirty="0"/>
              <a:t>Tennessee Legislation</a:t>
            </a:r>
          </a:p>
          <a:p>
            <a:pPr lvl="1"/>
            <a:r>
              <a:rPr lang="en-US" dirty="0"/>
              <a:t>Court must hold a hearing on the appropriateness of the appointment within 5 days of the appointment</a:t>
            </a:r>
          </a:p>
          <a:p>
            <a:pPr lvl="1"/>
            <a:r>
              <a:rPr lang="en-US" dirty="0"/>
              <a:t>Appointment is not based on the respondent’s incapacity</a:t>
            </a:r>
          </a:p>
          <a:p>
            <a:pPr marL="402336" lvl="1" indent="0">
              <a:buNone/>
            </a:pPr>
            <a:endParaRPr lang="en-US" b="1" dirty="0"/>
          </a:p>
        </p:txBody>
      </p:sp>
    </p:spTree>
    <p:extLst>
      <p:ext uri="{BB962C8B-B14F-4D97-AF65-F5344CB8AC3E}">
        <p14:creationId xmlns:p14="http://schemas.microsoft.com/office/powerpoint/2010/main" val="4237655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78B0D-AF07-E173-ADCE-D765C0DB9EE4}"/>
              </a:ext>
            </a:extLst>
          </p:cNvPr>
          <p:cNvSpPr>
            <a:spLocks noGrp="1"/>
          </p:cNvSpPr>
          <p:nvPr>
            <p:ph type="title"/>
          </p:nvPr>
        </p:nvSpPr>
        <p:spPr/>
        <p:txBody>
          <a:bodyPr/>
          <a:lstStyle/>
          <a:p>
            <a:r>
              <a:rPr lang="en-US" b="0" dirty="0"/>
              <a:t>Discharge Recommendations: one idea</a:t>
            </a:r>
          </a:p>
        </p:txBody>
      </p:sp>
      <p:sp>
        <p:nvSpPr>
          <p:cNvPr id="3" name="Table Placeholder 2">
            <a:extLst>
              <a:ext uri="{FF2B5EF4-FFF2-40B4-BE49-F238E27FC236}">
                <a16:creationId xmlns:a16="http://schemas.microsoft.com/office/drawing/2014/main" id="{EFBE41EF-8236-2F9A-4F07-A5F9A4ACE13E}"/>
              </a:ext>
            </a:extLst>
          </p:cNvPr>
          <p:cNvSpPr>
            <a:spLocks noGrp="1"/>
          </p:cNvSpPr>
          <p:nvPr>
            <p:ph type="tbl" sz="quarter" idx="10"/>
          </p:nvPr>
        </p:nvSpPr>
        <p:spPr>
          <a:xfrm>
            <a:off x="594360" y="2223082"/>
            <a:ext cx="10972800" cy="4634917"/>
          </a:xfrm>
        </p:spPr>
        <p:txBody>
          <a:bodyPr/>
          <a:lstStyle/>
          <a:p>
            <a:r>
              <a:rPr lang="en-US" b="1" dirty="0"/>
              <a:t>Washington Legislation</a:t>
            </a:r>
          </a:p>
          <a:p>
            <a:pPr lvl="1"/>
            <a:r>
              <a:rPr lang="en-US" dirty="0"/>
              <a:t>Requires the Office of the Public Guardian (OPG) to contract with public or private entities to provide </a:t>
            </a:r>
            <a:r>
              <a:rPr lang="en-US" dirty="0">
                <a:highlight>
                  <a:srgbClr val="FFFF00"/>
                </a:highlight>
              </a:rPr>
              <a:t>decision-making services </a:t>
            </a:r>
            <a:r>
              <a:rPr lang="en-US" dirty="0"/>
              <a:t>for individuals who are currently receiving care in a hospital setting who are ready to discharge and are without a qualified person who is willing and able to serve as a guardian. (also must meet income guidelines)</a:t>
            </a:r>
          </a:p>
          <a:p>
            <a:pPr lvl="1"/>
            <a:r>
              <a:rPr lang="en-US" dirty="0"/>
              <a:t>OPG must also establish a navigator service to provide assistance and support for individuals in hospitals including assistance in navigating options for guardianship, public conservatorship, decision-making assistance, and estate administration services. </a:t>
            </a:r>
          </a:p>
        </p:txBody>
      </p:sp>
    </p:spTree>
    <p:extLst>
      <p:ext uri="{BB962C8B-B14F-4D97-AF65-F5344CB8AC3E}">
        <p14:creationId xmlns:p14="http://schemas.microsoft.com/office/powerpoint/2010/main" val="3989664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b="0" dirty="0"/>
              <a:t>Thank you</a:t>
            </a:r>
          </a:p>
        </p:txBody>
      </p:sp>
      <p:sp>
        <p:nvSpPr>
          <p:cNvPr id="5" name="Text Placeholder 4">
            <a:extLst>
              <a:ext uri="{FF2B5EF4-FFF2-40B4-BE49-F238E27FC236}">
                <a16:creationId xmlns:a16="http://schemas.microsoft.com/office/drawing/2014/main" id="{2E344C36-045A-7C4C-42E4-E207BB7DEC6E}"/>
              </a:ext>
            </a:extLst>
          </p:cNvPr>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261132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endParaRPr lang="en-US" dirty="0"/>
          </a:p>
        </p:txBody>
      </p:sp>
      <p:pic>
        <p:nvPicPr>
          <p:cNvPr id="5" name="Content Placeholder 4">
            <a:extLst>
              <a:ext uri="{FF2B5EF4-FFF2-40B4-BE49-F238E27FC236}">
                <a16:creationId xmlns:a16="http://schemas.microsoft.com/office/drawing/2014/main" id="{69C9D544-B94F-44B6-016C-5A6EFD90CBB4}"/>
              </a:ext>
            </a:extLst>
          </p:cNvPr>
          <p:cNvPicPr>
            <a:picLocks noGrp="1" noChangeAspect="1"/>
          </p:cNvPicPr>
          <p:nvPr>
            <p:ph sz="quarter" idx="13"/>
          </p:nvPr>
        </p:nvPicPr>
        <p:blipFill>
          <a:blip r:embed="rId3"/>
          <a:stretch>
            <a:fillRect/>
          </a:stretch>
        </p:blipFill>
        <p:spPr>
          <a:xfrm>
            <a:off x="261218" y="541176"/>
            <a:ext cx="6550129" cy="6318948"/>
          </a:xfrm>
          <a:prstGeom prst="rect">
            <a:avLst/>
          </a:prstGeom>
        </p:spPr>
      </p:pic>
    </p:spTree>
    <p:extLst>
      <p:ext uri="{BB962C8B-B14F-4D97-AF65-F5344CB8AC3E}">
        <p14:creationId xmlns:p14="http://schemas.microsoft.com/office/powerpoint/2010/main" val="334668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594360" y="0"/>
            <a:ext cx="10873740" cy="1680205"/>
          </a:xfrm>
        </p:spPr>
        <p:txBody>
          <a:bodyPr/>
          <a:lstStyle/>
          <a:p>
            <a:r>
              <a:rPr lang="en-US" b="0" dirty="0"/>
              <a:t>Introductions</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3657600" y="2281238"/>
            <a:ext cx="7810500" cy="3700462"/>
          </a:xfrm>
        </p:spPr>
        <p:txBody>
          <a:bodyPr>
            <a:normAutofit/>
          </a:bodyPr>
          <a:lstStyle/>
          <a:p>
            <a:r>
              <a:rPr lang="en-US" sz="3600" dirty="0"/>
              <a:t>Who do you represent? </a:t>
            </a:r>
          </a:p>
          <a:p>
            <a:r>
              <a:rPr lang="en-US" sz="3600" dirty="0"/>
              <a:t>Your role or work related to guardianship and this issue.</a:t>
            </a:r>
          </a:p>
          <a:p>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3200312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71336F5-B94C-2DC4-6AAA-A8E5FE1C6390}"/>
              </a:ext>
            </a:extLst>
          </p:cNvPr>
          <p:cNvPicPr>
            <a:picLocks noChangeAspect="1"/>
          </p:cNvPicPr>
          <p:nvPr/>
        </p:nvPicPr>
        <p:blipFill>
          <a:blip r:embed="rId2"/>
          <a:stretch>
            <a:fillRect/>
          </a:stretch>
        </p:blipFill>
        <p:spPr>
          <a:xfrm>
            <a:off x="560150" y="0"/>
            <a:ext cx="8001314" cy="6753225"/>
          </a:xfrm>
          <a:prstGeom prst="rect">
            <a:avLst/>
          </a:prstGeom>
        </p:spPr>
      </p:pic>
      <p:sp>
        <p:nvSpPr>
          <p:cNvPr id="6" name="TextBox 5">
            <a:extLst>
              <a:ext uri="{FF2B5EF4-FFF2-40B4-BE49-F238E27FC236}">
                <a16:creationId xmlns:a16="http://schemas.microsoft.com/office/drawing/2014/main" id="{6E2B0607-1161-AB4E-54FB-6ED02FA72BF5}"/>
              </a:ext>
            </a:extLst>
          </p:cNvPr>
          <p:cNvSpPr txBox="1"/>
          <p:nvPr/>
        </p:nvSpPr>
        <p:spPr>
          <a:xfrm>
            <a:off x="9051722" y="1594884"/>
            <a:ext cx="2298584" cy="2246769"/>
          </a:xfrm>
          <a:prstGeom prst="rect">
            <a:avLst/>
          </a:prstGeom>
          <a:noFill/>
        </p:spPr>
        <p:txBody>
          <a:bodyPr wrap="square" rtlCol="0">
            <a:spAutoFit/>
          </a:bodyPr>
          <a:lstStyle/>
          <a:p>
            <a:r>
              <a:rPr lang="en-US" sz="2800" b="1" dirty="0">
                <a:solidFill>
                  <a:schemeClr val="bg1"/>
                </a:solidFill>
              </a:rPr>
              <a:t>Maryland Healthcare Ethics Committee Network </a:t>
            </a:r>
          </a:p>
        </p:txBody>
      </p:sp>
    </p:spTree>
    <p:extLst>
      <p:ext uri="{BB962C8B-B14F-4D97-AF65-F5344CB8AC3E}">
        <p14:creationId xmlns:p14="http://schemas.microsoft.com/office/powerpoint/2010/main" val="653375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5D3755-C3E2-975E-DE68-CDECC4B526EC}"/>
              </a:ext>
            </a:extLst>
          </p:cNvPr>
          <p:cNvSpPr>
            <a:spLocks noGrp="1"/>
          </p:cNvSpPr>
          <p:nvPr>
            <p:ph type="title"/>
          </p:nvPr>
        </p:nvSpPr>
        <p:spPr>
          <a:xfrm>
            <a:off x="626658" y="36197"/>
            <a:ext cx="10873740" cy="1680205"/>
          </a:xfrm>
        </p:spPr>
        <p:txBody>
          <a:bodyPr/>
          <a:lstStyle/>
          <a:p>
            <a:r>
              <a:rPr lang="en-US" b="0" dirty="0"/>
              <a:t>Goal</a:t>
            </a:r>
          </a:p>
        </p:txBody>
      </p:sp>
      <p:sp>
        <p:nvSpPr>
          <p:cNvPr id="7" name="Text Placeholder 6">
            <a:extLst>
              <a:ext uri="{FF2B5EF4-FFF2-40B4-BE49-F238E27FC236}">
                <a16:creationId xmlns:a16="http://schemas.microsoft.com/office/drawing/2014/main" id="{F70BD87D-F7DA-961B-4024-A354DC87D168}"/>
              </a:ext>
            </a:extLst>
          </p:cNvPr>
          <p:cNvSpPr>
            <a:spLocks noGrp="1"/>
          </p:cNvSpPr>
          <p:nvPr>
            <p:ph sz="quarter" idx="13"/>
          </p:nvPr>
        </p:nvSpPr>
        <p:spPr>
          <a:xfrm>
            <a:off x="2718033" y="914400"/>
            <a:ext cx="9211112" cy="6680717"/>
          </a:xfrm>
        </p:spPr>
        <p:txBody>
          <a:bodyPr>
            <a:normAutofit fontScale="85000" lnSpcReduction="20000"/>
          </a:bodyPr>
          <a:lstStyle/>
          <a:p>
            <a:r>
              <a:rPr lang="en-US" sz="3300" dirty="0"/>
              <a:t>Propose a set of options as to how decisions can be made for individuals who are hospitalized and lack the capacity to make decisions for themselves and have no family or friends available to make those decisions</a:t>
            </a:r>
          </a:p>
          <a:p>
            <a:pPr marL="342900" indent="-342900">
              <a:buFont typeface="Arial" panose="020B0604020202020204" pitchFamily="34" charset="0"/>
              <a:buChar char="•"/>
            </a:pPr>
            <a:r>
              <a:rPr lang="en-US" sz="3300" dirty="0"/>
              <a:t>Focus on:</a:t>
            </a:r>
          </a:p>
          <a:p>
            <a:pPr marL="1028700" lvl="1" indent="-342900"/>
            <a:r>
              <a:rPr lang="en-US" sz="3300" dirty="0"/>
              <a:t>Treatment </a:t>
            </a:r>
            <a:r>
              <a:rPr lang="en-US" sz="3300" b="1" dirty="0"/>
              <a:t>and</a:t>
            </a:r>
            <a:r>
              <a:rPr lang="en-US" sz="3300" dirty="0"/>
              <a:t> Discharge decisions </a:t>
            </a:r>
          </a:p>
          <a:p>
            <a:pPr marL="1028700" lvl="1" indent="-342900"/>
            <a:r>
              <a:rPr lang="en-US" sz="3300" dirty="0"/>
              <a:t>Options that are:</a:t>
            </a:r>
          </a:p>
          <a:p>
            <a:pPr marL="1485900" lvl="2" indent="-342900"/>
            <a:r>
              <a:rPr lang="en-US" sz="3300" dirty="0"/>
              <a:t>Efficient </a:t>
            </a:r>
          </a:p>
          <a:p>
            <a:pPr marL="1485900" lvl="2" indent="-342900"/>
            <a:r>
              <a:rPr lang="en-US" sz="3300" dirty="0"/>
              <a:t>Recognize due process rights</a:t>
            </a:r>
          </a:p>
          <a:p>
            <a:pPr marL="1485900" lvl="2" indent="-342900"/>
            <a:r>
              <a:rPr lang="en-US" sz="3300" dirty="0"/>
              <a:t>Respect and consider wishes of patient to extent known</a:t>
            </a:r>
          </a:p>
          <a:p>
            <a:pPr marL="1485900" lvl="2" indent="-342900"/>
            <a:r>
              <a:rPr lang="en-US" sz="3300" dirty="0"/>
              <a:t>Do not negatively affect patient health</a:t>
            </a:r>
          </a:p>
          <a:p>
            <a:br>
              <a:rPr lang="en-US" dirty="0"/>
            </a:br>
            <a:br>
              <a:rPr lang="en-US" dirty="0"/>
            </a:br>
            <a:endParaRPr lang="en-US" dirty="0"/>
          </a:p>
        </p:txBody>
      </p:sp>
      <p:grpSp>
        <p:nvGrpSpPr>
          <p:cNvPr id="19" name="Group 18">
            <a:extLst>
              <a:ext uri="{FF2B5EF4-FFF2-40B4-BE49-F238E27FC236}">
                <a16:creationId xmlns:a16="http://schemas.microsoft.com/office/drawing/2014/main" id="{C78CEA4F-D72A-C069-6A51-328B103CA0CA}"/>
              </a:ext>
              <a:ext uri="{C183D7F6-B498-43B3-948B-1728B52AA6E4}">
                <adec:decorative xmlns:adec="http://schemas.microsoft.com/office/drawing/2017/decorative" val="1"/>
              </a:ext>
            </a:extLst>
          </p:cNvPr>
          <p:cNvGrpSpPr>
            <a:grpSpLocks/>
          </p:cNvGrpSpPr>
          <p:nvPr/>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7E473402-19FD-A5B0-5CB6-E5F3926D382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879D1CAD-2EA2-9376-7B64-0C3AC590F65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B16F8906-918C-BE0B-A4AB-6A1D48150AC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485679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500"/>
                                        <p:tgtEl>
                                          <p:spTgt spid="7">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346ED-721D-85EE-2F1B-A31D0912DE29}"/>
              </a:ext>
            </a:extLst>
          </p:cNvPr>
          <p:cNvSpPr>
            <a:spLocks noGrp="1"/>
          </p:cNvSpPr>
          <p:nvPr>
            <p:ph type="title"/>
          </p:nvPr>
        </p:nvSpPr>
        <p:spPr>
          <a:xfrm>
            <a:off x="594360" y="278129"/>
            <a:ext cx="9778365" cy="1494596"/>
          </a:xfrm>
        </p:spPr>
        <p:txBody>
          <a:bodyPr/>
          <a:lstStyle/>
          <a:p>
            <a:r>
              <a:rPr lang="en-US" b="0" dirty="0"/>
              <a:t>HB 698/SB 759</a:t>
            </a:r>
          </a:p>
        </p:txBody>
      </p:sp>
      <p:sp>
        <p:nvSpPr>
          <p:cNvPr id="3" name="Content Placeholder 2">
            <a:extLst>
              <a:ext uri="{FF2B5EF4-FFF2-40B4-BE49-F238E27FC236}">
                <a16:creationId xmlns:a16="http://schemas.microsoft.com/office/drawing/2014/main" id="{DB097449-5B72-ADA0-3B2D-1CBC160D6B90}"/>
              </a:ext>
            </a:extLst>
          </p:cNvPr>
          <p:cNvSpPr>
            <a:spLocks noGrp="1"/>
          </p:cNvSpPr>
          <p:nvPr>
            <p:ph sz="quarter" idx="15"/>
          </p:nvPr>
        </p:nvSpPr>
        <p:spPr>
          <a:xfrm>
            <a:off x="594360" y="2676525"/>
            <a:ext cx="4490827" cy="3597470"/>
          </a:xfrm>
        </p:spPr>
        <p:txBody>
          <a:bodyPr/>
          <a:lstStyle/>
          <a:p>
            <a:r>
              <a:rPr lang="en-US" dirty="0"/>
              <a:t>Would add to the Guardianship of the Person statute (Sec. 13-705 of Est. &amp; Trusts):</a:t>
            </a:r>
          </a:p>
          <a:p>
            <a:pPr>
              <a:lnSpc>
                <a:spcPct val="100000"/>
              </a:lnSpc>
              <a:spcBef>
                <a:spcPts val="0"/>
              </a:spcBef>
            </a:pPr>
            <a:r>
              <a:rPr lang="en-US" dirty="0"/>
              <a:t>(f)</a:t>
            </a:r>
          </a:p>
          <a:p>
            <a:pPr marL="0" marR="0">
              <a:lnSpc>
                <a:spcPct val="107000"/>
              </a:lnSpc>
              <a:spcBef>
                <a:spcPts val="0"/>
              </a:spcBef>
              <a:spcAft>
                <a:spcPts val="800"/>
              </a:spcAft>
            </a:pPr>
            <a:r>
              <a:rPr lang="en-US" dirty="0"/>
              <a:t>(1)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SUBJECT TO PARAGRAPH (2) OF THIS SUBSECTION, THE court shall hear and rule on a petition seeking appointment of a guardian of the person of a disabled person in connection with medical treatment on an expedited basis.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endParaRPr lang="en-US" dirty="0"/>
          </a:p>
          <a:p>
            <a:endParaRPr lang="en-US" dirty="0"/>
          </a:p>
        </p:txBody>
      </p:sp>
      <p:sp>
        <p:nvSpPr>
          <p:cNvPr id="4" name="Content Placeholder 3">
            <a:extLst>
              <a:ext uri="{FF2B5EF4-FFF2-40B4-BE49-F238E27FC236}">
                <a16:creationId xmlns:a16="http://schemas.microsoft.com/office/drawing/2014/main" id="{41FC7B50-71A6-D8BE-C032-5EB4CF5706D5}"/>
              </a:ext>
            </a:extLst>
          </p:cNvPr>
          <p:cNvSpPr>
            <a:spLocks noGrp="1"/>
          </p:cNvSpPr>
          <p:nvPr>
            <p:ph sz="quarter" idx="16"/>
          </p:nvPr>
        </p:nvSpPr>
        <p:spPr>
          <a:xfrm>
            <a:off x="5881898" y="2550253"/>
            <a:ext cx="4490827" cy="3723742"/>
          </a:xfrm>
        </p:spPr>
        <p:txBody>
          <a:bodyPr/>
          <a:lstStyle/>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(2) IF THE PURPOSE OF THE PETITION SEEKING APPOINTMENT OF A GUARDIAN IS </a:t>
            </a:r>
            <a:r>
              <a:rPr lang="en-US"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TO OBTAIN CONSENT TO DISCHARGE OR TRANSFER AN ALLEGED DISABLED PERSON FROM A HOSPITAL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COURT SHALL HEAR AND RULE ON THE PETITION </a:t>
            </a:r>
            <a:r>
              <a:rPr lang="en-US"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WITHIN 10 CALENDAR DAYS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00" dirty="0">
                <a:effectLst/>
                <a:latin typeface="Calibri" panose="020F0502020204030204" pitchFamily="34" charset="0"/>
                <a:ea typeface="Calibri" panose="020F0502020204030204" pitchFamily="34" charset="0"/>
                <a:cs typeface="Times New Roman" panose="02020603050405020304" pitchFamily="18" charset="0"/>
              </a:rPr>
              <a:t>(G) A HEARING ON A PETITION UNDER THIS SECTION SHALL BE HELD VIRTUALLY UNLESS THE PARTY SEEKING THE APPOINTENT OF A GUARDIAN OR THE ALLEGED DISABLED PERSON REQUESTS THAT THE HEARING BE HELD IN PERSON.</a:t>
            </a:r>
          </a:p>
          <a:p>
            <a:endParaRPr lang="en-US" dirty="0"/>
          </a:p>
        </p:txBody>
      </p:sp>
    </p:spTree>
    <p:extLst>
      <p:ext uri="{BB962C8B-B14F-4D97-AF65-F5344CB8AC3E}">
        <p14:creationId xmlns:p14="http://schemas.microsoft.com/office/powerpoint/2010/main" val="8884842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6CBD-A344-6859-6A1E-4447C7DAC5E1}"/>
              </a:ext>
            </a:extLst>
          </p:cNvPr>
          <p:cNvSpPr>
            <a:spLocks noGrp="1"/>
          </p:cNvSpPr>
          <p:nvPr>
            <p:ph type="title"/>
          </p:nvPr>
        </p:nvSpPr>
        <p:spPr/>
        <p:txBody>
          <a:bodyPr/>
          <a:lstStyle/>
          <a:p>
            <a:pPr algn="ctr"/>
            <a:r>
              <a:rPr lang="en-US" b="0" dirty="0"/>
              <a:t>Maryland Dept. of Aging</a:t>
            </a:r>
          </a:p>
        </p:txBody>
      </p:sp>
      <p:sp>
        <p:nvSpPr>
          <p:cNvPr id="3" name="Table Placeholder 2">
            <a:extLst>
              <a:ext uri="{FF2B5EF4-FFF2-40B4-BE49-F238E27FC236}">
                <a16:creationId xmlns:a16="http://schemas.microsoft.com/office/drawing/2014/main" id="{AB5278DD-A541-440E-09FA-9CBE28476884}"/>
              </a:ext>
            </a:extLst>
          </p:cNvPr>
          <p:cNvSpPr>
            <a:spLocks noGrp="1"/>
          </p:cNvSpPr>
          <p:nvPr>
            <p:ph type="tbl" sz="quarter" idx="10"/>
          </p:nvPr>
        </p:nvSpPr>
        <p:spPr/>
        <p:txBody>
          <a:bodyPr/>
          <a:lstStyle/>
          <a:p>
            <a:pPr marL="0" indent="0">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Maryland’s 19 Area Agencies of Aging, which are overseen by the Dept. of Aging (MDOA) serve as public guardians in last resort situations for adults 65 and older where no other family member or suitable alternative guardian is available. Once notified of the need for a public guardian, AA personnel spend nearly half of their time researching family members and pursuing guardianship avoidance options. “Older adults in these guardianship petitions routinely are living alone, do not have organized finances, thus the marshaling of their assets depends on the guardians of the property, who are usually court appointed attorneys that operate on their own timelines. Once the older adult’s financial picture has been determined, the AAA guardianship staff works to determine what post-acute care setting the older adult can afford, which sometimes requires a move and judicial transfer of the case to another jurisdiction with more affordable assisted living options.</a:t>
            </a:r>
          </a:p>
          <a:p>
            <a:endParaRPr lang="en-US" dirty="0"/>
          </a:p>
        </p:txBody>
      </p:sp>
    </p:spTree>
    <p:extLst>
      <p:ext uri="{BB962C8B-B14F-4D97-AF65-F5344CB8AC3E}">
        <p14:creationId xmlns:p14="http://schemas.microsoft.com/office/powerpoint/2010/main" val="201016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6CBD-A344-6859-6A1E-4447C7DAC5E1}"/>
              </a:ext>
            </a:extLst>
          </p:cNvPr>
          <p:cNvSpPr>
            <a:spLocks noGrp="1"/>
          </p:cNvSpPr>
          <p:nvPr>
            <p:ph type="title"/>
          </p:nvPr>
        </p:nvSpPr>
        <p:spPr/>
        <p:txBody>
          <a:bodyPr/>
          <a:lstStyle/>
          <a:p>
            <a:pPr algn="ctr"/>
            <a:r>
              <a:rPr lang="en-US" b="0" dirty="0"/>
              <a:t>Maryland Judiciary</a:t>
            </a:r>
          </a:p>
        </p:txBody>
      </p:sp>
      <p:sp>
        <p:nvSpPr>
          <p:cNvPr id="3" name="Table Placeholder 2">
            <a:extLst>
              <a:ext uri="{FF2B5EF4-FFF2-40B4-BE49-F238E27FC236}">
                <a16:creationId xmlns:a16="http://schemas.microsoft.com/office/drawing/2014/main" id="{AB5278DD-A541-440E-09FA-9CBE28476884}"/>
              </a:ext>
            </a:extLst>
          </p:cNvPr>
          <p:cNvSpPr>
            <a:spLocks noGrp="1"/>
          </p:cNvSpPr>
          <p:nvPr>
            <p:ph type="tbl" sz="quarter" idx="10"/>
          </p:nvPr>
        </p:nvSpPr>
        <p:spPr>
          <a:xfrm>
            <a:off x="302004" y="2181138"/>
            <a:ext cx="11265156" cy="4474462"/>
          </a:xfrm>
        </p:spPr>
        <p:txBody>
          <a:bodyPr/>
          <a:lstStyle/>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Although well intentioned, this bill raises constitutional issues and would undermine rights and protections afforded to respondents to guardianship proceedings. </a:t>
            </a: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 timeline of 10 days for a hearing is unworkable as it would not allow for scheduling of contested cases or a jury trial if needed. The timeline does not recognize the demands of other pending cases or the trial calendars of attorneys involved. The Judiciary is in the best position to schedule the matters before it in consideration of all relevant factors</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Most petitions filed by hospitals include requests for the appointment of a guardian of the property. There is no public guardianship of property, so courts must rely on the group of attorneys who do this work and who are paid from the person under guardianship’s assets.</a:t>
            </a:r>
          </a:p>
          <a:p>
            <a:endParaRPr lang="en-US" dirty="0"/>
          </a:p>
        </p:txBody>
      </p:sp>
    </p:spTree>
    <p:extLst>
      <p:ext uri="{BB962C8B-B14F-4D97-AF65-F5344CB8AC3E}">
        <p14:creationId xmlns:p14="http://schemas.microsoft.com/office/powerpoint/2010/main" val="1658052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36CBD-A344-6859-6A1E-4447C7DAC5E1}"/>
              </a:ext>
            </a:extLst>
          </p:cNvPr>
          <p:cNvSpPr>
            <a:spLocks noGrp="1"/>
          </p:cNvSpPr>
          <p:nvPr>
            <p:ph type="title"/>
          </p:nvPr>
        </p:nvSpPr>
        <p:spPr/>
        <p:txBody>
          <a:bodyPr/>
          <a:lstStyle/>
          <a:p>
            <a:pPr algn="ctr"/>
            <a:r>
              <a:rPr lang="en-US" b="0" dirty="0"/>
              <a:t>Maryland Developmental Disabilities Coalition/Disability Rights Maryland</a:t>
            </a:r>
          </a:p>
        </p:txBody>
      </p:sp>
      <p:sp>
        <p:nvSpPr>
          <p:cNvPr id="3" name="Table Placeholder 2">
            <a:extLst>
              <a:ext uri="{FF2B5EF4-FFF2-40B4-BE49-F238E27FC236}">
                <a16:creationId xmlns:a16="http://schemas.microsoft.com/office/drawing/2014/main" id="{AB5278DD-A541-440E-09FA-9CBE28476884}"/>
              </a:ext>
            </a:extLst>
          </p:cNvPr>
          <p:cNvSpPr>
            <a:spLocks noGrp="1"/>
          </p:cNvSpPr>
          <p:nvPr>
            <p:ph type="tbl" sz="quarter" idx="10"/>
          </p:nvPr>
        </p:nvSpPr>
        <p:spPr>
          <a:xfrm>
            <a:off x="302004" y="2181138"/>
            <a:ext cx="11265156" cy="4474462"/>
          </a:xfrm>
        </p:spPr>
        <p:txBody>
          <a:bodyPr/>
          <a:lstStyle/>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Md. Code, Est. &amp; Trusts Sec. 13-705(f) already provides a mechanism for an expedited hearing process for decisions related to medical decisions, which includes the discharge and transfer process. </a:t>
            </a: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 real barrier for many patients . . . is not the lack of a guardian, but the lack of affordable, accessible, and safe discharge locations.</a:t>
            </a: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We are deeply concerned about the risks HB 698 creates for people with disabilities being placed under unnecessary, plenary guardianship orders; The over-reliance on and improper use of guardianship is a complex problem rooted in disability discrimination and ageism. HB0698 will only add to these risks and problems within the guardianship system.</a:t>
            </a:r>
          </a:p>
          <a:p>
            <a:endParaRPr lang="en-US" dirty="0"/>
          </a:p>
        </p:txBody>
      </p:sp>
    </p:spTree>
    <p:extLst>
      <p:ext uri="{BB962C8B-B14F-4D97-AF65-F5344CB8AC3E}">
        <p14:creationId xmlns:p14="http://schemas.microsoft.com/office/powerpoint/2010/main" val="3442149399"/>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1FFAC0-05A2-416A-B06C-C248395482CF}">
  <ds:schemaRefs>
    <ds:schemaRef ds:uri="http://schemas.microsoft.com/sharepoint/v3/contenttype/forms"/>
  </ds:schemaRefs>
</ds:datastoreItem>
</file>

<file path=customXml/itemProps2.xml><?xml version="1.0" encoding="utf-8"?>
<ds:datastoreItem xmlns:ds="http://schemas.openxmlformats.org/officeDocument/2006/customXml" ds:itemID="{4F4B194E-8B30-4377-8C59-ECFB902D2A26}">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3.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{BFC95D14-7B04-4F96-A1EA-2B60AD69D3C4}tf78853419_win32</Template>
  <TotalTime>356</TotalTime>
  <Words>1521</Words>
  <Application>Microsoft Office PowerPoint</Application>
  <PresentationFormat>Widescreen</PresentationFormat>
  <Paragraphs>92</Paragraphs>
  <Slides>19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Franklin Gothic Book</vt:lpstr>
      <vt:lpstr>Franklin Gothic Demi</vt:lpstr>
      <vt:lpstr>Symbol</vt:lpstr>
      <vt:lpstr>Custom</vt:lpstr>
      <vt:lpstr>Guardianship (&amp; Alternatives) Working Group</vt:lpstr>
      <vt:lpstr>PowerPoint Presentation</vt:lpstr>
      <vt:lpstr>Introductions</vt:lpstr>
      <vt:lpstr>PowerPoint Presentation</vt:lpstr>
      <vt:lpstr>Goal</vt:lpstr>
      <vt:lpstr>HB 698/SB 759</vt:lpstr>
      <vt:lpstr>Maryland Dept. of Aging</vt:lpstr>
      <vt:lpstr>Maryland Judiciary</vt:lpstr>
      <vt:lpstr>Maryland Developmental Disabilities Coalition/Disability Rights Maryland</vt:lpstr>
      <vt:lpstr>Montgomery County Dept. of Health and Human Services</vt:lpstr>
      <vt:lpstr>Maryland Rules of Procedure Rule 10-201(f)</vt:lpstr>
      <vt:lpstr>Health Care to Guardianship Pipeline</vt:lpstr>
      <vt:lpstr>2011 recommendation by Working Group on Hospitalized Adult Disabled Persons – Appointment of Temporary Limited Guardian</vt:lpstr>
      <vt:lpstr>2011 recommendation by Working Group on Hospitalized Adult Disabled Persons – Appointment of Temporary Limited Guardian</vt:lpstr>
      <vt:lpstr>2011 recommendation by Working Group on Hospitalized Adult Disabled Persons – Appointment of Temporary Limited Guardian</vt:lpstr>
      <vt:lpstr>Discharge Recommendations: one idea</vt:lpstr>
      <vt:lpstr>Discharge Recommendations: one idea</vt:lpstr>
      <vt:lpstr>Discharge Recommendations: one idea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Guardianship (&amp; Alternatives) Working Group</dc:title>
  <dc:creator>Hoffmann, Diane</dc:creator>
  <cp:lastModifiedBy>Hoffmann, Diane</cp:lastModifiedBy>
  <cp:revision>1</cp:revision>
  <dcterms:created xsi:type="dcterms:W3CDTF">2024-08-29T17:37:10Z</dcterms:created>
  <dcterms:modified xsi:type="dcterms:W3CDTF">2024-08-29T23:37:57Z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