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omments/modernComment_221_9339391C.xml" ContentType="application/vnd.ms-powerpoint.comment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588" r:id="rId7"/>
    <p:sldId id="589" r:id="rId8"/>
    <p:sldId id="364" r:id="rId9"/>
    <p:sldId id="370" r:id="rId10"/>
    <p:sldId id="369" r:id="rId11"/>
    <p:sldId id="545" r:id="rId12"/>
    <p:sldId id="590" r:id="rId13"/>
    <p:sldId id="592" r:id="rId14"/>
    <p:sldId id="267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54C6E-0D91-231C-430B-6396F8BA0485}" name="Guerin, Toby" initials="GT" userId="S::tguerin@law.umaryland.edu::2872056b-925f-4428-af63-73fcc8a0d4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377BC-C266-AC88-BE86-0D3C431978BF}" v="8" dt="2022-12-30T19:00:13.806"/>
    <p1510:client id="{49C5ECFF-4111-4B68-B23E-ADA1706BC656}" v="2" dt="2022-12-28T14:46:31.487"/>
    <p1510:client id="{9C578331-22AE-E716-8FFA-6A7DD4B33389}" v="119" dt="2022-12-29T19:00:58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 varScale="1">
        <p:scale>
          <a:sx n="80" d="100"/>
          <a:sy n="80" d="100"/>
        </p:scale>
        <p:origin x="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ertzing, Nancy" userId="S::nschertzing@law.umaryland.edu::2970b522-597a-462b-a710-ecaf09241dc3" providerId="AD" clId="Web-{2FA377BC-C266-AC88-BE86-0D3C431978BF}"/>
    <pc:docChg chg="modSld">
      <pc:chgData name="Schertzing, Nancy" userId="S::nschertzing@law.umaryland.edu::2970b522-597a-462b-a710-ecaf09241dc3" providerId="AD" clId="Web-{2FA377BC-C266-AC88-BE86-0D3C431978BF}" dt="2022-12-30T19:00:13.806" v="7" actId="20577"/>
      <pc:docMkLst>
        <pc:docMk/>
      </pc:docMkLst>
      <pc:sldChg chg="modSp">
        <pc:chgData name="Schertzing, Nancy" userId="S::nschertzing@law.umaryland.edu::2970b522-597a-462b-a710-ecaf09241dc3" providerId="AD" clId="Web-{2FA377BC-C266-AC88-BE86-0D3C431978BF}" dt="2022-12-30T19:00:13.806" v="7" actId="20577"/>
        <pc:sldMkLst>
          <pc:docMk/>
          <pc:sldMk cId="2470000924" sldId="545"/>
        </pc:sldMkLst>
        <pc:spChg chg="mod">
          <ac:chgData name="Schertzing, Nancy" userId="S::nschertzing@law.umaryland.edu::2970b522-597a-462b-a710-ecaf09241dc3" providerId="AD" clId="Web-{2FA377BC-C266-AC88-BE86-0D3C431978BF}" dt="2022-12-30T19:00:13.806" v="7" actId="20577"/>
          <ac:spMkLst>
            <pc:docMk/>
            <pc:sldMk cId="2470000924" sldId="545"/>
            <ac:spMk id="3" creationId="{12A63C47-6A24-4FEB-88EC-5C7F6C3CEE52}"/>
          </ac:spMkLst>
        </pc:spChg>
      </pc:sldChg>
    </pc:docChg>
  </pc:docChgLst>
  <pc:docChgLst>
    <pc:chgData name="Guerin, Toby" userId="2872056b-925f-4428-af63-73fcc8a0d419" providerId="ADAL" clId="{49C5ECFF-4111-4B68-B23E-ADA1706BC656}"/>
    <pc:docChg chg="undo custSel modSld">
      <pc:chgData name="Guerin, Toby" userId="2872056b-925f-4428-af63-73fcc8a0d419" providerId="ADAL" clId="{49C5ECFF-4111-4B68-B23E-ADA1706BC656}" dt="2022-12-28T14:47:57.713" v="4"/>
      <pc:docMkLst>
        <pc:docMk/>
      </pc:docMkLst>
      <pc:sldChg chg="modSp mod">
        <pc:chgData name="Guerin, Toby" userId="2872056b-925f-4428-af63-73fcc8a0d419" providerId="ADAL" clId="{49C5ECFF-4111-4B68-B23E-ADA1706BC656}" dt="2022-11-30T19:43:23.289" v="3" actId="6549"/>
        <pc:sldMkLst>
          <pc:docMk/>
          <pc:sldMk cId="3408096490" sldId="364"/>
        </pc:sldMkLst>
        <pc:spChg chg="mod">
          <ac:chgData name="Guerin, Toby" userId="2872056b-925f-4428-af63-73fcc8a0d419" providerId="ADAL" clId="{49C5ECFF-4111-4B68-B23E-ADA1706BC656}" dt="2022-11-30T19:43:23.289" v="3" actId="6549"/>
          <ac:spMkLst>
            <pc:docMk/>
            <pc:sldMk cId="3408096490" sldId="364"/>
            <ac:spMk id="2" creationId="{00000000-0000-0000-0000-000000000000}"/>
          </ac:spMkLst>
        </pc:spChg>
      </pc:sldChg>
      <pc:sldChg chg="addCm">
        <pc:chgData name="Guerin, Toby" userId="2872056b-925f-4428-af63-73fcc8a0d419" providerId="ADAL" clId="{49C5ECFF-4111-4B68-B23E-ADA1706BC656}" dt="2022-12-28T14:47:57.713" v="4"/>
        <pc:sldMkLst>
          <pc:docMk/>
          <pc:sldMk cId="2470000924" sldId="545"/>
        </pc:sldMkLst>
      </pc:sldChg>
      <pc:sldChg chg="modSp mod addCm">
        <pc:chgData name="Guerin, Toby" userId="2872056b-925f-4428-af63-73fcc8a0d419" providerId="ADAL" clId="{49C5ECFF-4111-4B68-B23E-ADA1706BC656}" dt="2022-11-30T19:43:07.343" v="2"/>
        <pc:sldMkLst>
          <pc:docMk/>
          <pc:sldMk cId="2029231498" sldId="589"/>
        </pc:sldMkLst>
        <pc:spChg chg="mod">
          <ac:chgData name="Guerin, Toby" userId="2872056b-925f-4428-af63-73fcc8a0d419" providerId="ADAL" clId="{49C5ECFF-4111-4B68-B23E-ADA1706BC656}" dt="2022-11-30T19:42:28.109" v="1" actId="5793"/>
          <ac:spMkLst>
            <pc:docMk/>
            <pc:sldMk cId="2029231498" sldId="589"/>
            <ac:spMk id="3" creationId="{BCA50B69-3908-434E-A6DA-1186554AB5B4}"/>
          </ac:spMkLst>
        </pc:spChg>
      </pc:sldChg>
    </pc:docChg>
  </pc:docChgLst>
  <pc:docChgLst>
    <pc:chgData name="Schertzing, Nancy" userId="2970b522-597a-462b-a710-ecaf09241dc3" providerId="ADAL" clId="{747E9A7D-C4DC-4B35-9FE3-18C28317A594}"/>
    <pc:docChg chg="undo custSel addSld delSld modSld sldOrd">
      <pc:chgData name="Schertzing, Nancy" userId="2970b522-597a-462b-a710-ecaf09241dc3" providerId="ADAL" clId="{747E9A7D-C4DC-4B35-9FE3-18C28317A594}" dt="2022-12-01T17:54:23.074" v="3749" actId="20577"/>
      <pc:docMkLst>
        <pc:docMk/>
      </pc:docMkLst>
      <pc:sldChg chg="modSp mod">
        <pc:chgData name="Schertzing, Nancy" userId="2970b522-597a-462b-a710-ecaf09241dc3" providerId="ADAL" clId="{747E9A7D-C4DC-4B35-9FE3-18C28317A594}" dt="2022-11-18T20:12:54.713" v="56" actId="14100"/>
        <pc:sldMkLst>
          <pc:docMk/>
          <pc:sldMk cId="102653823" sldId="256"/>
        </pc:sldMkLst>
        <pc:spChg chg="mod">
          <ac:chgData name="Schertzing, Nancy" userId="2970b522-597a-462b-a710-ecaf09241dc3" providerId="ADAL" clId="{747E9A7D-C4DC-4B35-9FE3-18C28317A594}" dt="2022-11-18T20:12:54.713" v="56" actId="14100"/>
          <ac:spMkLst>
            <pc:docMk/>
            <pc:sldMk cId="102653823" sldId="256"/>
            <ac:spMk id="2" creationId="{E89FDA51-7E17-1D71-78E3-3E0355126979}"/>
          </ac:spMkLst>
        </pc:spChg>
        <pc:spChg chg="mod">
          <ac:chgData name="Schertzing, Nancy" userId="2970b522-597a-462b-a710-ecaf09241dc3" providerId="ADAL" clId="{747E9A7D-C4DC-4B35-9FE3-18C28317A594}" dt="2022-11-18T20:11:23.473" v="3" actId="20577"/>
          <ac:spMkLst>
            <pc:docMk/>
            <pc:sldMk cId="102653823" sldId="256"/>
            <ac:spMk id="3" creationId="{E77AC8A6-081E-AB8D-D391-FD496728488A}"/>
          </ac:spMkLst>
        </pc:spChg>
      </pc:sldChg>
      <pc:sldChg chg="modSp mod delDesignElem">
        <pc:chgData name="Schertzing, Nancy" userId="2970b522-597a-462b-a710-ecaf09241dc3" providerId="ADAL" clId="{747E9A7D-C4DC-4B35-9FE3-18C28317A594}" dt="2022-12-01T17:54:23.074" v="3749" actId="20577"/>
        <pc:sldMkLst>
          <pc:docMk/>
          <pc:sldMk cId="3333321211" sldId="257"/>
        </pc:sldMkLst>
        <pc:spChg chg="mod">
          <ac:chgData name="Schertzing, Nancy" userId="2970b522-597a-462b-a710-ecaf09241dc3" providerId="ADAL" clId="{747E9A7D-C4DC-4B35-9FE3-18C28317A594}" dt="2022-12-01T17:54:23.074" v="3749" actId="20577"/>
          <ac:spMkLst>
            <pc:docMk/>
            <pc:sldMk cId="3333321211" sldId="257"/>
            <ac:spMk id="3" creationId="{60B8C368-5722-4510-B822-B21238F68715}"/>
          </ac:spMkLst>
        </pc:spChg>
        <pc:spChg chg="mod">
          <ac:chgData name="Schertzing, Nancy" userId="2970b522-597a-462b-a710-ecaf09241dc3" providerId="ADAL" clId="{747E9A7D-C4DC-4B35-9FE3-18C28317A594}" dt="2022-11-18T21:39:36.467" v="3514" actId="14826"/>
          <ac:spMkLst>
            <pc:docMk/>
            <pc:sldMk cId="3333321211" sldId="257"/>
            <ac:spMk id="4" creationId="{F57D15C5-00B6-4247-BE78-E53809527C74}"/>
          </ac:spMkLst>
        </pc:spChg>
        <pc:picChg chg="mod modCrop">
          <ac:chgData name="Schertzing, Nancy" userId="2970b522-597a-462b-a710-ecaf09241dc3" providerId="ADAL" clId="{747E9A7D-C4DC-4B35-9FE3-18C28317A594}" dt="2022-11-18T21:42:04.512" v="3525" actId="18131"/>
          <ac:picMkLst>
            <pc:docMk/>
            <pc:sldMk cId="3333321211" sldId="257"/>
            <ac:picMk id="5" creationId="{BA51EC96-2827-4EDC-9793-0D077C083186}"/>
          </ac:picMkLst>
        </pc:picChg>
      </pc:sldChg>
      <pc:sldChg chg="del">
        <pc:chgData name="Schertzing, Nancy" userId="2970b522-597a-462b-a710-ecaf09241dc3" providerId="ADAL" clId="{747E9A7D-C4DC-4B35-9FE3-18C28317A594}" dt="2022-11-18T21:24:45.053" v="2933" actId="47"/>
        <pc:sldMkLst>
          <pc:docMk/>
          <pc:sldMk cId="3574055936" sldId="258"/>
        </pc:sldMkLst>
      </pc:sldChg>
      <pc:sldChg chg="del">
        <pc:chgData name="Schertzing, Nancy" userId="2970b522-597a-462b-a710-ecaf09241dc3" providerId="ADAL" clId="{747E9A7D-C4DC-4B35-9FE3-18C28317A594}" dt="2022-11-18T21:24:46.446" v="2934" actId="47"/>
        <pc:sldMkLst>
          <pc:docMk/>
          <pc:sldMk cId="911064214" sldId="260"/>
        </pc:sldMkLst>
      </pc:sldChg>
      <pc:sldChg chg="modSp mod">
        <pc:chgData name="Schertzing, Nancy" userId="2970b522-597a-462b-a710-ecaf09241dc3" providerId="ADAL" clId="{747E9A7D-C4DC-4B35-9FE3-18C28317A594}" dt="2022-11-18T21:38:26.750" v="3513" actId="5793"/>
        <pc:sldMkLst>
          <pc:docMk/>
          <pc:sldMk cId="2177168721" sldId="267"/>
        </pc:sldMkLst>
        <pc:spChg chg="mod">
          <ac:chgData name="Schertzing, Nancy" userId="2970b522-597a-462b-a710-ecaf09241dc3" providerId="ADAL" clId="{747E9A7D-C4DC-4B35-9FE3-18C28317A594}" dt="2022-11-18T21:38:26.750" v="3513" actId="5793"/>
          <ac:spMkLst>
            <pc:docMk/>
            <pc:sldMk cId="2177168721" sldId="267"/>
            <ac:spMk id="3" creationId="{AAE4BD00-63D3-4809-8607-6CAC0511C411}"/>
          </ac:spMkLst>
        </pc:spChg>
      </pc:sldChg>
      <pc:sldChg chg="del">
        <pc:chgData name="Schertzing, Nancy" userId="2970b522-597a-462b-a710-ecaf09241dc3" providerId="ADAL" clId="{747E9A7D-C4DC-4B35-9FE3-18C28317A594}" dt="2022-11-18T21:24:50.053" v="2936" actId="47"/>
        <pc:sldMkLst>
          <pc:docMk/>
          <pc:sldMk cId="1038362155" sldId="268"/>
        </pc:sldMkLst>
      </pc:sldChg>
      <pc:sldChg chg="del">
        <pc:chgData name="Schertzing, Nancy" userId="2970b522-597a-462b-a710-ecaf09241dc3" providerId="ADAL" clId="{747E9A7D-C4DC-4B35-9FE3-18C28317A594}" dt="2022-11-18T21:24:47.790" v="2935" actId="47"/>
        <pc:sldMkLst>
          <pc:docMk/>
          <pc:sldMk cId="1973576430" sldId="269"/>
        </pc:sldMkLst>
      </pc:sldChg>
      <pc:sldChg chg="del">
        <pc:chgData name="Schertzing, Nancy" userId="2970b522-597a-462b-a710-ecaf09241dc3" providerId="ADAL" clId="{747E9A7D-C4DC-4B35-9FE3-18C28317A594}" dt="2022-11-18T21:12:48.181" v="2304" actId="47"/>
        <pc:sldMkLst>
          <pc:docMk/>
          <pc:sldMk cId="256206711" sldId="340"/>
        </pc:sldMkLst>
      </pc:sldChg>
      <pc:sldChg chg="del">
        <pc:chgData name="Schertzing, Nancy" userId="2970b522-597a-462b-a710-ecaf09241dc3" providerId="ADAL" clId="{747E9A7D-C4DC-4B35-9FE3-18C28317A594}" dt="2022-11-18T21:13:00.470" v="2305" actId="47"/>
        <pc:sldMkLst>
          <pc:docMk/>
          <pc:sldMk cId="1359350901" sldId="349"/>
        </pc:sldMkLst>
      </pc:sldChg>
      <pc:sldChg chg="addSp delSp modSp add mod setBg">
        <pc:chgData name="Schertzing, Nancy" userId="2970b522-597a-462b-a710-ecaf09241dc3" providerId="ADAL" clId="{747E9A7D-C4DC-4B35-9FE3-18C28317A594}" dt="2022-12-01T17:53:34.341" v="3745" actId="255"/>
        <pc:sldMkLst>
          <pc:docMk/>
          <pc:sldMk cId="3408096490" sldId="364"/>
        </pc:sldMkLst>
        <pc:spChg chg="mod ord">
          <ac:chgData name="Schertzing, Nancy" userId="2970b522-597a-462b-a710-ecaf09241dc3" providerId="ADAL" clId="{747E9A7D-C4DC-4B35-9FE3-18C28317A594}" dt="2022-12-01T17:53:34.341" v="3745" actId="255"/>
          <ac:spMkLst>
            <pc:docMk/>
            <pc:sldMk cId="3408096490" sldId="364"/>
            <ac:spMk id="2" creationId="{00000000-0000-0000-0000-000000000000}"/>
          </ac:spMkLst>
        </pc:spChg>
        <pc:spChg chg="mod">
          <ac:chgData name="Schertzing, Nancy" userId="2970b522-597a-462b-a710-ecaf09241dc3" providerId="ADAL" clId="{747E9A7D-C4DC-4B35-9FE3-18C28317A594}" dt="2022-11-18T20:52:47.870" v="1916" actId="26606"/>
          <ac:spMkLst>
            <pc:docMk/>
            <pc:sldMk cId="3408096490" sldId="364"/>
            <ac:spMk id="3" creationId="{00000000-0000-0000-0000-000000000000}"/>
          </ac:spMkLst>
        </pc:spChg>
        <pc:spChg chg="add mod">
          <ac:chgData name="Schertzing, Nancy" userId="2970b522-597a-462b-a710-ecaf09241dc3" providerId="ADAL" clId="{747E9A7D-C4DC-4B35-9FE3-18C28317A594}" dt="2022-11-18T20:53:50.276" v="1926" actId="255"/>
          <ac:spMkLst>
            <pc:docMk/>
            <pc:sldMk cId="3408096490" sldId="364"/>
            <ac:spMk id="4" creationId="{A39DA386-CF0D-4286-ACE7-8ACF27B5A913}"/>
          </ac:spMkLst>
        </pc:spChg>
        <pc:spChg chg="del">
          <ac:chgData name="Schertzing, Nancy" userId="2970b522-597a-462b-a710-ecaf09241dc3" providerId="ADAL" clId="{747E9A7D-C4DC-4B35-9FE3-18C28317A594}" dt="2022-11-18T20:48:51.102" v="1639" actId="478"/>
          <ac:spMkLst>
            <pc:docMk/>
            <pc:sldMk cId="3408096490" sldId="364"/>
            <ac:spMk id="6" creationId="{3BA78207-50EC-4A37-A921-F03048E14AD5}"/>
          </ac:spMkLst>
        </pc:spChg>
        <pc:picChg chg="del">
          <ac:chgData name="Schertzing, Nancy" userId="2970b522-597a-462b-a710-ecaf09241dc3" providerId="ADAL" clId="{747E9A7D-C4DC-4B35-9FE3-18C28317A594}" dt="2022-11-18T20:48:51.102" v="1639" actId="478"/>
          <ac:picMkLst>
            <pc:docMk/>
            <pc:sldMk cId="3408096490" sldId="364"/>
            <ac:picMk id="5" creationId="{1B63A354-2293-4608-BB18-B117851CDD45}"/>
          </ac:picMkLst>
        </pc:picChg>
        <pc:picChg chg="mod">
          <ac:chgData name="Schertzing, Nancy" userId="2970b522-597a-462b-a710-ecaf09241dc3" providerId="ADAL" clId="{747E9A7D-C4DC-4B35-9FE3-18C28317A594}" dt="2022-11-18T20:52:58.903" v="1917" actId="1076"/>
          <ac:picMkLst>
            <pc:docMk/>
            <pc:sldMk cId="3408096490" sldId="364"/>
            <ac:picMk id="7" creationId="{8B8601D8-D549-4103-A3DB-7370BCD65502}"/>
          </ac:picMkLst>
        </pc:picChg>
        <pc:cxnChg chg="add">
          <ac:chgData name="Schertzing, Nancy" userId="2970b522-597a-462b-a710-ecaf09241dc3" providerId="ADAL" clId="{747E9A7D-C4DC-4B35-9FE3-18C28317A594}" dt="2022-11-18T20:52:47.870" v="1916" actId="26606"/>
          <ac:cxnSpMkLst>
            <pc:docMk/>
            <pc:sldMk cId="3408096490" sldId="364"/>
            <ac:cxnSpMk id="12" creationId="{39B7FDC9-F0CE-43A7-9F2A-83DD09DC3453}"/>
          </ac:cxnSpMkLst>
        </pc:cxnChg>
      </pc:sldChg>
      <pc:sldChg chg="add del">
        <pc:chgData name="Schertzing, Nancy" userId="2970b522-597a-462b-a710-ecaf09241dc3" providerId="ADAL" clId="{747E9A7D-C4DC-4B35-9FE3-18C28317A594}" dt="2022-11-18T20:54:16.939" v="1929" actId="47"/>
        <pc:sldMkLst>
          <pc:docMk/>
          <pc:sldMk cId="1019005994" sldId="366"/>
        </pc:sldMkLst>
      </pc:sldChg>
      <pc:sldChg chg="addSp delSp modSp add mod modNotes modNotesTx">
        <pc:chgData name="Schertzing, Nancy" userId="2970b522-597a-462b-a710-ecaf09241dc3" providerId="ADAL" clId="{747E9A7D-C4DC-4B35-9FE3-18C28317A594}" dt="2022-11-18T21:28:09.570" v="3105" actId="14100"/>
        <pc:sldMkLst>
          <pc:docMk/>
          <pc:sldMk cId="1291233887" sldId="369"/>
        </pc:sldMkLst>
        <pc:spChg chg="mod">
          <ac:chgData name="Schertzing, Nancy" userId="2970b522-597a-462b-a710-ecaf09241dc3" providerId="ADAL" clId="{747E9A7D-C4DC-4B35-9FE3-18C28317A594}" dt="2022-11-18T21:28:09.570" v="3105" actId="14100"/>
          <ac:spMkLst>
            <pc:docMk/>
            <pc:sldMk cId="1291233887" sldId="369"/>
            <ac:spMk id="2" creationId="{00000000-0000-0000-0000-000000000000}"/>
          </ac:spMkLst>
        </pc:spChg>
        <pc:spChg chg="add mod ord">
          <ac:chgData name="Schertzing, Nancy" userId="2970b522-597a-462b-a710-ecaf09241dc3" providerId="ADAL" clId="{747E9A7D-C4DC-4B35-9FE3-18C28317A594}" dt="2022-11-18T21:12:02.216" v="2302" actId="1076"/>
          <ac:spMkLst>
            <pc:docMk/>
            <pc:sldMk cId="1291233887" sldId="369"/>
            <ac:spMk id="7" creationId="{22696ED2-95B5-4408-86A5-9F63640EFC43}"/>
          </ac:spMkLst>
        </pc:spChg>
        <pc:spChg chg="mod">
          <ac:chgData name="Schertzing, Nancy" userId="2970b522-597a-462b-a710-ecaf09241dc3" providerId="ADAL" clId="{747E9A7D-C4DC-4B35-9FE3-18C28317A594}" dt="2022-11-18T21:09:18.463" v="2296" actId="20577"/>
          <ac:spMkLst>
            <pc:docMk/>
            <pc:sldMk cId="1291233887" sldId="369"/>
            <ac:spMk id="16386" creationId="{00000000-0000-0000-0000-000000000000}"/>
          </ac:spMkLst>
        </pc:spChg>
        <pc:spChg chg="del">
          <ac:chgData name="Schertzing, Nancy" userId="2970b522-597a-462b-a710-ecaf09241dc3" providerId="ADAL" clId="{747E9A7D-C4DC-4B35-9FE3-18C28317A594}" dt="2022-11-18T21:05:34.348" v="2186" actId="21"/>
          <ac:spMkLst>
            <pc:docMk/>
            <pc:sldMk cId="1291233887" sldId="369"/>
            <ac:spMk id="16388" creationId="{00000000-0000-0000-0000-000000000000}"/>
          </ac:spMkLst>
        </pc:spChg>
        <pc:picChg chg="add mod">
          <ac:chgData name="Schertzing, Nancy" userId="2970b522-597a-462b-a710-ecaf09241dc3" providerId="ADAL" clId="{747E9A7D-C4DC-4B35-9FE3-18C28317A594}" dt="2022-11-18T21:12:25.088" v="2303" actId="1076"/>
          <ac:picMkLst>
            <pc:docMk/>
            <pc:sldMk cId="1291233887" sldId="369"/>
            <ac:picMk id="3" creationId="{A6736F41-AE3B-4C1C-BE76-A8A87A612DFB}"/>
          </ac:picMkLst>
        </pc:picChg>
        <pc:picChg chg="del">
          <ac:chgData name="Schertzing, Nancy" userId="2970b522-597a-462b-a710-ecaf09241dc3" providerId="ADAL" clId="{747E9A7D-C4DC-4B35-9FE3-18C28317A594}" dt="2022-11-18T20:55:48.545" v="1934" actId="478"/>
          <ac:picMkLst>
            <pc:docMk/>
            <pc:sldMk cId="1291233887" sldId="369"/>
            <ac:picMk id="5" creationId="{FF9F06FA-5916-48B5-B16C-E7554C56F949}"/>
          </ac:picMkLst>
        </pc:picChg>
        <pc:picChg chg="add mod ord">
          <ac:chgData name="Schertzing, Nancy" userId="2970b522-597a-462b-a710-ecaf09241dc3" providerId="ADAL" clId="{747E9A7D-C4DC-4B35-9FE3-18C28317A594}" dt="2022-11-18T21:12:02.216" v="2302" actId="1076"/>
          <ac:picMkLst>
            <pc:docMk/>
            <pc:sldMk cId="1291233887" sldId="369"/>
            <ac:picMk id="6" creationId="{716A7AFC-7B2E-462B-AC7D-2BFABE5E41FF}"/>
          </ac:picMkLst>
        </pc:picChg>
      </pc:sldChg>
      <pc:sldChg chg="addSp modSp add mod ord setBg">
        <pc:chgData name="Schertzing, Nancy" userId="2970b522-597a-462b-a710-ecaf09241dc3" providerId="ADAL" clId="{747E9A7D-C4DC-4B35-9FE3-18C28317A594}" dt="2022-11-18T21:08:43.632" v="2292" actId="20577"/>
        <pc:sldMkLst>
          <pc:docMk/>
          <pc:sldMk cId="50907713" sldId="370"/>
        </pc:sldMkLst>
        <pc:spChg chg="mod">
          <ac:chgData name="Schertzing, Nancy" userId="2970b522-597a-462b-a710-ecaf09241dc3" providerId="ADAL" clId="{747E9A7D-C4DC-4B35-9FE3-18C28317A594}" dt="2022-11-18T21:08:43.632" v="2292" actId="20577"/>
          <ac:spMkLst>
            <pc:docMk/>
            <pc:sldMk cId="50907713" sldId="370"/>
            <ac:spMk id="2" creationId="{00000000-0000-0000-0000-000000000000}"/>
          </ac:spMkLst>
        </pc:spChg>
        <pc:spChg chg="mod">
          <ac:chgData name="Schertzing, Nancy" userId="2970b522-597a-462b-a710-ecaf09241dc3" providerId="ADAL" clId="{747E9A7D-C4DC-4B35-9FE3-18C28317A594}" dt="2022-11-18T20:57:40.824" v="1941" actId="14100"/>
          <ac:spMkLst>
            <pc:docMk/>
            <pc:sldMk cId="50907713" sldId="370"/>
            <ac:spMk id="3" creationId="{00000000-0000-0000-0000-000000000000}"/>
          </ac:spMkLst>
        </pc:spChg>
        <pc:spChg chg="add">
          <ac:chgData name="Schertzing, Nancy" userId="2970b522-597a-462b-a710-ecaf09241dc3" providerId="ADAL" clId="{747E9A7D-C4DC-4B35-9FE3-18C28317A594}" dt="2022-11-18T20:57:00.300" v="1936" actId="26606"/>
          <ac:spMkLst>
            <pc:docMk/>
            <pc:sldMk cId="50907713" sldId="370"/>
            <ac:spMk id="9" creationId="{59A309A7-1751-4ABE-A3C1-EEC40366AD89}"/>
          </ac:spMkLst>
        </pc:spChg>
        <pc:spChg chg="add">
          <ac:chgData name="Schertzing, Nancy" userId="2970b522-597a-462b-a710-ecaf09241dc3" providerId="ADAL" clId="{747E9A7D-C4DC-4B35-9FE3-18C28317A594}" dt="2022-11-18T20:57:00.300" v="1936" actId="26606"/>
          <ac:spMkLst>
            <pc:docMk/>
            <pc:sldMk cId="50907713" sldId="370"/>
            <ac:spMk id="11" creationId="{967D8EB6-EAE1-4F9C-B398-83321E287204}"/>
          </ac:spMkLst>
        </pc:spChg>
        <pc:picChg chg="mod">
          <ac:chgData name="Schertzing, Nancy" userId="2970b522-597a-462b-a710-ecaf09241dc3" providerId="ADAL" clId="{747E9A7D-C4DC-4B35-9FE3-18C28317A594}" dt="2022-11-18T20:57:12.600" v="1938" actId="14100"/>
          <ac:picMkLst>
            <pc:docMk/>
            <pc:sldMk cId="50907713" sldId="370"/>
            <ac:picMk id="4" creationId="{11FC3B7E-0F01-4035-979F-611DDE8E3E78}"/>
          </ac:picMkLst>
        </pc:picChg>
      </pc:sldChg>
      <pc:sldChg chg="addSp modSp mod modNotesTx">
        <pc:chgData name="Schertzing, Nancy" userId="2970b522-597a-462b-a710-ecaf09241dc3" providerId="ADAL" clId="{747E9A7D-C4DC-4B35-9FE3-18C28317A594}" dt="2022-11-18T21:44:49.835" v="3531" actId="6549"/>
        <pc:sldMkLst>
          <pc:docMk/>
          <pc:sldMk cId="2470000924" sldId="545"/>
        </pc:sldMkLst>
        <pc:spChg chg="mod">
          <ac:chgData name="Schertzing, Nancy" userId="2970b522-597a-462b-a710-ecaf09241dc3" providerId="ADAL" clId="{747E9A7D-C4DC-4B35-9FE3-18C28317A594}" dt="2022-11-18T21:20:57.832" v="2903" actId="14100"/>
          <ac:spMkLst>
            <pc:docMk/>
            <pc:sldMk cId="2470000924" sldId="545"/>
            <ac:spMk id="2" creationId="{E104B2A5-0549-4AEF-9D8F-D50C8768F67C}"/>
          </ac:spMkLst>
        </pc:spChg>
        <pc:spChg chg="mod">
          <ac:chgData name="Schertzing, Nancy" userId="2970b522-597a-462b-a710-ecaf09241dc3" providerId="ADAL" clId="{747E9A7D-C4DC-4B35-9FE3-18C28317A594}" dt="2022-11-18T21:24:29.165" v="2931" actId="20577"/>
          <ac:spMkLst>
            <pc:docMk/>
            <pc:sldMk cId="2470000924" sldId="545"/>
            <ac:spMk id="3" creationId="{12A63C47-6A24-4FEB-88EC-5C7F6C3CEE52}"/>
          </ac:spMkLst>
        </pc:spChg>
        <pc:spChg chg="add mod ord">
          <ac:chgData name="Schertzing, Nancy" userId="2970b522-597a-462b-a710-ecaf09241dc3" providerId="ADAL" clId="{747E9A7D-C4DC-4B35-9FE3-18C28317A594}" dt="2022-11-18T21:43:31.861" v="3529" actId="167"/>
          <ac:spMkLst>
            <pc:docMk/>
            <pc:sldMk cId="2470000924" sldId="545"/>
            <ac:spMk id="7" creationId="{9D6E812F-FB75-4B4F-9C90-5799863EB3D5}"/>
          </ac:spMkLst>
        </pc:spChg>
        <pc:picChg chg="add mod ord">
          <ac:chgData name="Schertzing, Nancy" userId="2970b522-597a-462b-a710-ecaf09241dc3" providerId="ADAL" clId="{747E9A7D-C4DC-4B35-9FE3-18C28317A594}" dt="2022-11-18T21:44:33.293" v="3530" actId="29295"/>
          <ac:picMkLst>
            <pc:docMk/>
            <pc:sldMk cId="2470000924" sldId="545"/>
            <ac:picMk id="6" creationId="{E4006D04-B63D-489B-809E-15930BF87624}"/>
          </ac:picMkLst>
        </pc:picChg>
      </pc:sldChg>
      <pc:sldChg chg="del">
        <pc:chgData name="Schertzing, Nancy" userId="2970b522-597a-462b-a710-ecaf09241dc3" providerId="ADAL" clId="{747E9A7D-C4DC-4B35-9FE3-18C28317A594}" dt="2022-11-18T21:13:01.757" v="2306" actId="47"/>
        <pc:sldMkLst>
          <pc:docMk/>
          <pc:sldMk cId="53442119" sldId="546"/>
        </pc:sldMkLst>
      </pc:sldChg>
      <pc:sldChg chg="del">
        <pc:chgData name="Schertzing, Nancy" userId="2970b522-597a-462b-a710-ecaf09241dc3" providerId="ADAL" clId="{747E9A7D-C4DC-4B35-9FE3-18C28317A594}" dt="2022-11-18T21:13:02.916" v="2307" actId="47"/>
        <pc:sldMkLst>
          <pc:docMk/>
          <pc:sldMk cId="2120692392" sldId="547"/>
        </pc:sldMkLst>
      </pc:sldChg>
      <pc:sldChg chg="modSp del mod">
        <pc:chgData name="Schertzing, Nancy" userId="2970b522-597a-462b-a710-ecaf09241dc3" providerId="ADAL" clId="{747E9A7D-C4DC-4B35-9FE3-18C28317A594}" dt="2022-11-18T21:24:42.895" v="2932" actId="47"/>
        <pc:sldMkLst>
          <pc:docMk/>
          <pc:sldMk cId="1100981105" sldId="587"/>
        </pc:sldMkLst>
        <pc:spChg chg="mod">
          <ac:chgData name="Schertzing, Nancy" userId="2970b522-597a-462b-a710-ecaf09241dc3" providerId="ADAL" clId="{747E9A7D-C4DC-4B35-9FE3-18C28317A594}" dt="2022-11-18T21:13:54.720" v="2309"/>
          <ac:spMkLst>
            <pc:docMk/>
            <pc:sldMk cId="1100981105" sldId="587"/>
            <ac:spMk id="3" creationId="{8DF99940-4E1D-43BA-8AE9-4ACE6C0FA112}"/>
          </ac:spMkLst>
        </pc:spChg>
      </pc:sldChg>
      <pc:sldChg chg="addSp modSp new mod setBg">
        <pc:chgData name="Schertzing, Nancy" userId="2970b522-597a-462b-a710-ecaf09241dc3" providerId="ADAL" clId="{747E9A7D-C4DC-4B35-9FE3-18C28317A594}" dt="2022-11-18T21:01:49.537" v="2087" actId="14100"/>
        <pc:sldMkLst>
          <pc:docMk/>
          <pc:sldMk cId="3591532932" sldId="588"/>
        </pc:sldMkLst>
        <pc:spChg chg="mod">
          <ac:chgData name="Schertzing, Nancy" userId="2970b522-597a-462b-a710-ecaf09241dc3" providerId="ADAL" clId="{747E9A7D-C4DC-4B35-9FE3-18C28317A594}" dt="2022-11-18T21:01:49.537" v="2087" actId="14100"/>
          <ac:spMkLst>
            <pc:docMk/>
            <pc:sldMk cId="3591532932" sldId="588"/>
            <ac:spMk id="2" creationId="{C7CE8AB1-A98D-430D-A56D-E13AEA71F670}"/>
          </ac:spMkLst>
        </pc:spChg>
        <pc:spChg chg="mod ord">
          <ac:chgData name="Schertzing, Nancy" userId="2970b522-597a-462b-a710-ecaf09241dc3" providerId="ADAL" clId="{747E9A7D-C4DC-4B35-9FE3-18C28317A594}" dt="2022-11-18T21:01:41.564" v="2085" actId="20577"/>
          <ac:spMkLst>
            <pc:docMk/>
            <pc:sldMk cId="3591532932" sldId="588"/>
            <ac:spMk id="3" creationId="{80B7256E-E76F-4FC5-9E29-8B1382DAD2E4}"/>
          </ac:spMkLst>
        </pc:spChg>
        <pc:spChg chg="add mod">
          <ac:chgData name="Schertzing, Nancy" userId="2970b522-597a-462b-a710-ecaf09241dc3" providerId="ADAL" clId="{747E9A7D-C4DC-4B35-9FE3-18C28317A594}" dt="2022-11-18T20:33:13.683" v="1267" actId="26606"/>
          <ac:spMkLst>
            <pc:docMk/>
            <pc:sldMk cId="3591532932" sldId="588"/>
            <ac:spMk id="6" creationId="{B862FEAE-6A55-48CD-8FA7-3BF5270A4407}"/>
          </ac:spMkLst>
        </pc:spChg>
        <pc:picChg chg="add mod">
          <ac:chgData name="Schertzing, Nancy" userId="2970b522-597a-462b-a710-ecaf09241dc3" providerId="ADAL" clId="{747E9A7D-C4DC-4B35-9FE3-18C28317A594}" dt="2022-11-18T20:33:13.683" v="1267" actId="26606"/>
          <ac:picMkLst>
            <pc:docMk/>
            <pc:sldMk cId="3591532932" sldId="588"/>
            <ac:picMk id="5" creationId="{FD9E0FC1-7FD0-458A-A21F-A21A301623FD}"/>
          </ac:picMkLst>
        </pc:picChg>
      </pc:sldChg>
      <pc:sldChg chg="addSp delSp modSp new mod setBg delCm modCm">
        <pc:chgData name="Schertzing, Nancy" userId="2970b522-597a-462b-a710-ecaf09241dc3" providerId="ADAL" clId="{747E9A7D-C4DC-4B35-9FE3-18C28317A594}" dt="2022-12-01T17:52:45.571" v="3740" actId="14100"/>
        <pc:sldMkLst>
          <pc:docMk/>
          <pc:sldMk cId="2029231498" sldId="589"/>
        </pc:sldMkLst>
        <pc:spChg chg="mod">
          <ac:chgData name="Schertzing, Nancy" userId="2970b522-597a-462b-a710-ecaf09241dc3" providerId="ADAL" clId="{747E9A7D-C4DC-4B35-9FE3-18C28317A594}" dt="2022-11-18T20:46:57.429" v="1596" actId="26606"/>
          <ac:spMkLst>
            <pc:docMk/>
            <pc:sldMk cId="2029231498" sldId="589"/>
            <ac:spMk id="2" creationId="{01A9E0D5-CBC6-4B66-BEBB-34362E7AEC19}"/>
          </ac:spMkLst>
        </pc:spChg>
        <pc:spChg chg="mod">
          <ac:chgData name="Schertzing, Nancy" userId="2970b522-597a-462b-a710-ecaf09241dc3" providerId="ADAL" clId="{747E9A7D-C4DC-4B35-9FE3-18C28317A594}" dt="2022-12-01T17:52:45.571" v="3740" actId="14100"/>
          <ac:spMkLst>
            <pc:docMk/>
            <pc:sldMk cId="2029231498" sldId="589"/>
            <ac:spMk id="3" creationId="{BCA50B69-3908-434E-A6DA-1186554AB5B4}"/>
          </ac:spMkLst>
        </pc:spChg>
        <pc:spChg chg="del">
          <ac:chgData name="Schertzing, Nancy" userId="2970b522-597a-462b-a710-ecaf09241dc3" providerId="ADAL" clId="{747E9A7D-C4DC-4B35-9FE3-18C28317A594}" dt="2022-11-18T20:45:51.091" v="1591" actId="931"/>
          <ac:spMkLst>
            <pc:docMk/>
            <pc:sldMk cId="2029231498" sldId="589"/>
            <ac:spMk id="4" creationId="{2C830B19-C953-4641-A4B5-8B88A6EED45C}"/>
          </ac:spMkLst>
        </pc:spChg>
        <pc:spChg chg="add mod">
          <ac:chgData name="Schertzing, Nancy" userId="2970b522-597a-462b-a710-ecaf09241dc3" providerId="ADAL" clId="{747E9A7D-C4DC-4B35-9FE3-18C28317A594}" dt="2022-11-18T20:46:57.429" v="1596" actId="26606"/>
          <ac:spMkLst>
            <pc:docMk/>
            <pc:sldMk cId="2029231498" sldId="589"/>
            <ac:spMk id="7" creationId="{066FCB78-533B-45E7-9484-D91CE0A35D1D}"/>
          </ac:spMkLst>
        </pc:spChg>
        <pc:spChg chg="add">
          <ac:chgData name="Schertzing, Nancy" userId="2970b522-597a-462b-a710-ecaf09241dc3" providerId="ADAL" clId="{747E9A7D-C4DC-4B35-9FE3-18C28317A594}" dt="2022-11-18T20:46:57.429" v="1596" actId="26606"/>
          <ac:spMkLst>
            <pc:docMk/>
            <pc:sldMk cId="2029231498" sldId="589"/>
            <ac:spMk id="14" creationId="{D1EA859B-E555-4109-94F3-6700E046E008}"/>
          </ac:spMkLst>
        </pc:spChg>
        <pc:spChg chg="add">
          <ac:chgData name="Schertzing, Nancy" userId="2970b522-597a-462b-a710-ecaf09241dc3" providerId="ADAL" clId="{747E9A7D-C4DC-4B35-9FE3-18C28317A594}" dt="2022-11-18T20:46:57.429" v="1596" actId="26606"/>
          <ac:spMkLst>
            <pc:docMk/>
            <pc:sldMk cId="2029231498" sldId="589"/>
            <ac:spMk id="15" creationId="{04812C46-200A-4DEB-A05E-3ED6C68C2387}"/>
          </ac:spMkLst>
        </pc:spChg>
        <pc:picChg chg="add mod ord">
          <ac:chgData name="Schertzing, Nancy" userId="2970b522-597a-462b-a710-ecaf09241dc3" providerId="ADAL" clId="{747E9A7D-C4DC-4B35-9FE3-18C28317A594}" dt="2022-11-18T20:46:57.429" v="1596" actId="26606"/>
          <ac:picMkLst>
            <pc:docMk/>
            <pc:sldMk cId="2029231498" sldId="589"/>
            <ac:picMk id="6" creationId="{7D0DFE4A-83A4-4E4D-9118-D83BACD201D1}"/>
          </ac:picMkLst>
        </pc:picChg>
        <pc:cxnChg chg="add del">
          <ac:chgData name="Schertzing, Nancy" userId="2970b522-597a-462b-a710-ecaf09241dc3" providerId="ADAL" clId="{747E9A7D-C4DC-4B35-9FE3-18C28317A594}" dt="2022-11-18T20:46:57.421" v="1595" actId="26606"/>
          <ac:cxnSpMkLst>
            <pc:docMk/>
            <pc:sldMk cId="2029231498" sldId="589"/>
            <ac:cxnSpMk id="12" creationId="{A7F400EE-A8A5-48AF-B4D6-291B52C6F0B0}"/>
          </ac:cxnSpMkLst>
        </pc:cxnChg>
      </pc:sldChg>
      <pc:sldChg chg="modSp new mod modAnim">
        <pc:chgData name="Schertzing, Nancy" userId="2970b522-597a-462b-a710-ecaf09241dc3" providerId="ADAL" clId="{747E9A7D-C4DC-4B35-9FE3-18C28317A594}" dt="2022-11-18T21:35:23.272" v="3507" actId="14100"/>
        <pc:sldMkLst>
          <pc:docMk/>
          <pc:sldMk cId="2514749402" sldId="590"/>
        </pc:sldMkLst>
        <pc:spChg chg="mod">
          <ac:chgData name="Schertzing, Nancy" userId="2970b522-597a-462b-a710-ecaf09241dc3" providerId="ADAL" clId="{747E9A7D-C4DC-4B35-9FE3-18C28317A594}" dt="2022-11-18T21:35:23.272" v="3507" actId="14100"/>
          <ac:spMkLst>
            <pc:docMk/>
            <pc:sldMk cId="2514749402" sldId="590"/>
            <ac:spMk id="2" creationId="{E3480E5A-A01D-4E76-9702-3DF20D243CAD}"/>
          </ac:spMkLst>
        </pc:spChg>
        <pc:spChg chg="mod">
          <ac:chgData name="Schertzing, Nancy" userId="2970b522-597a-462b-a710-ecaf09241dc3" providerId="ADAL" clId="{747E9A7D-C4DC-4B35-9FE3-18C28317A594}" dt="2022-11-18T21:34:13.923" v="3503" actId="15"/>
          <ac:spMkLst>
            <pc:docMk/>
            <pc:sldMk cId="2514749402" sldId="590"/>
            <ac:spMk id="3" creationId="{9C9BC8C0-D82E-4B8D-B849-95DD4A3E4D9D}"/>
          </ac:spMkLst>
        </pc:spChg>
      </pc:sldChg>
    </pc:docChg>
  </pc:docChgLst>
  <pc:docChgLst>
    <pc:chgData name="Schertzing, Nancy" userId="S::nschertzing@law.umaryland.edu::2970b522-597a-462b-a710-ecaf09241dc3" providerId="AD" clId="Web-{9C578331-22AE-E716-8FFA-6A7DD4B33389}"/>
    <pc:docChg chg="addSld delSld modSld">
      <pc:chgData name="Schertzing, Nancy" userId="S::nschertzing@law.umaryland.edu::2970b522-597a-462b-a710-ecaf09241dc3" providerId="AD" clId="Web-{9C578331-22AE-E716-8FFA-6A7DD4B33389}" dt="2022-12-29T19:00:58.603" v="255" actId="20577"/>
      <pc:docMkLst>
        <pc:docMk/>
      </pc:docMkLst>
      <pc:sldChg chg="modSp">
        <pc:chgData name="Schertzing, Nancy" userId="S::nschertzing@law.umaryland.edu::2970b522-597a-462b-a710-ecaf09241dc3" providerId="AD" clId="Web-{9C578331-22AE-E716-8FFA-6A7DD4B33389}" dt="2022-12-29T19:00:58.603" v="255" actId="20577"/>
        <pc:sldMkLst>
          <pc:docMk/>
          <pc:sldMk cId="102653823" sldId="256"/>
        </pc:sldMkLst>
        <pc:spChg chg="mod">
          <ac:chgData name="Schertzing, Nancy" userId="S::nschertzing@law.umaryland.edu::2970b522-597a-462b-a710-ecaf09241dc3" providerId="AD" clId="Web-{9C578331-22AE-E716-8FFA-6A7DD4B33389}" dt="2022-12-29T19:00:58.603" v="255" actId="20577"/>
          <ac:spMkLst>
            <pc:docMk/>
            <pc:sldMk cId="102653823" sldId="256"/>
            <ac:spMk id="2" creationId="{E89FDA51-7E17-1D71-78E3-3E0355126979}"/>
          </ac:spMkLst>
        </pc:spChg>
      </pc:sldChg>
      <pc:sldChg chg="addSp delSp modSp modNotes">
        <pc:chgData name="Schertzing, Nancy" userId="S::nschertzing@law.umaryland.edu::2970b522-597a-462b-a710-ecaf09241dc3" providerId="AD" clId="Web-{9C578331-22AE-E716-8FFA-6A7DD4B33389}" dt="2022-12-29T16:32:47.207" v="249" actId="1076"/>
        <pc:sldMkLst>
          <pc:docMk/>
          <pc:sldMk cId="1291233887" sldId="369"/>
        </pc:sldMkLst>
        <pc:spChg chg="mod">
          <ac:chgData name="Schertzing, Nancy" userId="S::nschertzing@law.umaryland.edu::2970b522-597a-462b-a710-ecaf09241dc3" providerId="AD" clId="Web-{9C578331-22AE-E716-8FFA-6A7DD4B33389}" dt="2022-12-29T16:32:47.207" v="249" actId="1076"/>
          <ac:spMkLst>
            <pc:docMk/>
            <pc:sldMk cId="1291233887" sldId="369"/>
            <ac:spMk id="2" creationId="{00000000-0000-0000-0000-000000000000}"/>
          </ac:spMkLst>
        </pc:spChg>
        <pc:spChg chg="add del mod">
          <ac:chgData name="Schertzing, Nancy" userId="S::nschertzing@law.umaryland.edu::2970b522-597a-462b-a710-ecaf09241dc3" providerId="AD" clId="Web-{9C578331-22AE-E716-8FFA-6A7DD4B33389}" dt="2022-12-29T16:31:58.440" v="242"/>
          <ac:spMkLst>
            <pc:docMk/>
            <pc:sldMk cId="1291233887" sldId="369"/>
            <ac:spMk id="4" creationId="{A4CF1C37-EEE4-6058-9899-B1FB33306F73}"/>
          </ac:spMkLst>
        </pc:spChg>
      </pc:sldChg>
      <pc:sldChg chg="addSp modSp mod setBg">
        <pc:chgData name="Schertzing, Nancy" userId="S::nschertzing@law.umaryland.edu::2970b522-597a-462b-a710-ecaf09241dc3" providerId="AD" clId="Web-{9C578331-22AE-E716-8FFA-6A7DD4B33389}" dt="2022-12-29T16:24:21.503" v="123"/>
        <pc:sldMkLst>
          <pc:docMk/>
          <pc:sldMk cId="2470000924" sldId="545"/>
        </pc:sldMkLst>
        <pc:spChg chg="mod">
          <ac:chgData name="Schertzing, Nancy" userId="S::nschertzing@law.umaryland.edu::2970b522-597a-462b-a710-ecaf09241dc3" providerId="AD" clId="Web-{9C578331-22AE-E716-8FFA-6A7DD4B33389}" dt="2022-12-29T16:24:21.503" v="123"/>
          <ac:spMkLst>
            <pc:docMk/>
            <pc:sldMk cId="2470000924" sldId="545"/>
            <ac:spMk id="2" creationId="{E104B2A5-0549-4AEF-9D8F-D50C8768F67C}"/>
          </ac:spMkLst>
        </pc:spChg>
        <pc:spChg chg="mod">
          <ac:chgData name="Schertzing, Nancy" userId="S::nschertzing@law.umaryland.edu::2970b522-597a-462b-a710-ecaf09241dc3" providerId="AD" clId="Web-{9C578331-22AE-E716-8FFA-6A7DD4B33389}" dt="2022-12-29T16:24:21.503" v="123"/>
          <ac:spMkLst>
            <pc:docMk/>
            <pc:sldMk cId="2470000924" sldId="545"/>
            <ac:spMk id="3" creationId="{12A63C47-6A24-4FEB-88EC-5C7F6C3CEE52}"/>
          </ac:spMkLst>
        </pc:spChg>
        <pc:spChg chg="mod">
          <ac:chgData name="Schertzing, Nancy" userId="S::nschertzing@law.umaryland.edu::2970b522-597a-462b-a710-ecaf09241dc3" providerId="AD" clId="Web-{9C578331-22AE-E716-8FFA-6A7DD4B33389}" dt="2022-12-29T16:24:21.503" v="123"/>
          <ac:spMkLst>
            <pc:docMk/>
            <pc:sldMk cId="2470000924" sldId="545"/>
            <ac:spMk id="5" creationId="{326F36B8-4A9A-44DB-ADF5-ADB1B23D4BE1}"/>
          </ac:spMkLst>
        </pc:spChg>
        <pc:spChg chg="mod ord">
          <ac:chgData name="Schertzing, Nancy" userId="S::nschertzing@law.umaryland.edu::2970b522-597a-462b-a710-ecaf09241dc3" providerId="AD" clId="Web-{9C578331-22AE-E716-8FFA-6A7DD4B33389}" dt="2022-12-29T16:24:21.503" v="123"/>
          <ac:spMkLst>
            <pc:docMk/>
            <pc:sldMk cId="2470000924" sldId="545"/>
            <ac:spMk id="7" creationId="{9D6E812F-FB75-4B4F-9C90-5799863EB3D5}"/>
          </ac:spMkLst>
        </pc:spChg>
        <pc:picChg chg="mod ord">
          <ac:chgData name="Schertzing, Nancy" userId="S::nschertzing@law.umaryland.edu::2970b522-597a-462b-a710-ecaf09241dc3" providerId="AD" clId="Web-{9C578331-22AE-E716-8FFA-6A7DD4B33389}" dt="2022-12-29T16:24:21.503" v="123"/>
          <ac:picMkLst>
            <pc:docMk/>
            <pc:sldMk cId="2470000924" sldId="545"/>
            <ac:picMk id="6" creationId="{E4006D04-B63D-489B-809E-15930BF87624}"/>
          </ac:picMkLst>
        </pc:picChg>
        <pc:cxnChg chg="add">
          <ac:chgData name="Schertzing, Nancy" userId="S::nschertzing@law.umaryland.edu::2970b522-597a-462b-a710-ecaf09241dc3" providerId="AD" clId="Web-{9C578331-22AE-E716-8FFA-6A7DD4B33389}" dt="2022-12-29T16:24:21.503" v="123"/>
          <ac:cxnSpMkLst>
            <pc:docMk/>
            <pc:sldMk cId="2470000924" sldId="545"/>
            <ac:cxnSpMk id="12" creationId="{A7F400EE-A8A5-48AF-B4D6-291B52C6F0B0}"/>
          </ac:cxnSpMkLst>
        </pc:cxnChg>
      </pc:sldChg>
      <pc:sldChg chg="modSp">
        <pc:chgData name="Schertzing, Nancy" userId="S::nschertzing@law.umaryland.edu::2970b522-597a-462b-a710-ecaf09241dc3" providerId="AD" clId="Web-{9C578331-22AE-E716-8FFA-6A7DD4B33389}" dt="2022-12-29T15:58:13.747" v="40" actId="20577"/>
        <pc:sldMkLst>
          <pc:docMk/>
          <pc:sldMk cId="2029231498" sldId="589"/>
        </pc:sldMkLst>
        <pc:spChg chg="mod">
          <ac:chgData name="Schertzing, Nancy" userId="S::nschertzing@law.umaryland.edu::2970b522-597a-462b-a710-ecaf09241dc3" providerId="AD" clId="Web-{9C578331-22AE-E716-8FFA-6A7DD4B33389}" dt="2022-12-29T15:58:13.747" v="40" actId="20577"/>
          <ac:spMkLst>
            <pc:docMk/>
            <pc:sldMk cId="2029231498" sldId="589"/>
            <ac:spMk id="3" creationId="{BCA50B69-3908-434E-A6DA-1186554AB5B4}"/>
          </ac:spMkLst>
        </pc:spChg>
      </pc:sldChg>
      <pc:sldChg chg="addSp delSp modSp modNotes">
        <pc:chgData name="Schertzing, Nancy" userId="S::nschertzing@law.umaryland.edu::2970b522-597a-462b-a710-ecaf09241dc3" providerId="AD" clId="Web-{9C578331-22AE-E716-8FFA-6A7DD4B33389}" dt="2022-12-29T16:29:05.215" v="229"/>
        <pc:sldMkLst>
          <pc:docMk/>
          <pc:sldMk cId="2514749402" sldId="590"/>
        </pc:sldMkLst>
        <pc:spChg chg="mod">
          <ac:chgData name="Schertzing, Nancy" userId="S::nschertzing@law.umaryland.edu::2970b522-597a-462b-a710-ecaf09241dc3" providerId="AD" clId="Web-{9C578331-22AE-E716-8FFA-6A7DD4B33389}" dt="2022-12-29T16:20:51.877" v="119" actId="20577"/>
          <ac:spMkLst>
            <pc:docMk/>
            <pc:sldMk cId="2514749402" sldId="590"/>
            <ac:spMk id="3" creationId="{9C9BC8C0-D82E-4B8D-B849-95DD4A3E4D9D}"/>
          </ac:spMkLst>
        </pc:spChg>
        <pc:spChg chg="add del mod">
          <ac:chgData name="Schertzing, Nancy" userId="S::nschertzing@law.umaryland.edu::2970b522-597a-462b-a710-ecaf09241dc3" providerId="AD" clId="Web-{9C578331-22AE-E716-8FFA-6A7DD4B33389}" dt="2022-12-29T15:57:10.026" v="14"/>
          <ac:spMkLst>
            <pc:docMk/>
            <pc:sldMk cId="2514749402" sldId="590"/>
            <ac:spMk id="4" creationId="{374C5076-44DB-287E-F13B-36C303CC39F4}"/>
          </ac:spMkLst>
        </pc:spChg>
        <pc:spChg chg="add del mod">
          <ac:chgData name="Schertzing, Nancy" userId="S::nschertzing@law.umaryland.edu::2970b522-597a-462b-a710-ecaf09241dc3" providerId="AD" clId="Web-{9C578331-22AE-E716-8FFA-6A7DD4B33389}" dt="2022-12-29T15:57:56.247" v="18"/>
          <ac:spMkLst>
            <pc:docMk/>
            <pc:sldMk cId="2514749402" sldId="590"/>
            <ac:spMk id="5" creationId="{1B476A17-7B4F-8D91-946A-56F72015853B}"/>
          </ac:spMkLst>
        </pc:spChg>
        <pc:spChg chg="add del mod">
          <ac:chgData name="Schertzing, Nancy" userId="S::nschertzing@law.umaryland.edu::2970b522-597a-462b-a710-ecaf09241dc3" providerId="AD" clId="Web-{9C578331-22AE-E716-8FFA-6A7DD4B33389}" dt="2022-12-29T16:00:47.190" v="46"/>
          <ac:spMkLst>
            <pc:docMk/>
            <pc:sldMk cId="2514749402" sldId="590"/>
            <ac:spMk id="6" creationId="{11A21F1A-E7AB-1EB9-99A3-AA1FAD2B400D}"/>
          </ac:spMkLst>
        </pc:spChg>
      </pc:sldChg>
      <pc:sldChg chg="addSp delSp modSp new del">
        <pc:chgData name="Schertzing, Nancy" userId="S::nschertzing@law.umaryland.edu::2970b522-597a-462b-a710-ecaf09241dc3" providerId="AD" clId="Web-{9C578331-22AE-E716-8FFA-6A7DD4B33389}" dt="2022-12-29T16:05:05.871" v="63"/>
        <pc:sldMkLst>
          <pc:docMk/>
          <pc:sldMk cId="1272102824" sldId="591"/>
        </pc:sldMkLst>
        <pc:spChg chg="add del mod">
          <ac:chgData name="Schertzing, Nancy" userId="S::nschertzing@law.umaryland.edu::2970b522-597a-462b-a710-ecaf09241dc3" providerId="AD" clId="Web-{9C578331-22AE-E716-8FFA-6A7DD4B33389}" dt="2022-12-29T16:01:53.083" v="51"/>
          <ac:spMkLst>
            <pc:docMk/>
            <pc:sldMk cId="1272102824" sldId="591"/>
            <ac:spMk id="4" creationId="{BA67EA39-7358-F2AF-D4B9-6E1E0B02D41E}"/>
          </ac:spMkLst>
        </pc:spChg>
      </pc:sldChg>
      <pc:sldChg chg="addSp delSp modSp new">
        <pc:chgData name="Schertzing, Nancy" userId="S::nschertzing@law.umaryland.edu::2970b522-597a-462b-a710-ecaf09241dc3" providerId="AD" clId="Web-{9C578331-22AE-E716-8FFA-6A7DD4B33389}" dt="2022-12-29T16:29:20.856" v="231" actId="1076"/>
        <pc:sldMkLst>
          <pc:docMk/>
          <pc:sldMk cId="3662974221" sldId="592"/>
        </pc:sldMkLst>
        <pc:spChg chg="mod">
          <ac:chgData name="Schertzing, Nancy" userId="S::nschertzing@law.umaryland.edu::2970b522-597a-462b-a710-ecaf09241dc3" providerId="AD" clId="Web-{9C578331-22AE-E716-8FFA-6A7DD4B33389}" dt="2022-12-29T16:29:20.856" v="231" actId="1076"/>
          <ac:spMkLst>
            <pc:docMk/>
            <pc:sldMk cId="3662974221" sldId="592"/>
            <ac:spMk id="2" creationId="{88CAA1F7-E6E2-F01E-C0ED-9F4968B62186}"/>
          </ac:spMkLst>
        </pc:spChg>
        <pc:spChg chg="mod">
          <ac:chgData name="Schertzing, Nancy" userId="S::nschertzing@law.umaryland.edu::2970b522-597a-462b-a710-ecaf09241dc3" providerId="AD" clId="Web-{9C578331-22AE-E716-8FFA-6A7DD4B33389}" dt="2022-12-29T16:10:20.820" v="72" actId="1076"/>
          <ac:spMkLst>
            <pc:docMk/>
            <pc:sldMk cId="3662974221" sldId="592"/>
            <ac:spMk id="3" creationId="{974339E2-A609-D289-16E4-FCB3276ADE7C}"/>
          </ac:spMkLst>
        </pc:spChg>
        <pc:spChg chg="add del mod">
          <ac:chgData name="Schertzing, Nancy" userId="S::nschertzing@law.umaryland.edu::2970b522-597a-462b-a710-ecaf09241dc3" providerId="AD" clId="Web-{9C578331-22AE-E716-8FFA-6A7DD4B33389}" dt="2022-12-29T16:03:31.134" v="62"/>
          <ac:spMkLst>
            <pc:docMk/>
            <pc:sldMk cId="3662974221" sldId="592"/>
            <ac:spMk id="4" creationId="{03317945-0F9E-17C8-FC67-BA40B70D6A0E}"/>
          </ac:spMkLst>
        </pc:spChg>
        <pc:spChg chg="add del mod">
          <ac:chgData name="Schertzing, Nancy" userId="S::nschertzing@law.umaryland.edu::2970b522-597a-462b-a710-ecaf09241dc3" providerId="AD" clId="Web-{9C578331-22AE-E716-8FFA-6A7DD4B33389}" dt="2022-12-29T16:08:02.284" v="67"/>
          <ac:spMkLst>
            <pc:docMk/>
            <pc:sldMk cId="3662974221" sldId="592"/>
            <ac:spMk id="5" creationId="{1A79EADB-F82F-EB07-04F8-31EBFEFCEB8B}"/>
          </ac:spMkLst>
        </pc:spChg>
        <pc:picChg chg="add mod">
          <ac:chgData name="Schertzing, Nancy" userId="S::nschertzing@law.umaryland.edu::2970b522-597a-462b-a710-ecaf09241dc3" providerId="AD" clId="Web-{9C578331-22AE-E716-8FFA-6A7DD4B33389}" dt="2022-12-29T16:29:13.981" v="230" actId="14100"/>
          <ac:picMkLst>
            <pc:docMk/>
            <pc:sldMk cId="3662974221" sldId="592"/>
            <ac:picMk id="6" creationId="{B39FDA7F-7950-A9A9-87AB-1446D7DA193D}"/>
          </ac:picMkLst>
        </pc:picChg>
      </pc:sldChg>
    </pc:docChg>
  </pc:docChgLst>
</pc:chgInfo>
</file>

<file path=ppt/comments/modernComment_221_9339391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2A885E-2246-4E7B-9D0B-83076D698A5D}" authorId="{9D254C6E-0D91-231C-430B-6396F8BA0485}" created="2022-12-28T14:47:57.625">
    <pc:sldMkLst xmlns:pc="http://schemas.microsoft.com/office/powerpoint/2013/main/command">
      <pc:docMk/>
      <pc:sldMk cId="2470000924" sldId="545"/>
    </pc:sldMkLst>
    <p188:txBody>
      <a:bodyPr/>
      <a:lstStyle/>
      <a:p>
        <a:r>
          <a:rPr lang="en-US"/>
          <a:t>The background on this slide makes it hard to read the words.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9227B-5775-447E-B0ED-88DC66FAECB9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CFEBA-B30B-41B7-9835-2635FDC88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7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erance.org/magazine/number-47-summer-2014/feature/restoring-justic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Remember that, as with all restorative justice interactions, Affective Statements and Questions should be delivered in a respectful manner.  Of course, the response they generate must also be received as respectfully as possible.</a:t>
            </a:r>
            <a:endParaRPr lang="en-US" sz="8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Restorative Approaches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1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Suggested by Engaging Schools, author Carol Miller </a:t>
            </a:r>
            <a:r>
              <a:rPr lang="en-US" sz="1200" dirty="0" err="1"/>
              <a:t>Liebler</a:t>
            </a:r>
            <a:r>
              <a:rPr lang="en-US" sz="1200" dirty="0"/>
              <a:t> from the Summer 2014, Teaching Tolerance article </a:t>
            </a:r>
            <a:r>
              <a:rPr lang="en-US" sz="1200" i="1" dirty="0"/>
              <a:t>Restoring Justice available at </a:t>
            </a:r>
            <a:r>
              <a:rPr lang="en-US" sz="1200" i="1" dirty="0">
                <a:hlinkClick r:id="rId3"/>
              </a:rPr>
              <a:t>http://www.tolerance.org/magazine/number-47-summer-2014/feature/restoring-justice</a:t>
            </a:r>
            <a:r>
              <a:rPr lang="en-US" sz="1200" i="1" dirty="0"/>
              <a:t>	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Restorative Approaches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3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Bob Costello, Joshua Wachtel and Ted Wachtel (2009) </a:t>
            </a:r>
            <a:r>
              <a:rPr lang="en-US" i="1" dirty="0"/>
              <a:t>The Restorative Practices Handbook for Teachers, Disciplinarians and Administrators</a:t>
            </a:r>
            <a:r>
              <a:rPr lang="en-US" dirty="0"/>
              <a:t>, Bethlehem, PA, International Institute for Restorative Practices From</a:t>
            </a:r>
            <a:r>
              <a:rPr lang="en-US" sz="1200" dirty="0"/>
              <a:t> IIRP’s </a:t>
            </a:r>
            <a:r>
              <a:rPr lang="en-US" sz="1200" i="1" dirty="0"/>
              <a:t>Restorative Practices Handbook</a:t>
            </a:r>
            <a:r>
              <a:rPr lang="en-US" sz="1200" dirty="0"/>
              <a:t>, Page 15</a:t>
            </a: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08D47-C5AE-4082-80B1-6AE1845AA6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Restorative Approaches Training</a:t>
            </a:r>
          </a:p>
        </p:txBody>
      </p:sp>
    </p:spTree>
    <p:extLst>
      <p:ext uri="{BB962C8B-B14F-4D97-AF65-F5344CB8AC3E}">
        <p14:creationId xmlns:p14="http://schemas.microsoft.com/office/powerpoint/2010/main" val="75098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EA5-6320-4BCD-8DC0-057DBF4B6F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You will need to click to bring up each scenario for your students to work through. We recommend that you keep things moving by giving students just a short time to give each other their responses. Affective statements and questions are best used informally and in the course of natural interactions.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CFEBA-B30B-41B7-9835-2635FDC88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6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9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7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9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2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F1962F-A89C-859B-CA13-AAD30D99AB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BB0B-91D3-CE4B-9216-DB308A003CFF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8431-2090-E848-83EC-AEF84EB13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6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law.umaryland.edu/Programs-and-Impact/Dispute-Resolution/CDRUM/Restorative-Practices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earningforjustice.org/magazine/summer-2014/restoring-justi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aymaker-psychology/chapter/putting-it-together-lifespan-developmen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publicspeaking/chapter/benefits-of-listenin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help.com/topics/couples-counseling/that-will-teach-you-why-punishment-damages-relationship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psychlopaedia.org/learning-and-development/are-we-doing-our-best-on-bully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www.freepngimg.com/png/88516-blue-product-faq-question-mark-free-clipart-hd" TargetMode="External"/><Relationship Id="rId5" Type="http://schemas.openxmlformats.org/officeDocument/2006/relationships/image" Target="../media/image8.png"/><Relationship Id="rId4" Type="http://schemas.microsoft.com/office/2018/10/relationships/comments" Target="../comments/modernComment_221_9339391C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DA51-7E17-1D71-78E3-3E0355126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7254124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Restorative Approaches Practices: </a:t>
            </a:r>
            <a:br>
              <a:rPr lang="en-US" dirty="0"/>
            </a:br>
            <a:r>
              <a:rPr lang="en-US" dirty="0"/>
              <a:t>Affective Statements and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AC8A6-081E-AB8D-D391-FD4967284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5866"/>
            <a:ext cx="6858000" cy="887483"/>
          </a:xfrm>
        </p:spPr>
        <p:txBody>
          <a:bodyPr/>
          <a:lstStyle/>
          <a:p>
            <a:r>
              <a:rPr lang="en-US" dirty="0"/>
              <a:t>Restorative Approaches Lesson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68294-8BB2-4C20-939A-635A1FA4D628}"/>
              </a:ext>
            </a:extLst>
          </p:cNvPr>
          <p:cNvSpPr txBox="1"/>
          <p:nvPr/>
        </p:nvSpPr>
        <p:spPr>
          <a:xfrm>
            <a:off x="2929029" y="4636893"/>
            <a:ext cx="3285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j-lt"/>
                <a:ea typeface="Calibri" panose="020F0502020204030204" pitchFamily="34" charset="0"/>
              </a:rPr>
              <a:t>© 2022, Center for Dispute Resolution, Maryland Carey Law</a:t>
            </a:r>
          </a:p>
        </p:txBody>
      </p:sp>
    </p:spTree>
    <p:extLst>
      <p:ext uri="{BB962C8B-B14F-4D97-AF65-F5344CB8AC3E}">
        <p14:creationId xmlns:p14="http://schemas.microsoft.com/office/powerpoint/2010/main" val="10265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A1F7-E6E2-F01E-C0ED-9F4968B6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218"/>
            <a:ext cx="7886700" cy="947286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Thank you for learning with us!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339E2-A609-D289-16E4-FCB3276A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17845"/>
            <a:ext cx="4506968" cy="21498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For more resources about restorative approaches in education, explore the Restorative Approaches Collaborative Website at </a:t>
            </a:r>
            <a:r>
              <a:rPr lang="en-US" dirty="0">
                <a:ea typeface="+mn-lt"/>
                <a:cs typeface="+mn-lt"/>
                <a:hlinkClick r:id="rId2"/>
              </a:rPr>
              <a:t>https://www.law.umaryland.edu/Programs-and-Impact/Dispute-Resolution/CDRUM/Restorative-Practices/</a:t>
            </a:r>
            <a:endParaRPr lang="en-US"/>
          </a:p>
        </p:txBody>
      </p:sp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B39FDA7F-7950-A9A9-87AB-1446D7DA1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815" y="1880978"/>
            <a:ext cx="2228850" cy="22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533E-31F7-46E6-A778-1D06C480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1667"/>
            <a:ext cx="7886700" cy="490094"/>
          </a:xfrm>
        </p:spPr>
        <p:txBody>
          <a:bodyPr>
            <a:normAutofit fontScale="90000"/>
          </a:bodyPr>
          <a:lstStyle/>
          <a:p>
            <a:r>
              <a:rPr lang="en-US" dirty="0"/>
              <a:t>Special Thanks to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4BD00-63D3-4809-8607-6CAC0511C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364707"/>
          </a:xfrm>
        </p:spPr>
        <p:txBody>
          <a:bodyPr/>
          <a:lstStyle/>
          <a:p>
            <a:r>
              <a:rPr lang="en-US" sz="1800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series of restorative approaches lessons is made possible through the generous financial support of the Charles Crane Family Foundation.</a:t>
            </a:r>
          </a:p>
          <a:p>
            <a:endParaRPr lang="en-US" sz="1800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kern="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C-DRUM recognizes:</a:t>
            </a:r>
          </a:p>
          <a:p>
            <a:pPr lvl="1"/>
            <a:r>
              <a:rPr lang="en-US" sz="1500" i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Engaging Schools</a:t>
            </a:r>
            <a:r>
              <a:rPr lang="en-US" sz="1500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author Carol Miller </a:t>
            </a:r>
            <a:r>
              <a:rPr lang="en-US" sz="1500" kern="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Liebler</a:t>
            </a:r>
            <a:r>
              <a:rPr lang="en-US" sz="1500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the Summer 2014, Teaching Tolerance article Restoring Justice available at </a:t>
            </a:r>
            <a:r>
              <a:rPr lang="en-US" sz="1500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http://www.tolerance.org/magazine/number-47-summer-2014/feature/restoring-justice</a:t>
            </a:r>
            <a:r>
              <a:rPr lang="en-US" sz="1500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/>
            <a:r>
              <a:rPr lang="en-US" sz="1500" kern="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Institute for Restorative Practices for their </a:t>
            </a:r>
            <a:r>
              <a:rPr lang="en-US" sz="1500" i="1" kern="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Restorative Questions Cards </a:t>
            </a:r>
            <a:r>
              <a:rPr lang="en-US" sz="1500" kern="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500" i="1" kern="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Restorative Circles in Schools: Building Community and Enhancing Learning </a:t>
            </a:r>
            <a:r>
              <a:rPr lang="en-US" sz="1500" kern="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Bob Costello, Joshua Wachtel and Ted Wachtel</a:t>
            </a:r>
          </a:p>
          <a:p>
            <a:pPr marL="342900" lvl="1" indent="0">
              <a:buNone/>
            </a:pPr>
            <a:endParaRPr lang="en-US" sz="1500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9EC04-A1E6-4C91-97E8-17580D81809F}"/>
              </a:ext>
            </a:extLst>
          </p:cNvPr>
          <p:cNvSpPr txBox="1"/>
          <p:nvPr/>
        </p:nvSpPr>
        <p:spPr>
          <a:xfrm>
            <a:off x="2929029" y="4636893"/>
            <a:ext cx="3285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j-lt"/>
                <a:ea typeface="Calibri" panose="020F0502020204030204" pitchFamily="34" charset="0"/>
              </a:rPr>
              <a:t>© 2022, Center for Dispute Resolution, Maryland Carey Law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9361B1-2E64-497B-8803-7180207B6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63" t="4189" b="49022"/>
          <a:stretch/>
        </p:blipFill>
        <p:spPr>
          <a:xfrm>
            <a:off x="2929029" y="1858487"/>
            <a:ext cx="2587872" cy="3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6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CAE3-2C18-4191-A715-352DA957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273843"/>
            <a:ext cx="3840085" cy="1269596"/>
          </a:xfrm>
        </p:spPr>
        <p:txBody>
          <a:bodyPr>
            <a:normAutofit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8C368-5722-4510-B822-B21238F68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481600"/>
            <a:ext cx="4157202" cy="24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In learning about restorative approaches you know that we use circles to express the restorative philosophy and practice restorative interventions.</a:t>
            </a:r>
          </a:p>
          <a:p>
            <a:pPr marL="0" indent="0">
              <a:buNone/>
            </a:pPr>
            <a:r>
              <a:rPr lang="en-US" sz="1400" dirty="0"/>
              <a:t>You remember the restorative foundations of healing the harm and respecting the human dignity of all participants. And you have seen how every person has a voice to say what they experienced and what they need to make things right as much as possible.</a:t>
            </a:r>
          </a:p>
          <a:p>
            <a:pPr marL="0" indent="0">
              <a:buNone/>
            </a:pPr>
            <a:r>
              <a:rPr lang="en-US" sz="1400" dirty="0"/>
              <a:t>Let’s look now at how you can apply those elements in your everyday life and weave them into your school culture by using restorative practices.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1EC96-2827-4EDC-9793-0D077C083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544" t="1826" r="13078"/>
          <a:stretch/>
        </p:blipFill>
        <p:spPr>
          <a:xfrm>
            <a:off x="4409136" y="10"/>
            <a:ext cx="4734863" cy="51434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E0FB3-D90C-4859-8A37-0DCCB4A326CD}"/>
              </a:ext>
            </a:extLst>
          </p:cNvPr>
          <p:cNvSpPr txBox="1"/>
          <p:nvPr/>
        </p:nvSpPr>
        <p:spPr>
          <a:xfrm>
            <a:off x="2929029" y="4636893"/>
            <a:ext cx="3285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+mj-lt"/>
                <a:ea typeface="Calibri" panose="020F0502020204030204" pitchFamily="34" charset="0"/>
              </a:rPr>
              <a:t>© 2022, Center for Dispute Resolution, Maryland Carey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D15C5-00B6-4247-BE78-E53809527C74}"/>
              </a:ext>
            </a:extLst>
          </p:cNvPr>
          <p:cNvSpPr txBox="1"/>
          <p:nvPr/>
        </p:nvSpPr>
        <p:spPr>
          <a:xfrm>
            <a:off x="4409136" y="5143497"/>
            <a:ext cx="4734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waymaker-psychology/chapter/putting-it-together-lifespan-developm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3332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8AB1-A98D-430D-A56D-E13AEA71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814636"/>
            <a:ext cx="2468166" cy="1490169"/>
          </a:xfrm>
        </p:spPr>
        <p:txBody>
          <a:bodyPr anchor="ctr">
            <a:normAutofit/>
          </a:bodyPr>
          <a:lstStyle/>
          <a:p>
            <a:r>
              <a:rPr lang="en-US" sz="2700" dirty="0"/>
              <a:t>Affective Statements</a:t>
            </a:r>
          </a:p>
        </p:txBody>
      </p:sp>
      <p:pic>
        <p:nvPicPr>
          <p:cNvPr id="5" name="Picture 4" descr="Two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FD9E0FC1-7FD0-458A-A21F-A21A30162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309" b="40322"/>
          <a:stretch/>
        </p:blipFill>
        <p:spPr>
          <a:xfrm>
            <a:off x="20" y="10"/>
            <a:ext cx="9143980" cy="278294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7256E-E76F-4FC5-9E29-8B1382DA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2814637"/>
            <a:ext cx="5614060" cy="1839515"/>
          </a:xfrm>
        </p:spPr>
        <p:txBody>
          <a:bodyPr anchor="ctr">
            <a:normAutofit/>
          </a:bodyPr>
          <a:lstStyle/>
          <a:p>
            <a:r>
              <a:rPr lang="en-US" sz="1400" dirty="0"/>
              <a:t>When someone does something to harm you, expressing how you’ve been affected can be an important step toward healing.</a:t>
            </a:r>
          </a:p>
          <a:p>
            <a:r>
              <a:rPr lang="en-US" sz="1400" dirty="0"/>
              <a:t>Use affective statements to tell someone, respectfully but directly, how their actions impacted you. Often affective statements can open the pathway to change just by making the problem clear.</a:t>
            </a:r>
          </a:p>
          <a:p>
            <a:r>
              <a:rPr lang="en-US" sz="1400" dirty="0"/>
              <a:t>When necessary, you can also say what you need to have happen to make things right as much as possible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2FEAE-6A55-48CD-8FA7-3BF5270A4407}"/>
              </a:ext>
            </a:extLst>
          </p:cNvPr>
          <p:cNvSpPr txBox="1"/>
          <p:nvPr/>
        </p:nvSpPr>
        <p:spPr>
          <a:xfrm>
            <a:off x="6957183" y="49434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wm-publicspeaking/chapter/benefits-of-listen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3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Two people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7D0DFE4A-83A4-4E4D-9118-D83BACD20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4"/>
          <a:stretch/>
        </p:blipFill>
        <p:spPr>
          <a:xfrm>
            <a:off x="1891767" y="10"/>
            <a:ext cx="7252231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9E0D5-CBC6-4B66-BEBB-34362E7A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2866641" cy="14249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/>
              <a:t>Examples of Affective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50B69-3908-434E-A6DA-1186554AB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926" y="1771651"/>
            <a:ext cx="2952366" cy="31717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/>
            <a:r>
              <a:rPr lang="en-US" sz="1500" dirty="0"/>
              <a:t>I feel frustrated when you interrupt me as I’m telling my story.</a:t>
            </a:r>
            <a:endParaRPr lang="en-US">
              <a:cs typeface="Calibri" panose="020F0502020204030204"/>
            </a:endParaRPr>
          </a:p>
          <a:p>
            <a:pPr defTabSz="914400"/>
            <a:r>
              <a:rPr lang="en-US" sz="1500" dirty="0"/>
              <a:t>I really love that color on you. It makes me feel _____________.</a:t>
            </a:r>
            <a:endParaRPr lang="en-US" sz="1500" dirty="0">
              <a:cs typeface="Calibri" panose="020F0502020204030204"/>
            </a:endParaRPr>
          </a:p>
          <a:p>
            <a:pPr defTabSz="914400"/>
            <a:r>
              <a:rPr lang="en-US" sz="1500" dirty="0"/>
              <a:t>When you call me that, it makes me feel like you don’t respect me.</a:t>
            </a:r>
            <a:endParaRPr lang="en-US" sz="1500" dirty="0">
              <a:cs typeface="Calibri" panose="020F0502020204030204"/>
            </a:endParaRPr>
          </a:p>
          <a:p>
            <a:pPr defTabSz="914400"/>
            <a:r>
              <a:rPr lang="en-US" sz="1500" dirty="0"/>
              <a:t>When you smiled at me this morning, it really helped reverse my bad mood.</a:t>
            </a:r>
            <a:endParaRPr lang="en-US" sz="1500" dirty="0">
              <a:cs typeface="Calibri" panose="020F0502020204030204"/>
            </a:endParaRPr>
          </a:p>
          <a:p>
            <a:pPr defTabSz="914400"/>
            <a:r>
              <a:rPr lang="en-US" sz="1500" dirty="0"/>
              <a:t>I hate to hear you say those negative things about _______.</a:t>
            </a:r>
            <a:endParaRPr lang="en-US" sz="1500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FCB78-533B-45E7-9484-D91CE0A35D1D}"/>
              </a:ext>
            </a:extLst>
          </p:cNvPr>
          <p:cNvSpPr txBox="1"/>
          <p:nvPr/>
        </p:nvSpPr>
        <p:spPr>
          <a:xfrm>
            <a:off x="6957182" y="49434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choosehelp.com/topics/couples-counseling/that-will-teach-you-why-punishment-damages-relationship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3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75" y="733576"/>
            <a:ext cx="7941325" cy="796983"/>
          </a:xfrm>
        </p:spPr>
        <p:txBody>
          <a:bodyPr anchor="b">
            <a:normAutofit/>
          </a:bodyPr>
          <a:lstStyle/>
          <a:p>
            <a:r>
              <a:rPr lang="en-US" dirty="0"/>
              <a:t>Affective Statements &amp; Questions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169877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© Maryland Carey Law Center for Dispute Resolution, 2022">
            <a:extLst>
              <a:ext uri="{FF2B5EF4-FFF2-40B4-BE49-F238E27FC236}">
                <a16:creationId xmlns:a16="http://schemas.microsoft.com/office/drawing/2014/main" id="{8B8601D8-D549-4103-A3DB-7370BCD6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0503" y="4736682"/>
            <a:ext cx="2524860" cy="1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50503" y="2011824"/>
            <a:ext cx="5477639" cy="2411812"/>
          </a:xfrm>
        </p:spPr>
        <p:txBody>
          <a:bodyPr>
            <a:noAutofit/>
          </a:bodyPr>
          <a:lstStyle/>
          <a:p>
            <a:r>
              <a:rPr lang="en-US" sz="1800" dirty="0"/>
              <a:t>Speak only for yourself and from your own experience</a:t>
            </a:r>
          </a:p>
          <a:p>
            <a:r>
              <a:rPr lang="en-US" sz="1800" dirty="0"/>
              <a:t>Ask the person to speak only from their own experience</a:t>
            </a:r>
          </a:p>
          <a:p>
            <a:r>
              <a:rPr lang="en-US" sz="1800" dirty="0"/>
              <a:t>Treat the person with respect</a:t>
            </a:r>
          </a:p>
          <a:p>
            <a:r>
              <a:rPr lang="en-US" sz="1800" dirty="0"/>
              <a:t>Use your statement to begin a conversation about addressing the problem</a:t>
            </a:r>
          </a:p>
          <a:p>
            <a:r>
              <a:rPr lang="en-US" sz="1800" dirty="0"/>
              <a:t>Be open to other ideas about how to heal the harm that person’s behavior has caused.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DA386-CF0D-4286-ACE7-8ACF27B5A913}"/>
              </a:ext>
            </a:extLst>
          </p:cNvPr>
          <p:cNvSpPr txBox="1"/>
          <p:nvPr/>
        </p:nvSpPr>
        <p:spPr>
          <a:xfrm>
            <a:off x="843148" y="2011824"/>
            <a:ext cx="2796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Remember: </a:t>
            </a:r>
          </a:p>
        </p:txBody>
      </p:sp>
    </p:spTree>
    <p:extLst>
      <p:ext uri="{BB962C8B-B14F-4D97-AF65-F5344CB8AC3E}">
        <p14:creationId xmlns:p14="http://schemas.microsoft.com/office/powerpoint/2010/main" val="3408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321" y="470672"/>
            <a:ext cx="6382512" cy="1007805"/>
          </a:xfrm>
        </p:spPr>
        <p:txBody>
          <a:bodyPr>
            <a:normAutofit/>
          </a:bodyPr>
          <a:lstStyle/>
          <a:p>
            <a:r>
              <a:rPr lang="en-US" sz="3100" dirty="0"/>
              <a:t>Affective Questions for Self-Restoration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2321" y="1478476"/>
            <a:ext cx="5584105" cy="2666011"/>
          </a:xfrm>
        </p:spPr>
        <p:txBody>
          <a:bodyPr anchor="ctr">
            <a:noAutofit/>
          </a:bodyPr>
          <a:lstStyle/>
          <a:p>
            <a:r>
              <a:rPr lang="en-US" sz="1700" dirty="0"/>
              <a:t>Tell me what’s been happening. What has not been working for you?</a:t>
            </a:r>
          </a:p>
          <a:p>
            <a:r>
              <a:rPr lang="en-US" sz="1700" dirty="0"/>
              <a:t>What were you thinking about this situation when it happened? (and) What have you thought about since?</a:t>
            </a:r>
          </a:p>
          <a:p>
            <a:r>
              <a:rPr lang="en-US" sz="1700" dirty="0"/>
              <a:t>How are you feeling about this situation?</a:t>
            </a:r>
          </a:p>
          <a:p>
            <a:r>
              <a:rPr lang="en-US" sz="1700" dirty="0"/>
              <a:t>How is this getting in the way of your goals for school? (or)  being the person you want to be at school?</a:t>
            </a:r>
          </a:p>
          <a:p>
            <a:r>
              <a:rPr lang="en-US" sz="1700" dirty="0"/>
              <a:t>What could you do differently the next time you find yourself in this situation?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© Maryland Carey Law Center for Dispute Resolution, 2022">
            <a:extLst>
              <a:ext uri="{FF2B5EF4-FFF2-40B4-BE49-F238E27FC236}">
                <a16:creationId xmlns:a16="http://schemas.microsoft.com/office/drawing/2014/main" id="{11FC3B7E-0F01-4035-979F-611DDE8E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2259" y="4672827"/>
            <a:ext cx="1952574" cy="1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abinet, person&#10;&#10;Description automatically generated">
            <a:extLst>
              <a:ext uri="{FF2B5EF4-FFF2-40B4-BE49-F238E27FC236}">
                <a16:creationId xmlns:a16="http://schemas.microsoft.com/office/drawing/2014/main" id="{716A7AFC-7B2E-462B-AC7D-2BFABE5E4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180287"/>
            <a:ext cx="9144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696ED2-95B5-4408-86A5-9F63640EFC43}"/>
              </a:ext>
            </a:extLst>
          </p:cNvPr>
          <p:cNvSpPr txBox="1"/>
          <p:nvPr/>
        </p:nvSpPr>
        <p:spPr>
          <a:xfrm>
            <a:off x="0" y="4990287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psychlopaedia.org/learning-and-development/are-we-doing-our-best-on-bully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03340"/>
            <a:ext cx="7236526" cy="6825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Affective Questions for Someone Harmed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571500" y="1551214"/>
            <a:ext cx="8172450" cy="2343150"/>
          </a:xfrm>
        </p:spPr>
        <p:txBody>
          <a:bodyPr/>
          <a:lstStyle/>
          <a:p>
            <a:r>
              <a:rPr lang="en-US" dirty="0"/>
              <a:t>What did you think when you realized what had happened?</a:t>
            </a:r>
          </a:p>
          <a:p>
            <a:r>
              <a:rPr lang="en-US" dirty="0"/>
              <a:t>What impact has this incident had on you and others?</a:t>
            </a:r>
          </a:p>
          <a:p>
            <a:r>
              <a:rPr lang="en-US" dirty="0"/>
              <a:t>What has been the hardest thing for you?</a:t>
            </a:r>
          </a:p>
          <a:p>
            <a:r>
              <a:rPr lang="en-US" dirty="0"/>
              <a:t>What do you need to feel things are right?  Or What would you like to see from this?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36F41-AE3B-4C1C-BE76-A8A87A612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370" y="4758718"/>
            <a:ext cx="2523963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B2A5-0549-4AEF-9D8F-D50C8768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sz="3100"/>
              <a:t>Don’t Forget The 3 Restorative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3C47-6A24-4FEB-88EC-5C7F6C3CE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00" dirty="0"/>
              <a:t>You can also use the three restorative questions to guide  conversations around harm. </a:t>
            </a:r>
            <a:endParaRPr lang="en-US" sz="1500"/>
          </a:p>
          <a:p>
            <a:pPr marL="342900" indent="-342900">
              <a:buAutoNum type="arabicPeriod"/>
            </a:pPr>
            <a:r>
              <a:rPr lang="en-US" sz="1500" dirty="0"/>
              <a:t>What happened? </a:t>
            </a:r>
            <a:endParaRPr lang="en-US" sz="1500">
              <a:cs typeface="Calibri" panose="020F0502020204030204"/>
            </a:endParaRPr>
          </a:p>
          <a:p>
            <a:pPr marL="342900" lvl="1" indent="0">
              <a:buNone/>
            </a:pPr>
            <a:r>
              <a:rPr lang="en-US" sz="1500" dirty="0"/>
              <a:t>(</a:t>
            </a:r>
            <a:r>
              <a:rPr lang="en-US" sz="1500" i="1" dirty="0"/>
              <a:t>Everyone tells their story.)</a:t>
            </a:r>
            <a:endParaRPr lang="en-US" sz="1500" i="1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500" dirty="0"/>
              <a:t>Who has been affected by what happened, and how? </a:t>
            </a:r>
            <a:endParaRPr lang="en-US" sz="1500">
              <a:cs typeface="Calibri" panose="020F0502020204030204"/>
            </a:endParaRPr>
          </a:p>
          <a:p>
            <a:pPr marL="342900" lvl="1" indent="0">
              <a:buNone/>
            </a:pPr>
            <a:r>
              <a:rPr lang="en-US" sz="1500" dirty="0"/>
              <a:t>(</a:t>
            </a:r>
            <a:r>
              <a:rPr lang="en-US" sz="1500" i="1" dirty="0"/>
              <a:t>Hearing others’ experience can build connections</a:t>
            </a:r>
            <a:r>
              <a:rPr lang="en-US" sz="1500" dirty="0"/>
              <a:t>.)</a:t>
            </a:r>
            <a:endParaRPr lang="en-US" sz="1500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500" dirty="0"/>
              <a:t>How do we make things right? </a:t>
            </a:r>
            <a:endParaRPr lang="en-US" sz="1500">
              <a:cs typeface="Calibri" panose="020F0502020204030204"/>
            </a:endParaRPr>
          </a:p>
          <a:p>
            <a:pPr marL="342900" lvl="1" indent="0">
              <a:buNone/>
            </a:pPr>
            <a:r>
              <a:rPr lang="en-US" sz="1500" dirty="0"/>
              <a:t>(</a:t>
            </a:r>
            <a:r>
              <a:rPr lang="en-US" sz="1500" i="1" dirty="0"/>
              <a:t>Brainstorm about what can be done to heal the harm.</a:t>
            </a:r>
            <a:r>
              <a:rPr lang="en-US" sz="1500" dirty="0"/>
              <a:t>)</a:t>
            </a:r>
            <a:endParaRPr lang="en-US" sz="1500" dirty="0">
              <a:cs typeface="Calibri" panose="020F0502020204030204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4006D04-B63D-489B-809E-15930BF876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0733" r="53780" b="1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1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6F36B8-4A9A-44DB-ADF5-ADB1B23D4BE1}"/>
              </a:ext>
            </a:extLst>
          </p:cNvPr>
          <p:cNvSpPr txBox="1"/>
          <p:nvPr/>
        </p:nvSpPr>
        <p:spPr>
          <a:xfrm>
            <a:off x="2929029" y="4636893"/>
            <a:ext cx="3285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effectLst/>
                <a:latin typeface="+mj-lt"/>
                <a:ea typeface="Calibri" panose="020F0502020204030204" pitchFamily="34" charset="0"/>
              </a:rPr>
              <a:t>© 2022, Center for Dispute Resolution, Maryland Carey Law</a:t>
            </a:r>
            <a:endParaRPr lang="en-US" sz="100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812F-FB75-4B4F-9C90-5799863EB3D5}"/>
              </a:ext>
            </a:extLst>
          </p:cNvPr>
          <p:cNvSpPr txBox="1"/>
          <p:nvPr/>
        </p:nvSpPr>
        <p:spPr>
          <a:xfrm>
            <a:off x="1156827" y="49434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www.freepngimg.com/png/88516-blue-product-faq-question-mark-free-clipart-h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0009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0E5A-A01D-4E76-9702-3DF20D24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7204"/>
            <a:ext cx="7886700" cy="620811"/>
          </a:xfrm>
        </p:spPr>
        <p:txBody>
          <a:bodyPr/>
          <a:lstStyle/>
          <a:p>
            <a:r>
              <a:rPr lang="en-US" dirty="0"/>
              <a:t>Try it For Yourself!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C8C0-D82E-4B8D-B849-95DD4A3E4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Pair up or form a group of three and give each other examples of affective statements or questions you could use to address these situations:</a:t>
            </a:r>
          </a:p>
          <a:p>
            <a:pPr lvl="1"/>
            <a:r>
              <a:rPr lang="en-US" dirty="0"/>
              <a:t>Your long-term friend from elementary school keeps saying bad things about someone you respect.</a:t>
            </a:r>
          </a:p>
          <a:p>
            <a:pPr lvl="1"/>
            <a:r>
              <a:rPr lang="en-US" dirty="0"/>
              <a:t>Some classmates are making fun of another student you don’t know well, but you can see they are hurt by the classmates’ behavior.</a:t>
            </a:r>
          </a:p>
          <a:p>
            <a:pPr lvl="1"/>
            <a:r>
              <a:rPr lang="en-US" dirty="0"/>
              <a:t>An adult at your school repeatedly mispronounces your name.</a:t>
            </a:r>
          </a:p>
        </p:txBody>
      </p:sp>
    </p:spTree>
    <p:extLst>
      <p:ext uri="{BB962C8B-B14F-4D97-AF65-F5344CB8AC3E}">
        <p14:creationId xmlns:p14="http://schemas.microsoft.com/office/powerpoint/2010/main" val="25147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3|1.5|2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6C849BCB624499A0BD362BD45EA0F" ma:contentTypeVersion="19" ma:contentTypeDescription="Create a new document." ma:contentTypeScope="" ma:versionID="e3d96b0e5f85832316673318d652a5b5">
  <xsd:schema xmlns:xsd="http://www.w3.org/2001/XMLSchema" xmlns:xs="http://www.w3.org/2001/XMLSchema" xmlns:p="http://schemas.microsoft.com/office/2006/metadata/properties" xmlns:ns1="http://schemas.microsoft.com/sharepoint/v3" xmlns:ns2="f5c596a2-3572-4075-9281-51bc5a2d8d1f" xmlns:ns3="d9d7d1d7-1e6b-4736-8167-e9aa3727f623" targetNamespace="http://schemas.microsoft.com/office/2006/metadata/properties" ma:root="true" ma:fieldsID="155a43364badb3dca8849a5c879d2a3b" ns1:_="" ns2:_="" ns3:_="">
    <xsd:import namespace="http://schemas.microsoft.com/sharepoint/v3"/>
    <xsd:import namespace="f5c596a2-3572-4075-9281-51bc5a2d8d1f"/>
    <xsd:import namespace="d9d7d1d7-1e6b-4736-8167-e9aa3727f6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596a2-3572-4075-9281-51bc5a2d8d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7d1d7-1e6b-4736-8167-e9aa3727f62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a3b2375-8702-4d45-94c1-ee1e46da1d2e}" ma:internalName="TaxCatchAll" ma:showField="CatchAllData" ma:web="d9d7d1d7-1e6b-4736-8167-e9aa3727f6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9d7d1d7-1e6b-4736-8167-e9aa3727f623" xsi:nil="true"/>
    <lcf76f155ced4ddcb4097134ff3c332f xmlns="f5c596a2-3572-4075-9281-51bc5a2d8d1f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39A9CC-C84E-4F39-90AF-9A15F61A0F89}"/>
</file>

<file path=customXml/itemProps2.xml><?xml version="1.0" encoding="utf-8"?>
<ds:datastoreItem xmlns:ds="http://schemas.openxmlformats.org/officeDocument/2006/customXml" ds:itemID="{4EC9889E-0051-49EE-BEF4-715BDAEF87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1817F-45C5-4036-B973-F1F828C71527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f5c596a2-3572-4075-9281-51bc5a2d8d1f"/>
    <ds:schemaRef ds:uri="http://schemas.microsoft.com/office/infopath/2007/PartnerControls"/>
    <ds:schemaRef ds:uri="d9d7d1d7-1e6b-4736-8167-e9aa3727f62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925</Words>
  <Application>Microsoft Office PowerPoint</Application>
  <PresentationFormat>On-screen Show (16:9)</PresentationFormat>
  <Paragraphs>73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Restorative Approaches Practices:  Affective Statements and Questions</vt:lpstr>
      <vt:lpstr>Welcome!</vt:lpstr>
      <vt:lpstr>Affective Statements</vt:lpstr>
      <vt:lpstr>Examples of Affective Statements</vt:lpstr>
      <vt:lpstr>Affective Statements &amp; Questions</vt:lpstr>
      <vt:lpstr>Affective Questions for Self-Restoration</vt:lpstr>
      <vt:lpstr>Affective Questions for Someone Harmed</vt:lpstr>
      <vt:lpstr>Don’t Forget The 3 Restorative Questions</vt:lpstr>
      <vt:lpstr>Try it For Yourself!</vt:lpstr>
      <vt:lpstr>Thank you for learning with us!</vt:lpstr>
      <vt:lpstr>Special Thanks to . .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Guerin, Toby</cp:lastModifiedBy>
  <cp:revision>100</cp:revision>
  <dcterms:created xsi:type="dcterms:W3CDTF">2022-09-07T14:05:15Z</dcterms:created>
  <dcterms:modified xsi:type="dcterms:W3CDTF">2022-12-30T19:00:16Z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0x0101004396C849BCB624499A0BD362BD45EA0F</vt:lpwstr>
  </property>
  <property fmtid="{D5CDD505-2E9C-101B-9397-08002B2CF9AE}" pid="3" name="MediaServiceImageTags">
    <vt:lpwstr/>
  </property>
</Properties>
</file>