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5_72160D9.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6" r:id="rId5"/>
    <p:sldId id="328" r:id="rId6"/>
    <p:sldId id="585" r:id="rId7"/>
    <p:sldId id="259" r:id="rId8"/>
    <p:sldId id="261" r:id="rId9"/>
    <p:sldId id="262" r:id="rId10"/>
    <p:sldId id="548" r:id="rId11"/>
    <p:sldId id="257" r:id="rId12"/>
    <p:sldId id="258" r:id="rId13"/>
    <p:sldId id="260" r:id="rId14"/>
    <p:sldId id="263" r:id="rId15"/>
    <p:sldId id="586" r:id="rId16"/>
    <p:sldId id="267"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254C6E-0D91-231C-430B-6396F8BA0485}" name="Guerin, Toby" initials="GT" userId="S::tguerin@law.umaryland.edu::2872056b-925f-4428-af63-73fcc8a0d419" providerId="AD"/>
  <p188:author id="{299A1A8F-28DB-43E0-6660-BA40588D9B49}" name="Schertzing, Nancy" initials="SN" userId="S::nschertzing@law.umaryland.edu::2970b522-597a-462b-a710-ecaf09241dc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68D5-DB93-3814-3D86-F03049B040F6}" v="367" dt="2022-12-29T18:59:16.736"/>
    <p1510:client id="{976DA20E-2447-0A39-F1E8-C97A538CF3DF}" v="2" dt="2022-12-30T18:33:14.686"/>
    <p1510:client id="{CFC98933-D737-4A10-948D-AB8577088E23}" v="2" dt="2022-11-30T19:36:58.1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494" autoAdjust="0"/>
  </p:normalViewPr>
  <p:slideViewPr>
    <p:cSldViewPr snapToGrid="0">
      <p:cViewPr varScale="1">
        <p:scale>
          <a:sx n="71" d="100"/>
          <a:sy n="71" d="100"/>
        </p:scale>
        <p:origin x="3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rtzing, Nancy" userId="2970b522-597a-462b-a710-ecaf09241dc3" providerId="ADAL" clId="{1719228A-97B0-4436-B476-56D2796E2940}"/>
    <pc:docChg chg="custSel addSld delSld modSld sldOrd">
      <pc:chgData name="Schertzing, Nancy" userId="2970b522-597a-462b-a710-ecaf09241dc3" providerId="ADAL" clId="{1719228A-97B0-4436-B476-56D2796E2940}" dt="2022-10-20T19:22:38.777" v="668"/>
      <pc:docMkLst>
        <pc:docMk/>
      </pc:docMkLst>
      <pc:sldChg chg="modSp mod">
        <pc:chgData name="Schertzing, Nancy" userId="2970b522-597a-462b-a710-ecaf09241dc3" providerId="ADAL" clId="{1719228A-97B0-4436-B476-56D2796E2940}" dt="2022-10-20T17:30:40.541" v="80" actId="20577"/>
        <pc:sldMkLst>
          <pc:docMk/>
          <pc:sldMk cId="102653823" sldId="256"/>
        </pc:sldMkLst>
        <pc:spChg chg="mod">
          <ac:chgData name="Schertzing, Nancy" userId="2970b522-597a-462b-a710-ecaf09241dc3" providerId="ADAL" clId="{1719228A-97B0-4436-B476-56D2796E2940}" dt="2022-10-20T17:30:40.541" v="80" actId="20577"/>
          <ac:spMkLst>
            <pc:docMk/>
            <pc:sldMk cId="102653823" sldId="256"/>
            <ac:spMk id="2" creationId="{E89FDA51-7E17-1D71-78E3-3E0355126979}"/>
          </ac:spMkLst>
        </pc:spChg>
        <pc:spChg chg="mod">
          <ac:chgData name="Schertzing, Nancy" userId="2970b522-597a-462b-a710-ecaf09241dc3" providerId="ADAL" clId="{1719228A-97B0-4436-B476-56D2796E2940}" dt="2022-10-20T17:28:32.757" v="3" actId="20577"/>
          <ac:spMkLst>
            <pc:docMk/>
            <pc:sldMk cId="102653823" sldId="256"/>
            <ac:spMk id="3" creationId="{E77AC8A6-081E-AB8D-D391-FD496728488A}"/>
          </ac:spMkLst>
        </pc:spChg>
      </pc:sldChg>
      <pc:sldChg chg="delSp add ord setBg delDesignElem">
        <pc:chgData name="Schertzing, Nancy" userId="2970b522-597a-462b-a710-ecaf09241dc3" providerId="ADAL" clId="{1719228A-97B0-4436-B476-56D2796E2940}" dt="2022-10-20T19:22:38.777" v="668"/>
        <pc:sldMkLst>
          <pc:docMk/>
          <pc:sldMk cId="3333321211" sldId="257"/>
        </pc:sldMkLst>
        <pc:cxnChg chg="del">
          <ac:chgData name="Schertzing, Nancy" userId="2970b522-597a-462b-a710-ecaf09241dc3" providerId="ADAL" clId="{1719228A-97B0-4436-B476-56D2796E2940}" dt="2022-10-20T19:06:23.712" v="120"/>
          <ac:cxnSpMkLst>
            <pc:docMk/>
            <pc:sldMk cId="3333321211" sldId="257"/>
            <ac:cxnSpMk id="25" creationId="{E4A809D5-3600-46D4-A466-67F2349A54FB}"/>
          </ac:cxnSpMkLst>
        </pc:cxnChg>
      </pc:sldChg>
      <pc:sldChg chg="add">
        <pc:chgData name="Schertzing, Nancy" userId="2970b522-597a-462b-a710-ecaf09241dc3" providerId="ADAL" clId="{1719228A-97B0-4436-B476-56D2796E2940}" dt="2022-10-20T18:38:32.907" v="81"/>
        <pc:sldMkLst>
          <pc:docMk/>
          <pc:sldMk cId="3574055936" sldId="258"/>
        </pc:sldMkLst>
      </pc:sldChg>
      <pc:sldChg chg="add ord">
        <pc:chgData name="Schertzing, Nancy" userId="2970b522-597a-462b-a710-ecaf09241dc3" providerId="ADAL" clId="{1719228A-97B0-4436-B476-56D2796E2940}" dt="2022-10-20T19:22:08.351" v="666"/>
        <pc:sldMkLst>
          <pc:docMk/>
          <pc:sldMk cId="848031401" sldId="259"/>
        </pc:sldMkLst>
      </pc:sldChg>
      <pc:sldChg chg="modSp add mod">
        <pc:chgData name="Schertzing, Nancy" userId="2970b522-597a-462b-a710-ecaf09241dc3" providerId="ADAL" clId="{1719228A-97B0-4436-B476-56D2796E2940}" dt="2022-10-20T19:09:49.515" v="123" actId="14826"/>
        <pc:sldMkLst>
          <pc:docMk/>
          <pc:sldMk cId="911064214" sldId="260"/>
        </pc:sldMkLst>
        <pc:picChg chg="mod">
          <ac:chgData name="Schertzing, Nancy" userId="2970b522-597a-462b-a710-ecaf09241dc3" providerId="ADAL" clId="{1719228A-97B0-4436-B476-56D2796E2940}" dt="2022-10-20T19:09:49.515" v="123" actId="14826"/>
          <ac:picMkLst>
            <pc:docMk/>
            <pc:sldMk cId="911064214" sldId="260"/>
            <ac:picMk id="4" creationId="{A67F1509-7B55-4F03-B887-5DC851FF56E2}"/>
          </ac:picMkLst>
        </pc:picChg>
      </pc:sldChg>
      <pc:sldChg chg="modSp add mod ord">
        <pc:chgData name="Schertzing, Nancy" userId="2970b522-597a-462b-a710-ecaf09241dc3" providerId="ADAL" clId="{1719228A-97B0-4436-B476-56D2796E2940}" dt="2022-10-20T19:22:08.351" v="666"/>
        <pc:sldMkLst>
          <pc:docMk/>
          <pc:sldMk cId="119627993" sldId="261"/>
        </pc:sldMkLst>
        <pc:spChg chg="mod">
          <ac:chgData name="Schertzing, Nancy" userId="2970b522-597a-462b-a710-ecaf09241dc3" providerId="ADAL" clId="{1719228A-97B0-4436-B476-56D2796E2940}" dt="2022-10-20T19:17:29.315" v="597" actId="400"/>
          <ac:spMkLst>
            <pc:docMk/>
            <pc:sldMk cId="119627993" sldId="261"/>
            <ac:spMk id="4" creationId="{289067D4-6E83-49F7-8D16-D604DB96581E}"/>
          </ac:spMkLst>
        </pc:spChg>
      </pc:sldChg>
      <pc:sldChg chg="add ord">
        <pc:chgData name="Schertzing, Nancy" userId="2970b522-597a-462b-a710-ecaf09241dc3" providerId="ADAL" clId="{1719228A-97B0-4436-B476-56D2796E2940}" dt="2022-10-20T19:22:08.351" v="666"/>
        <pc:sldMkLst>
          <pc:docMk/>
          <pc:sldMk cId="2337982984" sldId="262"/>
        </pc:sldMkLst>
      </pc:sldChg>
      <pc:sldChg chg="add">
        <pc:chgData name="Schertzing, Nancy" userId="2970b522-597a-462b-a710-ecaf09241dc3" providerId="ADAL" clId="{1719228A-97B0-4436-B476-56D2796E2940}" dt="2022-10-20T17:28:01.479" v="0"/>
        <pc:sldMkLst>
          <pc:docMk/>
          <pc:sldMk cId="4227421849" sldId="263"/>
        </pc:sldMkLst>
      </pc:sldChg>
      <pc:sldChg chg="add">
        <pc:chgData name="Schertzing, Nancy" userId="2970b522-597a-462b-a710-ecaf09241dc3" providerId="ADAL" clId="{1719228A-97B0-4436-B476-56D2796E2940}" dt="2022-10-20T18:38:32.907" v="81"/>
        <pc:sldMkLst>
          <pc:docMk/>
          <pc:sldMk cId="1038362155" sldId="268"/>
        </pc:sldMkLst>
      </pc:sldChg>
      <pc:sldChg chg="add">
        <pc:chgData name="Schertzing, Nancy" userId="2970b522-597a-462b-a710-ecaf09241dc3" providerId="ADAL" clId="{1719228A-97B0-4436-B476-56D2796E2940}" dt="2022-10-20T18:38:32.907" v="81"/>
        <pc:sldMkLst>
          <pc:docMk/>
          <pc:sldMk cId="1973576430" sldId="269"/>
        </pc:sldMkLst>
      </pc:sldChg>
      <pc:sldChg chg="addSp modSp add mod modClrScheme chgLayout">
        <pc:chgData name="Schertzing, Nancy" userId="2970b522-597a-462b-a710-ecaf09241dc3" providerId="ADAL" clId="{1719228A-97B0-4436-B476-56D2796E2940}" dt="2022-10-20T19:04:54.662" v="118" actId="120"/>
        <pc:sldMkLst>
          <pc:docMk/>
          <pc:sldMk cId="3655271289" sldId="328"/>
        </pc:sldMkLst>
        <pc:spChg chg="mod ord">
          <ac:chgData name="Schertzing, Nancy" userId="2970b522-597a-462b-a710-ecaf09241dc3" providerId="ADAL" clId="{1719228A-97B0-4436-B476-56D2796E2940}" dt="2022-10-20T18:58:14.126" v="91" actId="20577"/>
          <ac:spMkLst>
            <pc:docMk/>
            <pc:sldMk cId="3655271289" sldId="328"/>
            <ac:spMk id="2" creationId="{DA262672-B05E-4DC5-A268-F5DA3F0CD348}"/>
          </ac:spMkLst>
        </pc:spChg>
        <pc:spChg chg="mod ord">
          <ac:chgData name="Schertzing, Nancy" userId="2970b522-597a-462b-a710-ecaf09241dc3" providerId="ADAL" clId="{1719228A-97B0-4436-B476-56D2796E2940}" dt="2022-10-20T18:58:25.382" v="92" actId="21"/>
          <ac:spMkLst>
            <pc:docMk/>
            <pc:sldMk cId="3655271289" sldId="328"/>
            <ac:spMk id="3" creationId="{9D79D3B2-B0E7-4303-93FA-DA0C0DAAA894}"/>
          </ac:spMkLst>
        </pc:spChg>
        <pc:spChg chg="add mod ord">
          <ac:chgData name="Schertzing, Nancy" userId="2970b522-597a-462b-a710-ecaf09241dc3" providerId="ADAL" clId="{1719228A-97B0-4436-B476-56D2796E2940}" dt="2022-10-20T19:04:54.662" v="118" actId="120"/>
          <ac:spMkLst>
            <pc:docMk/>
            <pc:sldMk cId="3655271289" sldId="328"/>
            <ac:spMk id="4" creationId="{367FE3EE-7A2E-416C-BB58-34F5B12E279B}"/>
          </ac:spMkLst>
        </pc:spChg>
        <pc:spChg chg="add mod">
          <ac:chgData name="Schertzing, Nancy" userId="2970b522-597a-462b-a710-ecaf09241dc3" providerId="ADAL" clId="{1719228A-97B0-4436-B476-56D2796E2940}" dt="2022-10-20T19:04:35.487" v="116" actId="14100"/>
          <ac:spMkLst>
            <pc:docMk/>
            <pc:sldMk cId="3655271289" sldId="328"/>
            <ac:spMk id="8" creationId="{31A546C4-6D0B-4C9F-AE08-AF6D98DD953D}"/>
          </ac:spMkLst>
        </pc:spChg>
        <pc:picChg chg="add mod modCrop">
          <ac:chgData name="Schertzing, Nancy" userId="2970b522-597a-462b-a710-ecaf09241dc3" providerId="ADAL" clId="{1719228A-97B0-4436-B476-56D2796E2940}" dt="2022-10-20T19:04:42.511" v="117" actId="1076"/>
          <ac:picMkLst>
            <pc:docMk/>
            <pc:sldMk cId="3655271289" sldId="328"/>
            <ac:picMk id="7" creationId="{ED1A4149-59E9-4862-8B53-F17565475402}"/>
          </ac:picMkLst>
        </pc:picChg>
      </pc:sldChg>
      <pc:sldChg chg="del">
        <pc:chgData name="Schertzing, Nancy" userId="2970b522-597a-462b-a710-ecaf09241dc3" providerId="ADAL" clId="{1719228A-97B0-4436-B476-56D2796E2940}" dt="2022-10-20T17:28:20.692" v="1" actId="47"/>
        <pc:sldMkLst>
          <pc:docMk/>
          <pc:sldMk cId="256206711" sldId="340"/>
        </pc:sldMkLst>
      </pc:sldChg>
      <pc:sldChg chg="del">
        <pc:chgData name="Schertzing, Nancy" userId="2970b522-597a-462b-a710-ecaf09241dc3" providerId="ADAL" clId="{1719228A-97B0-4436-B476-56D2796E2940}" dt="2022-10-20T17:28:20.692" v="1" actId="47"/>
        <pc:sldMkLst>
          <pc:docMk/>
          <pc:sldMk cId="1359350901" sldId="349"/>
        </pc:sldMkLst>
      </pc:sldChg>
      <pc:sldChg chg="del">
        <pc:chgData name="Schertzing, Nancy" userId="2970b522-597a-462b-a710-ecaf09241dc3" providerId="ADAL" clId="{1719228A-97B0-4436-B476-56D2796E2940}" dt="2022-10-20T17:28:20.692" v="1" actId="47"/>
        <pc:sldMkLst>
          <pc:docMk/>
          <pc:sldMk cId="2470000924" sldId="545"/>
        </pc:sldMkLst>
      </pc:sldChg>
      <pc:sldChg chg="del">
        <pc:chgData name="Schertzing, Nancy" userId="2970b522-597a-462b-a710-ecaf09241dc3" providerId="ADAL" clId="{1719228A-97B0-4436-B476-56D2796E2940}" dt="2022-10-20T17:28:20.692" v="1" actId="47"/>
        <pc:sldMkLst>
          <pc:docMk/>
          <pc:sldMk cId="53442119" sldId="546"/>
        </pc:sldMkLst>
      </pc:sldChg>
      <pc:sldChg chg="del">
        <pc:chgData name="Schertzing, Nancy" userId="2970b522-597a-462b-a710-ecaf09241dc3" providerId="ADAL" clId="{1719228A-97B0-4436-B476-56D2796E2940}" dt="2022-10-20T17:28:20.692" v="1" actId="47"/>
        <pc:sldMkLst>
          <pc:docMk/>
          <pc:sldMk cId="2120692392" sldId="547"/>
        </pc:sldMkLst>
      </pc:sldChg>
      <pc:sldChg chg="add ord">
        <pc:chgData name="Schertzing, Nancy" userId="2970b522-597a-462b-a710-ecaf09241dc3" providerId="ADAL" clId="{1719228A-97B0-4436-B476-56D2796E2940}" dt="2022-10-20T19:22:08.351" v="666"/>
        <pc:sldMkLst>
          <pc:docMk/>
          <pc:sldMk cId="2436659841" sldId="548"/>
        </pc:sldMkLst>
      </pc:sldChg>
      <pc:sldChg chg="modSp add mod ord">
        <pc:chgData name="Schertzing, Nancy" userId="2970b522-597a-462b-a710-ecaf09241dc3" providerId="ADAL" clId="{1719228A-97B0-4436-B476-56D2796E2940}" dt="2022-10-20T19:22:08.351" v="666"/>
        <pc:sldMkLst>
          <pc:docMk/>
          <pc:sldMk cId="2543673311" sldId="585"/>
        </pc:sldMkLst>
        <pc:spChg chg="mod">
          <ac:chgData name="Schertzing, Nancy" userId="2970b522-597a-462b-a710-ecaf09241dc3" providerId="ADAL" clId="{1719228A-97B0-4436-B476-56D2796E2940}" dt="2022-10-20T19:19:07.701" v="664" actId="20577"/>
          <ac:spMkLst>
            <pc:docMk/>
            <pc:sldMk cId="2543673311" sldId="585"/>
            <ac:spMk id="3" creationId="{572FD4AA-F28C-4920-9D61-A85F91C3AD08}"/>
          </ac:spMkLst>
        </pc:spChg>
      </pc:sldChg>
      <pc:sldChg chg="add del">
        <pc:chgData name="Schertzing, Nancy" userId="2970b522-597a-462b-a710-ecaf09241dc3" providerId="ADAL" clId="{1719228A-97B0-4436-B476-56D2796E2940}" dt="2022-10-20T19:06:39.139" v="121" actId="47"/>
        <pc:sldMkLst>
          <pc:docMk/>
          <pc:sldMk cId="1100981105" sldId="587"/>
        </pc:sldMkLst>
      </pc:sldChg>
    </pc:docChg>
  </pc:docChgLst>
  <pc:docChgLst>
    <pc:chgData name="Schertzing, Nancy" userId="S::nschertzing@law.umaryland.edu::2970b522-597a-462b-a710-ecaf09241dc3" providerId="AD" clId="Web-{4A3D68D5-DB93-3814-3D86-F03049B040F6}"/>
    <pc:docChg chg="mod addSld delSld modSld sldOrd modMainMaster">
      <pc:chgData name="Schertzing, Nancy" userId="S::nschertzing@law.umaryland.edu::2970b522-597a-462b-a710-ecaf09241dc3" providerId="AD" clId="Web-{4A3D68D5-DB93-3814-3D86-F03049B040F6}" dt="2022-12-29T18:59:16.736" v="846" actId="20577"/>
      <pc:docMkLst>
        <pc:docMk/>
      </pc:docMkLst>
      <pc:sldChg chg="modSp">
        <pc:chgData name="Schertzing, Nancy" userId="S::nschertzing@law.umaryland.edu::2970b522-597a-462b-a710-ecaf09241dc3" providerId="AD" clId="Web-{4A3D68D5-DB93-3814-3D86-F03049B040F6}" dt="2022-12-29T18:59:16.736" v="846" actId="20577"/>
        <pc:sldMkLst>
          <pc:docMk/>
          <pc:sldMk cId="102653823" sldId="256"/>
        </pc:sldMkLst>
        <pc:spChg chg="mod">
          <ac:chgData name="Schertzing, Nancy" userId="S::nschertzing@law.umaryland.edu::2970b522-597a-462b-a710-ecaf09241dc3" providerId="AD" clId="Web-{4A3D68D5-DB93-3814-3D86-F03049B040F6}" dt="2022-12-29T18:59:16.736" v="846" actId="20577"/>
          <ac:spMkLst>
            <pc:docMk/>
            <pc:sldMk cId="102653823" sldId="256"/>
            <ac:spMk id="2" creationId="{E89FDA51-7E17-1D71-78E3-3E0355126979}"/>
          </ac:spMkLst>
        </pc:spChg>
      </pc:sldChg>
      <pc:sldChg chg="modSp ord modNotes">
        <pc:chgData name="Schertzing, Nancy" userId="S::nschertzing@law.umaryland.edu::2970b522-597a-462b-a710-ecaf09241dc3" providerId="AD" clId="Web-{4A3D68D5-DB93-3814-3D86-F03049B040F6}" dt="2022-12-29T18:10:03.233" v="750" actId="20577"/>
        <pc:sldMkLst>
          <pc:docMk/>
          <pc:sldMk cId="3333321211" sldId="257"/>
        </pc:sldMkLst>
        <pc:spChg chg="mod">
          <ac:chgData name="Schertzing, Nancy" userId="S::nschertzing@law.umaryland.edu::2970b522-597a-462b-a710-ecaf09241dc3" providerId="AD" clId="Web-{4A3D68D5-DB93-3814-3D86-F03049B040F6}" dt="2022-12-29T18:10:03.233" v="750" actId="20577"/>
          <ac:spMkLst>
            <pc:docMk/>
            <pc:sldMk cId="3333321211" sldId="257"/>
            <ac:spMk id="3" creationId="{60B8C368-5722-4510-B822-B21238F68715}"/>
          </ac:spMkLst>
        </pc:spChg>
      </pc:sldChg>
      <pc:sldChg chg="modSp">
        <pc:chgData name="Schertzing, Nancy" userId="S::nschertzing@law.umaryland.edu::2970b522-597a-462b-a710-ecaf09241dc3" providerId="AD" clId="Web-{4A3D68D5-DB93-3814-3D86-F03049B040F6}" dt="2022-12-29T18:11:49.829" v="764" actId="20577"/>
        <pc:sldMkLst>
          <pc:docMk/>
          <pc:sldMk cId="3574055936" sldId="258"/>
        </pc:sldMkLst>
        <pc:spChg chg="mod">
          <ac:chgData name="Schertzing, Nancy" userId="S::nschertzing@law.umaryland.edu::2970b522-597a-462b-a710-ecaf09241dc3" providerId="AD" clId="Web-{4A3D68D5-DB93-3814-3D86-F03049B040F6}" dt="2022-12-29T18:11:49.829" v="764" actId="20577"/>
          <ac:spMkLst>
            <pc:docMk/>
            <pc:sldMk cId="3574055936" sldId="258"/>
            <ac:spMk id="3" creationId="{23E336E7-B1B0-427B-86C9-26DAB8161279}"/>
          </ac:spMkLst>
        </pc:spChg>
      </pc:sldChg>
      <pc:sldChg chg="modSp modNotes">
        <pc:chgData name="Schertzing, Nancy" userId="S::nschertzing@law.umaryland.edu::2970b522-597a-462b-a710-ecaf09241dc3" providerId="AD" clId="Web-{4A3D68D5-DB93-3814-3D86-F03049B040F6}" dt="2022-12-29T17:51:37.092" v="343"/>
        <pc:sldMkLst>
          <pc:docMk/>
          <pc:sldMk cId="848031401" sldId="259"/>
        </pc:sldMkLst>
        <pc:spChg chg="mod">
          <ac:chgData name="Schertzing, Nancy" userId="S::nschertzing@law.umaryland.edu::2970b522-597a-462b-a710-ecaf09241dc3" providerId="AD" clId="Web-{4A3D68D5-DB93-3814-3D86-F03049B040F6}" dt="2022-12-29T17:42:16.575" v="338" actId="1076"/>
          <ac:spMkLst>
            <pc:docMk/>
            <pc:sldMk cId="848031401" sldId="259"/>
            <ac:spMk id="3" creationId="{F5138C4F-5ED7-4B74-B0C6-2DF6DC04F194}"/>
          </ac:spMkLst>
        </pc:spChg>
      </pc:sldChg>
      <pc:sldChg chg="modSp">
        <pc:chgData name="Schertzing, Nancy" userId="S::nschertzing@law.umaryland.edu::2970b522-597a-462b-a710-ecaf09241dc3" providerId="AD" clId="Web-{4A3D68D5-DB93-3814-3D86-F03049B040F6}" dt="2022-12-29T18:13:49.848" v="778" actId="14100"/>
        <pc:sldMkLst>
          <pc:docMk/>
          <pc:sldMk cId="911064214" sldId="260"/>
        </pc:sldMkLst>
        <pc:spChg chg="mod">
          <ac:chgData name="Schertzing, Nancy" userId="S::nschertzing@law.umaryland.edu::2970b522-597a-462b-a710-ecaf09241dc3" providerId="AD" clId="Web-{4A3D68D5-DB93-3814-3D86-F03049B040F6}" dt="2022-12-29T18:13:49.848" v="778" actId="14100"/>
          <ac:spMkLst>
            <pc:docMk/>
            <pc:sldMk cId="911064214" sldId="260"/>
            <ac:spMk id="2" creationId="{751796E3-7829-4311-B498-3D4836B142F1}"/>
          </ac:spMkLst>
        </pc:spChg>
      </pc:sldChg>
      <pc:sldChg chg="modSp modCm modNotes">
        <pc:chgData name="Schertzing, Nancy" userId="S::nschertzing@law.umaryland.edu::2970b522-597a-462b-a710-ecaf09241dc3" providerId="AD" clId="Web-{4A3D68D5-DB93-3814-3D86-F03049B040F6}" dt="2022-12-29T17:57:09.007" v="399"/>
        <pc:sldMkLst>
          <pc:docMk/>
          <pc:sldMk cId="119627993" sldId="261"/>
        </pc:sldMkLst>
        <pc:spChg chg="mod">
          <ac:chgData name="Schertzing, Nancy" userId="S::nschertzing@law.umaryland.edu::2970b522-597a-462b-a710-ecaf09241dc3" providerId="AD" clId="Web-{4A3D68D5-DB93-3814-3D86-F03049B040F6}" dt="2022-12-29T17:54:15.799" v="353" actId="20577"/>
          <ac:spMkLst>
            <pc:docMk/>
            <pc:sldMk cId="119627993" sldId="261"/>
            <ac:spMk id="4" creationId="{289067D4-6E83-49F7-8D16-D604DB96581E}"/>
          </ac:spMkLst>
        </pc:spChg>
      </pc:sldChg>
      <pc:sldChg chg="modCm modNotes">
        <pc:chgData name="Schertzing, Nancy" userId="S::nschertzing@law.umaryland.edu::2970b522-597a-462b-a710-ecaf09241dc3" providerId="AD" clId="Web-{4A3D68D5-DB93-3814-3D86-F03049B040F6}" dt="2022-12-29T18:28:44.375" v="842"/>
        <pc:sldMkLst>
          <pc:docMk/>
          <pc:sldMk cId="2337982984" sldId="262"/>
        </pc:sldMkLst>
      </pc:sldChg>
      <pc:sldChg chg="modSp modNotes">
        <pc:chgData name="Schertzing, Nancy" userId="S::nschertzing@law.umaryland.edu::2970b522-597a-462b-a710-ecaf09241dc3" providerId="AD" clId="Web-{4A3D68D5-DB93-3814-3D86-F03049B040F6}" dt="2022-12-29T18:16:57.291" v="834"/>
        <pc:sldMkLst>
          <pc:docMk/>
          <pc:sldMk cId="4227421849" sldId="263"/>
        </pc:sldMkLst>
        <pc:spChg chg="mod">
          <ac:chgData name="Schertzing, Nancy" userId="S::nschertzing@law.umaryland.edu::2970b522-597a-462b-a710-ecaf09241dc3" providerId="AD" clId="Web-{4A3D68D5-DB93-3814-3D86-F03049B040F6}" dt="2022-12-29T18:13:03.456" v="769" actId="20577"/>
          <ac:spMkLst>
            <pc:docMk/>
            <pc:sldMk cId="4227421849" sldId="263"/>
            <ac:spMk id="5" creationId="{AE91BF94-F7AD-4481-86A9-3EC07D673BEA}"/>
          </ac:spMkLst>
        </pc:spChg>
      </pc:sldChg>
      <pc:sldChg chg="modSp">
        <pc:chgData name="Schertzing, Nancy" userId="S::nschertzing@law.umaryland.edu::2970b522-597a-462b-a710-ecaf09241dc3" providerId="AD" clId="Web-{4A3D68D5-DB93-3814-3D86-F03049B040F6}" dt="2022-12-29T18:17:52.277" v="835" actId="20577"/>
        <pc:sldMkLst>
          <pc:docMk/>
          <pc:sldMk cId="2177168721" sldId="267"/>
        </pc:sldMkLst>
        <pc:spChg chg="mod">
          <ac:chgData name="Schertzing, Nancy" userId="S::nschertzing@law.umaryland.edu::2970b522-597a-462b-a710-ecaf09241dc3" providerId="AD" clId="Web-{4A3D68D5-DB93-3814-3D86-F03049B040F6}" dt="2022-12-29T18:17:52.277" v="835" actId="20577"/>
          <ac:spMkLst>
            <pc:docMk/>
            <pc:sldMk cId="2177168721" sldId="267"/>
            <ac:spMk id="3" creationId="{AAE4BD00-63D3-4809-8607-6CAC0511C411}"/>
          </ac:spMkLst>
        </pc:spChg>
      </pc:sldChg>
      <pc:sldChg chg="modSp del">
        <pc:chgData name="Schertzing, Nancy" userId="S::nschertzing@law.umaryland.edu::2970b522-597a-462b-a710-ecaf09241dc3" providerId="AD" clId="Web-{4A3D68D5-DB93-3814-3D86-F03049B040F6}" dt="2022-12-29T18:12:03.845" v="765"/>
        <pc:sldMkLst>
          <pc:docMk/>
          <pc:sldMk cId="1038362155" sldId="268"/>
        </pc:sldMkLst>
        <pc:spChg chg="mod">
          <ac:chgData name="Schertzing, Nancy" userId="S::nschertzing@law.umaryland.edu::2970b522-597a-462b-a710-ecaf09241dc3" providerId="AD" clId="Web-{4A3D68D5-DB93-3814-3D86-F03049B040F6}" dt="2022-12-29T18:11:00.390" v="753" actId="20577"/>
          <ac:spMkLst>
            <pc:docMk/>
            <pc:sldMk cId="1038362155" sldId="268"/>
            <ac:spMk id="3" creationId="{D424B90E-F22C-4F62-B7EB-A757EB804048}"/>
          </ac:spMkLst>
        </pc:spChg>
      </pc:sldChg>
      <pc:sldChg chg="del">
        <pc:chgData name="Schertzing, Nancy" userId="S::nschertzing@law.umaryland.edu::2970b522-597a-462b-a710-ecaf09241dc3" providerId="AD" clId="Web-{4A3D68D5-DB93-3814-3D86-F03049B040F6}" dt="2022-12-29T18:10:35.452" v="752"/>
        <pc:sldMkLst>
          <pc:docMk/>
          <pc:sldMk cId="1973576430" sldId="269"/>
        </pc:sldMkLst>
      </pc:sldChg>
      <pc:sldChg chg="modNotes">
        <pc:chgData name="Schertzing, Nancy" userId="S::nschertzing@law.umaryland.edu::2970b522-597a-462b-a710-ecaf09241dc3" providerId="AD" clId="Web-{4A3D68D5-DB93-3814-3D86-F03049B040F6}" dt="2022-12-29T17:01:36.962" v="66"/>
        <pc:sldMkLst>
          <pc:docMk/>
          <pc:sldMk cId="3655271289" sldId="328"/>
        </pc:sldMkLst>
      </pc:sldChg>
      <pc:sldChg chg="modSp modNotes">
        <pc:chgData name="Schertzing, Nancy" userId="S::nschertzing@law.umaryland.edu::2970b522-597a-462b-a710-ecaf09241dc3" providerId="AD" clId="Web-{4A3D68D5-DB93-3814-3D86-F03049B040F6}" dt="2022-12-29T18:06:00.694" v="623"/>
        <pc:sldMkLst>
          <pc:docMk/>
          <pc:sldMk cId="2436659841" sldId="548"/>
        </pc:sldMkLst>
        <pc:spChg chg="mod">
          <ac:chgData name="Schertzing, Nancy" userId="S::nschertzing@law.umaryland.edu::2970b522-597a-462b-a710-ecaf09241dc3" providerId="AD" clId="Web-{4A3D68D5-DB93-3814-3D86-F03049B040F6}" dt="2022-12-29T18:04:20.379" v="535" actId="20577"/>
          <ac:spMkLst>
            <pc:docMk/>
            <pc:sldMk cId="2436659841" sldId="548"/>
            <ac:spMk id="4" creationId="{B67D4AE2-C447-47EE-8A94-0CFD04AC8149}"/>
          </ac:spMkLst>
        </pc:spChg>
      </pc:sldChg>
      <pc:sldChg chg="modSp">
        <pc:chgData name="Schertzing, Nancy" userId="S::nschertzing@law.umaryland.edu::2970b522-597a-462b-a710-ecaf09241dc3" providerId="AD" clId="Web-{4A3D68D5-DB93-3814-3D86-F03049B040F6}" dt="2022-12-29T17:37:47.989" v="302" actId="20577"/>
        <pc:sldMkLst>
          <pc:docMk/>
          <pc:sldMk cId="2543673311" sldId="585"/>
        </pc:sldMkLst>
        <pc:spChg chg="mod">
          <ac:chgData name="Schertzing, Nancy" userId="S::nschertzing@law.umaryland.edu::2970b522-597a-462b-a710-ecaf09241dc3" providerId="AD" clId="Web-{4A3D68D5-DB93-3814-3D86-F03049B040F6}" dt="2022-12-29T17:31:20.978" v="203" actId="20577"/>
          <ac:spMkLst>
            <pc:docMk/>
            <pc:sldMk cId="2543673311" sldId="585"/>
            <ac:spMk id="2" creationId="{04106288-A51A-4F9B-A843-F9996DC5FD37}"/>
          </ac:spMkLst>
        </pc:spChg>
        <pc:spChg chg="mod">
          <ac:chgData name="Schertzing, Nancy" userId="S::nschertzing@law.umaryland.edu::2970b522-597a-462b-a710-ecaf09241dc3" providerId="AD" clId="Web-{4A3D68D5-DB93-3814-3D86-F03049B040F6}" dt="2022-12-29T17:37:47.989" v="302" actId="20577"/>
          <ac:spMkLst>
            <pc:docMk/>
            <pc:sldMk cId="2543673311" sldId="585"/>
            <ac:spMk id="3" creationId="{572FD4AA-F28C-4920-9D61-A85F91C3AD08}"/>
          </ac:spMkLst>
        </pc:spChg>
      </pc:sldChg>
      <pc:sldChg chg="add ord">
        <pc:chgData name="Schertzing, Nancy" userId="S::nschertzing@law.umaryland.edu::2970b522-597a-462b-a710-ecaf09241dc3" providerId="AD" clId="Web-{4A3D68D5-DB93-3814-3D86-F03049B040F6}" dt="2022-12-29T18:20:02.234" v="837"/>
        <pc:sldMkLst>
          <pc:docMk/>
          <pc:sldMk cId="2753022015" sldId="586"/>
        </pc:sldMkLst>
      </pc:sldChg>
      <pc:sldMasterChg chg="addSldLayout modSldLayout">
        <pc:chgData name="Schertzing, Nancy" userId="S::nschertzing@law.umaryland.edu::2970b522-597a-462b-a710-ecaf09241dc3" providerId="AD" clId="Web-{4A3D68D5-DB93-3814-3D86-F03049B040F6}" dt="2022-12-29T18:19:47.609" v="836"/>
        <pc:sldMasterMkLst>
          <pc:docMk/>
          <pc:sldMasterMk cId="3185866413" sldId="2147483660"/>
        </pc:sldMasterMkLst>
        <pc:sldLayoutChg chg="add">
          <pc:chgData name="Schertzing, Nancy" userId="S::nschertzing@law.umaryland.edu::2970b522-597a-462b-a710-ecaf09241dc3" providerId="AD" clId="Web-{4A3D68D5-DB93-3814-3D86-F03049B040F6}" dt="2022-12-29T18:19:47.609" v="836"/>
          <pc:sldLayoutMkLst>
            <pc:docMk/>
            <pc:sldMasterMk cId="3185866413" sldId="2147483660"/>
            <pc:sldLayoutMk cId="404188794" sldId="2147483661"/>
          </pc:sldLayoutMkLst>
        </pc:sldLayoutChg>
        <pc:sldLayoutChg chg="add">
          <pc:chgData name="Schertzing, Nancy" userId="S::nschertzing@law.umaryland.edu::2970b522-597a-462b-a710-ecaf09241dc3" providerId="AD" clId="Web-{4A3D68D5-DB93-3814-3D86-F03049B040F6}" dt="2022-12-29T18:19:47.609" v="836"/>
          <pc:sldLayoutMkLst>
            <pc:docMk/>
            <pc:sldMasterMk cId="3185866413" sldId="2147483660"/>
            <pc:sldLayoutMk cId="188798848" sldId="2147483663"/>
          </pc:sldLayoutMkLst>
        </pc:sldLayoutChg>
        <pc:sldLayoutChg chg="add">
          <pc:chgData name="Schertzing, Nancy" userId="S::nschertzing@law.umaryland.edu::2970b522-597a-462b-a710-ecaf09241dc3" providerId="AD" clId="Web-{4A3D68D5-DB93-3814-3D86-F03049B040F6}" dt="2022-12-29T18:19:47.609" v="836"/>
          <pc:sldLayoutMkLst>
            <pc:docMk/>
            <pc:sldMasterMk cId="3185866413" sldId="2147483660"/>
            <pc:sldLayoutMk cId="2458166643" sldId="2147483665"/>
          </pc:sldLayoutMkLst>
        </pc:sldLayoutChg>
        <pc:sldLayoutChg chg="add">
          <pc:chgData name="Schertzing, Nancy" userId="S::nschertzing@law.umaryland.edu::2970b522-597a-462b-a710-ecaf09241dc3" providerId="AD" clId="Web-{4A3D68D5-DB93-3814-3D86-F03049B040F6}" dt="2022-12-29T18:19:47.609" v="836"/>
          <pc:sldLayoutMkLst>
            <pc:docMk/>
            <pc:sldMasterMk cId="3185866413" sldId="2147483660"/>
            <pc:sldLayoutMk cId="2311163288" sldId="2147483668"/>
          </pc:sldLayoutMkLst>
        </pc:sldLayoutChg>
        <pc:sldLayoutChg chg="add">
          <pc:chgData name="Schertzing, Nancy" userId="S::nschertzing@law.umaryland.edu::2970b522-597a-462b-a710-ecaf09241dc3" providerId="AD" clId="Web-{4A3D68D5-DB93-3814-3D86-F03049B040F6}" dt="2022-12-29T18:19:47.609" v="836"/>
          <pc:sldLayoutMkLst>
            <pc:docMk/>
            <pc:sldMasterMk cId="3185866413" sldId="2147483660"/>
            <pc:sldLayoutMk cId="1352583744" sldId="2147483669"/>
          </pc:sldLayoutMkLst>
        </pc:sldLayoutChg>
        <pc:sldLayoutChg chg="replId">
          <pc:chgData name="Schertzing, Nancy" userId="S::nschertzing@law.umaryland.edu::2970b522-597a-462b-a710-ecaf09241dc3" providerId="AD" clId="Web-{4A3D68D5-DB93-3814-3D86-F03049B040F6}" dt="2022-12-29T18:19:47.609" v="836"/>
          <pc:sldLayoutMkLst>
            <pc:docMk/>
            <pc:sldMasterMk cId="3185866413" sldId="2147483660"/>
            <pc:sldLayoutMk cId="670369478" sldId="2147483672"/>
          </pc:sldLayoutMkLst>
        </pc:sldLayoutChg>
        <pc:sldLayoutChg chg="replId">
          <pc:chgData name="Schertzing, Nancy" userId="S::nschertzing@law.umaryland.edu::2970b522-597a-462b-a710-ecaf09241dc3" providerId="AD" clId="Web-{4A3D68D5-DB93-3814-3D86-F03049B040F6}" dt="2022-12-29T18:19:47.609" v="836"/>
          <pc:sldLayoutMkLst>
            <pc:docMk/>
            <pc:sldMasterMk cId="3185866413" sldId="2147483660"/>
            <pc:sldLayoutMk cId="1113323337" sldId="2147483673"/>
          </pc:sldLayoutMkLst>
        </pc:sldLayoutChg>
        <pc:sldLayoutChg chg="replId">
          <pc:chgData name="Schertzing, Nancy" userId="S::nschertzing@law.umaryland.edu::2970b522-597a-462b-a710-ecaf09241dc3" providerId="AD" clId="Web-{4A3D68D5-DB93-3814-3D86-F03049B040F6}" dt="2022-12-29T18:19:47.609" v="836"/>
          <pc:sldLayoutMkLst>
            <pc:docMk/>
            <pc:sldMasterMk cId="3185866413" sldId="2147483660"/>
            <pc:sldLayoutMk cId="1811895053" sldId="2147483674"/>
          </pc:sldLayoutMkLst>
        </pc:sldLayoutChg>
        <pc:sldLayoutChg chg="replId">
          <pc:chgData name="Schertzing, Nancy" userId="S::nschertzing@law.umaryland.edu::2970b522-597a-462b-a710-ecaf09241dc3" providerId="AD" clId="Web-{4A3D68D5-DB93-3814-3D86-F03049B040F6}" dt="2022-12-29T18:19:47.609" v="836"/>
          <pc:sldLayoutMkLst>
            <pc:docMk/>
            <pc:sldMasterMk cId="3185866413" sldId="2147483660"/>
            <pc:sldLayoutMk cId="238469731" sldId="2147483675"/>
          </pc:sldLayoutMkLst>
        </pc:sldLayoutChg>
        <pc:sldLayoutChg chg="replId">
          <pc:chgData name="Schertzing, Nancy" userId="S::nschertzing@law.umaryland.edu::2970b522-597a-462b-a710-ecaf09241dc3" providerId="AD" clId="Web-{4A3D68D5-DB93-3814-3D86-F03049B040F6}" dt="2022-12-29T18:19:47.609" v="836"/>
          <pc:sldLayoutMkLst>
            <pc:docMk/>
            <pc:sldMasterMk cId="3185866413" sldId="2147483660"/>
            <pc:sldLayoutMk cId="3619325798" sldId="2147483676"/>
          </pc:sldLayoutMkLst>
        </pc:sldLayoutChg>
      </pc:sldMasterChg>
    </pc:docChg>
  </pc:docChgLst>
  <pc:docChgLst>
    <pc:chgData name="Guerin, Toby" userId="2872056b-925f-4428-af63-73fcc8a0d419" providerId="ADAL" clId="{CFC98933-D737-4A10-948D-AB8577088E23}"/>
    <pc:docChg chg="undo custSel modSld">
      <pc:chgData name="Guerin, Toby" userId="2872056b-925f-4428-af63-73fcc8a0d419" providerId="ADAL" clId="{CFC98933-D737-4A10-948D-AB8577088E23}" dt="2022-12-28T14:44:06.162" v="102" actId="20577"/>
      <pc:docMkLst>
        <pc:docMk/>
      </pc:docMkLst>
      <pc:sldChg chg="modSp mod">
        <pc:chgData name="Guerin, Toby" userId="2872056b-925f-4428-af63-73fcc8a0d419" providerId="ADAL" clId="{CFC98933-D737-4A10-948D-AB8577088E23}" dt="2022-12-28T14:41:54.977" v="44" actId="27636"/>
        <pc:sldMkLst>
          <pc:docMk/>
          <pc:sldMk cId="3333321211" sldId="257"/>
        </pc:sldMkLst>
        <pc:spChg chg="mod">
          <ac:chgData name="Guerin, Toby" userId="2872056b-925f-4428-af63-73fcc8a0d419" providerId="ADAL" clId="{CFC98933-D737-4A10-948D-AB8577088E23}" dt="2022-12-28T14:41:54.977" v="44" actId="27636"/>
          <ac:spMkLst>
            <pc:docMk/>
            <pc:sldMk cId="3333321211" sldId="257"/>
            <ac:spMk id="3" creationId="{60B8C368-5722-4510-B822-B21238F68715}"/>
          </ac:spMkLst>
        </pc:spChg>
      </pc:sldChg>
      <pc:sldChg chg="modSp mod">
        <pc:chgData name="Guerin, Toby" userId="2872056b-925f-4428-af63-73fcc8a0d419" providerId="ADAL" clId="{CFC98933-D737-4A10-948D-AB8577088E23}" dt="2022-11-30T19:40:47.521" v="30" actId="6549"/>
        <pc:sldMkLst>
          <pc:docMk/>
          <pc:sldMk cId="3574055936" sldId="258"/>
        </pc:sldMkLst>
        <pc:spChg chg="mod">
          <ac:chgData name="Guerin, Toby" userId="2872056b-925f-4428-af63-73fcc8a0d419" providerId="ADAL" clId="{CFC98933-D737-4A10-948D-AB8577088E23}" dt="2022-11-30T19:40:47.521" v="30" actId="6549"/>
          <ac:spMkLst>
            <pc:docMk/>
            <pc:sldMk cId="3574055936" sldId="258"/>
            <ac:spMk id="3" creationId="{23E336E7-B1B0-427B-86C9-26DAB8161279}"/>
          </ac:spMkLst>
        </pc:spChg>
      </pc:sldChg>
      <pc:sldChg chg="modSp mod addCm modCm">
        <pc:chgData name="Guerin, Toby" userId="2872056b-925f-4428-af63-73fcc8a0d419" providerId="ADAL" clId="{CFC98933-D737-4A10-948D-AB8577088E23}" dt="2022-11-30T19:38:26.094" v="20" actId="6549"/>
        <pc:sldMkLst>
          <pc:docMk/>
          <pc:sldMk cId="119627993" sldId="261"/>
        </pc:sldMkLst>
        <pc:spChg chg="mod">
          <ac:chgData name="Guerin, Toby" userId="2872056b-925f-4428-af63-73fcc8a0d419" providerId="ADAL" clId="{CFC98933-D737-4A10-948D-AB8577088E23}" dt="2022-11-30T19:38:26.094" v="20" actId="6549"/>
          <ac:spMkLst>
            <pc:docMk/>
            <pc:sldMk cId="119627993" sldId="261"/>
            <ac:spMk id="4" creationId="{289067D4-6E83-49F7-8D16-D604DB96581E}"/>
          </ac:spMkLst>
        </pc:spChg>
        <pc:picChg chg="mod">
          <ac:chgData name="Guerin, Toby" userId="2872056b-925f-4428-af63-73fcc8a0d419" providerId="ADAL" clId="{CFC98933-D737-4A10-948D-AB8577088E23}" dt="2022-11-30T19:36:50.530" v="1" actId="14100"/>
          <ac:picMkLst>
            <pc:docMk/>
            <pc:sldMk cId="119627993" sldId="261"/>
            <ac:picMk id="6" creationId="{7AE86E9F-D113-4312-9614-AAB8BE86E673}"/>
          </ac:picMkLst>
        </pc:picChg>
      </pc:sldChg>
      <pc:sldChg chg="modSp mod addCm">
        <pc:chgData name="Guerin, Toby" userId="2872056b-925f-4428-af63-73fcc8a0d419" providerId="ADAL" clId="{CFC98933-D737-4A10-948D-AB8577088E23}" dt="2022-11-30T19:40:30.218" v="28"/>
        <pc:sldMkLst>
          <pc:docMk/>
          <pc:sldMk cId="2337982984" sldId="262"/>
        </pc:sldMkLst>
        <pc:spChg chg="mod">
          <ac:chgData name="Guerin, Toby" userId="2872056b-925f-4428-af63-73fcc8a0d419" providerId="ADAL" clId="{CFC98933-D737-4A10-948D-AB8577088E23}" dt="2022-11-30T19:40:07.622" v="27" actId="20577"/>
          <ac:spMkLst>
            <pc:docMk/>
            <pc:sldMk cId="2337982984" sldId="262"/>
            <ac:spMk id="3" creationId="{B5C2309B-1FA9-40D8-B649-6A64A981D773}"/>
          </ac:spMkLst>
        </pc:spChg>
      </pc:sldChg>
      <pc:sldChg chg="modSp mod modNotesTx">
        <pc:chgData name="Guerin, Toby" userId="2872056b-925f-4428-af63-73fcc8a0d419" providerId="ADAL" clId="{CFC98933-D737-4A10-948D-AB8577088E23}" dt="2022-12-28T14:44:06.162" v="102" actId="20577"/>
        <pc:sldMkLst>
          <pc:docMk/>
          <pc:sldMk cId="4227421849" sldId="263"/>
        </pc:sldMkLst>
        <pc:spChg chg="mod">
          <ac:chgData name="Guerin, Toby" userId="2872056b-925f-4428-af63-73fcc8a0d419" providerId="ADAL" clId="{CFC98933-D737-4A10-948D-AB8577088E23}" dt="2022-11-30T19:41:18.221" v="40" actId="14100"/>
          <ac:spMkLst>
            <pc:docMk/>
            <pc:sldMk cId="4227421849" sldId="263"/>
            <ac:spMk id="2" creationId="{8F3553C9-7CF9-45C5-A0E9-0AA1A868A824}"/>
          </ac:spMkLst>
        </pc:spChg>
      </pc:sldChg>
      <pc:sldChg chg="modSp mod">
        <pc:chgData name="Guerin, Toby" userId="2872056b-925f-4428-af63-73fcc8a0d419" providerId="ADAL" clId="{CFC98933-D737-4A10-948D-AB8577088E23}" dt="2022-11-30T19:40:41.488" v="29" actId="14100"/>
        <pc:sldMkLst>
          <pc:docMk/>
          <pc:sldMk cId="2436659841" sldId="548"/>
        </pc:sldMkLst>
        <pc:picChg chg="mod">
          <ac:chgData name="Guerin, Toby" userId="2872056b-925f-4428-af63-73fcc8a0d419" providerId="ADAL" clId="{CFC98933-D737-4A10-948D-AB8577088E23}" dt="2022-11-30T19:40:41.488" v="29" actId="14100"/>
          <ac:picMkLst>
            <pc:docMk/>
            <pc:sldMk cId="2436659841" sldId="548"/>
            <ac:picMk id="7" creationId="{E736B3C0-FBDE-4C01-8D92-DA9A383EB56D}"/>
          </ac:picMkLst>
        </pc:picChg>
      </pc:sldChg>
    </pc:docChg>
  </pc:docChgLst>
  <pc:docChgLst>
    <pc:chgData name="Schertzing, Nancy" userId="S::nschertzing@law.umaryland.edu::2970b522-597a-462b-a710-ecaf09241dc3" providerId="AD" clId="Web-{976DA20E-2447-0A39-F1E8-C97A538CF3DF}"/>
    <pc:docChg chg="modSld">
      <pc:chgData name="Schertzing, Nancy" userId="S::nschertzing@law.umaryland.edu::2970b522-597a-462b-a710-ecaf09241dc3" providerId="AD" clId="Web-{976DA20E-2447-0A39-F1E8-C97A538CF3DF}" dt="2022-12-30T18:34:46.751" v="32"/>
      <pc:docMkLst>
        <pc:docMk/>
      </pc:docMkLst>
      <pc:sldChg chg="delCm modNotes">
        <pc:chgData name="Schertzing, Nancy" userId="S::nschertzing@law.umaryland.edu::2970b522-597a-462b-a710-ecaf09241dc3" providerId="AD" clId="Web-{976DA20E-2447-0A39-F1E8-C97A538CF3DF}" dt="2022-12-30T18:34:46.751" v="32"/>
        <pc:sldMkLst>
          <pc:docMk/>
          <pc:sldMk cId="2337982984" sldId="262"/>
        </pc:sldMkLst>
      </pc:sldChg>
    </pc:docChg>
  </pc:docChgLst>
</pc:chgInfo>
</file>

<file path=ppt/comments/modernComment_105_72160D9.xml><?xml version="1.0" encoding="utf-8"?>
<p188:cmLst xmlns:a="http://schemas.openxmlformats.org/drawingml/2006/main" xmlns:r="http://schemas.openxmlformats.org/officeDocument/2006/relationships" xmlns:p188="http://schemas.microsoft.com/office/powerpoint/2018/8/main">
  <p188:cm id="{4FD50916-B4DC-40E0-A269-7E7D75786B83}" authorId="{9D254C6E-0D91-231C-430B-6396F8BA0485}" status="resolved" created="2022-11-30T19:37:53.790" complete="100000">
    <ac:txMkLst xmlns:ac="http://schemas.microsoft.com/office/drawing/2013/main/command">
      <pc:docMk xmlns:pc="http://schemas.microsoft.com/office/powerpoint/2013/main/command"/>
      <pc:sldMk xmlns:pc="http://schemas.microsoft.com/office/powerpoint/2013/main/command" cId="119627993" sldId="261"/>
      <ac:spMk id="4" creationId="{289067D4-6E83-49F7-8D16-D604DB96581E}"/>
      <ac:txMk cp="402">
        <ac:context len="924" hash="2429740924"/>
      </ac:txMk>
    </ac:txMkLst>
    <p188:pos x="2212147" y="1541277"/>
    <p188:txBody>
      <a:bodyPr/>
      <a:lstStyle/>
      <a:p>
        <a:r>
          <a:rPr lang="en-US"/>
          <a:t>Is there a reason why this is hyperlinked?</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260DB-453D-40FF-815A-C14737F5A42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82FCA25-D175-43B7-A87F-5EF8FFCA20ED}">
      <dgm:prSet/>
      <dgm:spPr/>
      <dgm:t>
        <a:bodyPr/>
        <a:lstStyle/>
        <a:p>
          <a:pPr>
            <a:lnSpc>
              <a:spcPct val="100000"/>
            </a:lnSpc>
          </a:pPr>
          <a:r>
            <a:rPr lang="en-US" dirty="0"/>
            <a:t>Talk only when you are holding the talking piece. </a:t>
          </a:r>
        </a:p>
      </dgm:t>
    </dgm:pt>
    <dgm:pt modelId="{2E31FFCB-B1BE-495A-99D8-F0C92D011B26}" type="parTrans" cxnId="{775BC2F9-7550-47B0-BA47-7D40B2A76DBF}">
      <dgm:prSet/>
      <dgm:spPr/>
      <dgm:t>
        <a:bodyPr/>
        <a:lstStyle/>
        <a:p>
          <a:endParaRPr lang="en-US"/>
        </a:p>
      </dgm:t>
    </dgm:pt>
    <dgm:pt modelId="{0CF5EA33-D433-4596-AF83-3CEDF750ECDF}" type="sibTrans" cxnId="{775BC2F9-7550-47B0-BA47-7D40B2A76DBF}">
      <dgm:prSet/>
      <dgm:spPr/>
      <dgm:t>
        <a:bodyPr/>
        <a:lstStyle/>
        <a:p>
          <a:endParaRPr lang="en-US"/>
        </a:p>
      </dgm:t>
    </dgm:pt>
    <dgm:pt modelId="{57958E11-4057-460A-8762-40A3B71A8FF2}">
      <dgm:prSet/>
      <dgm:spPr/>
      <dgm:t>
        <a:bodyPr/>
        <a:lstStyle/>
        <a:p>
          <a:pPr>
            <a:lnSpc>
              <a:spcPct val="100000"/>
            </a:lnSpc>
          </a:pPr>
          <a:r>
            <a:rPr lang="en-US" dirty="0"/>
            <a:t>When you are done sharing, hand the talking piece object to the person on your right.</a:t>
          </a:r>
        </a:p>
      </dgm:t>
    </dgm:pt>
    <dgm:pt modelId="{76255EEC-6BD5-4F06-9EFF-D890ABA5CFAA}" type="parTrans" cxnId="{3E4F66BB-1CAE-4059-B761-8D0EE30B3369}">
      <dgm:prSet/>
      <dgm:spPr/>
      <dgm:t>
        <a:bodyPr/>
        <a:lstStyle/>
        <a:p>
          <a:endParaRPr lang="en-US"/>
        </a:p>
      </dgm:t>
    </dgm:pt>
    <dgm:pt modelId="{03B1C4EA-AA3F-4105-9F36-E8D42DC63C91}" type="sibTrans" cxnId="{3E4F66BB-1CAE-4059-B761-8D0EE30B3369}">
      <dgm:prSet/>
      <dgm:spPr/>
      <dgm:t>
        <a:bodyPr/>
        <a:lstStyle/>
        <a:p>
          <a:endParaRPr lang="en-US"/>
        </a:p>
      </dgm:t>
    </dgm:pt>
    <dgm:pt modelId="{0082BF92-9365-4781-AA88-7C73340B250B}">
      <dgm:prSet/>
      <dgm:spPr/>
      <dgm:t>
        <a:bodyPr/>
        <a:lstStyle/>
        <a:p>
          <a:pPr>
            <a:lnSpc>
              <a:spcPct val="100000"/>
            </a:lnSpc>
          </a:pPr>
          <a:r>
            <a:rPr lang="en-US"/>
            <a:t>If you are not holding it, listen respectfully to the person talking.</a:t>
          </a:r>
        </a:p>
      </dgm:t>
    </dgm:pt>
    <dgm:pt modelId="{4A102B69-8715-4FD1-BBDD-81EBA5F8469D}" type="parTrans" cxnId="{9D09C54E-A629-4BD7-8E06-19B2E2F3D207}">
      <dgm:prSet/>
      <dgm:spPr/>
      <dgm:t>
        <a:bodyPr/>
        <a:lstStyle/>
        <a:p>
          <a:endParaRPr lang="en-US"/>
        </a:p>
      </dgm:t>
    </dgm:pt>
    <dgm:pt modelId="{3F7B68C3-24BE-4E81-ADAE-BA49A7F034B0}" type="sibTrans" cxnId="{9D09C54E-A629-4BD7-8E06-19B2E2F3D207}">
      <dgm:prSet/>
      <dgm:spPr/>
      <dgm:t>
        <a:bodyPr/>
        <a:lstStyle/>
        <a:p>
          <a:endParaRPr lang="en-US"/>
        </a:p>
      </dgm:t>
    </dgm:pt>
    <dgm:pt modelId="{A5FE5789-B77C-4756-85C9-5FF503F118FB}">
      <dgm:prSet/>
      <dgm:spPr/>
      <dgm:t>
        <a:bodyPr/>
        <a:lstStyle/>
        <a:p>
          <a:pPr>
            <a:lnSpc>
              <a:spcPct val="100000"/>
            </a:lnSpc>
          </a:pPr>
          <a:r>
            <a:rPr lang="en-US"/>
            <a:t>You always have the right to pass the talking piece without comment if you prefer not to speak.</a:t>
          </a:r>
        </a:p>
      </dgm:t>
    </dgm:pt>
    <dgm:pt modelId="{F6C17292-360A-4F5D-B2FC-C194B9942984}" type="parTrans" cxnId="{7D120F8E-6837-4E45-9E92-53C0E0D02793}">
      <dgm:prSet/>
      <dgm:spPr/>
      <dgm:t>
        <a:bodyPr/>
        <a:lstStyle/>
        <a:p>
          <a:endParaRPr lang="en-US"/>
        </a:p>
      </dgm:t>
    </dgm:pt>
    <dgm:pt modelId="{8FB5BD98-F1FA-4913-8628-AA1309E047CA}" type="sibTrans" cxnId="{7D120F8E-6837-4E45-9E92-53C0E0D02793}">
      <dgm:prSet/>
      <dgm:spPr/>
      <dgm:t>
        <a:bodyPr/>
        <a:lstStyle/>
        <a:p>
          <a:endParaRPr lang="en-US"/>
        </a:p>
      </dgm:t>
    </dgm:pt>
    <dgm:pt modelId="{6F4F0375-5288-4D8E-AC6F-46CDC22DF2CA}" type="pres">
      <dgm:prSet presAssocID="{765260DB-453D-40FF-815A-C14737F5A426}" presName="root" presStyleCnt="0">
        <dgm:presLayoutVars>
          <dgm:dir/>
          <dgm:resizeHandles val="exact"/>
        </dgm:presLayoutVars>
      </dgm:prSet>
      <dgm:spPr/>
    </dgm:pt>
    <dgm:pt modelId="{4FB36419-0B31-4D24-8E51-F8CABB17230D}" type="pres">
      <dgm:prSet presAssocID="{E82FCA25-D175-43B7-A87F-5EF8FFCA20ED}" presName="compNode" presStyleCnt="0"/>
      <dgm:spPr/>
    </dgm:pt>
    <dgm:pt modelId="{11F95A18-AF8D-43CC-B23B-4D31B1BC5F66}" type="pres">
      <dgm:prSet presAssocID="{E82FCA25-D175-43B7-A87F-5EF8FFCA20E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418099F8-9200-4286-9E08-26F766E571C6}" type="pres">
      <dgm:prSet presAssocID="{E82FCA25-D175-43B7-A87F-5EF8FFCA20ED}" presName="spaceRect" presStyleCnt="0"/>
      <dgm:spPr/>
    </dgm:pt>
    <dgm:pt modelId="{1304ECAD-FD2F-4272-8491-C99BA06B4FE0}" type="pres">
      <dgm:prSet presAssocID="{E82FCA25-D175-43B7-A87F-5EF8FFCA20ED}" presName="textRect" presStyleLbl="revTx" presStyleIdx="0" presStyleCnt="4">
        <dgm:presLayoutVars>
          <dgm:chMax val="1"/>
          <dgm:chPref val="1"/>
        </dgm:presLayoutVars>
      </dgm:prSet>
      <dgm:spPr/>
    </dgm:pt>
    <dgm:pt modelId="{782B498D-98C1-4715-B440-8A2F7963EBF0}" type="pres">
      <dgm:prSet presAssocID="{0CF5EA33-D433-4596-AF83-3CEDF750ECDF}" presName="sibTrans" presStyleCnt="0"/>
      <dgm:spPr/>
    </dgm:pt>
    <dgm:pt modelId="{BBC5B7F0-5034-4913-BD87-66EC39808F49}" type="pres">
      <dgm:prSet presAssocID="{57958E11-4057-460A-8762-40A3B71A8FF2}" presName="compNode" presStyleCnt="0"/>
      <dgm:spPr/>
    </dgm:pt>
    <dgm:pt modelId="{4432D5B4-B32C-4BC3-B2EB-203CE948FDCE}" type="pres">
      <dgm:prSet presAssocID="{57958E11-4057-460A-8762-40A3B71A8F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hare With Person"/>
        </a:ext>
      </dgm:extLst>
    </dgm:pt>
    <dgm:pt modelId="{F0132D89-C2C7-4152-B813-E5D240E40B8F}" type="pres">
      <dgm:prSet presAssocID="{57958E11-4057-460A-8762-40A3B71A8FF2}" presName="spaceRect" presStyleCnt="0"/>
      <dgm:spPr/>
    </dgm:pt>
    <dgm:pt modelId="{2143A6E8-6B2E-47E3-B5D2-D8BD4C6D3915}" type="pres">
      <dgm:prSet presAssocID="{57958E11-4057-460A-8762-40A3B71A8FF2}" presName="textRect" presStyleLbl="revTx" presStyleIdx="1" presStyleCnt="4" custScaleX="114176" custScaleY="94256">
        <dgm:presLayoutVars>
          <dgm:chMax val="1"/>
          <dgm:chPref val="1"/>
        </dgm:presLayoutVars>
      </dgm:prSet>
      <dgm:spPr/>
    </dgm:pt>
    <dgm:pt modelId="{7BC694F8-7AAD-4FE4-B1FB-37FA111FA9D5}" type="pres">
      <dgm:prSet presAssocID="{03B1C4EA-AA3F-4105-9F36-E8D42DC63C91}" presName="sibTrans" presStyleCnt="0"/>
      <dgm:spPr/>
    </dgm:pt>
    <dgm:pt modelId="{144CAC1B-D803-4797-BC56-266A81C4CFE4}" type="pres">
      <dgm:prSet presAssocID="{0082BF92-9365-4781-AA88-7C73340B250B}" presName="compNode" presStyleCnt="0"/>
      <dgm:spPr/>
    </dgm:pt>
    <dgm:pt modelId="{1AB44CAC-AE1C-432D-ADEE-8DABFCE4A7C7}" type="pres">
      <dgm:prSet presAssocID="{0082BF92-9365-4781-AA88-7C73340B250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af"/>
        </a:ext>
      </dgm:extLst>
    </dgm:pt>
    <dgm:pt modelId="{F5E89ED9-6EB2-4C8C-AA5D-1CCA88CDEE06}" type="pres">
      <dgm:prSet presAssocID="{0082BF92-9365-4781-AA88-7C73340B250B}" presName="spaceRect" presStyleCnt="0"/>
      <dgm:spPr/>
    </dgm:pt>
    <dgm:pt modelId="{A2D8785F-798F-4A33-BF9F-77C9D25A7F5A}" type="pres">
      <dgm:prSet presAssocID="{0082BF92-9365-4781-AA88-7C73340B250B}" presName="textRect" presStyleLbl="revTx" presStyleIdx="2" presStyleCnt="4">
        <dgm:presLayoutVars>
          <dgm:chMax val="1"/>
          <dgm:chPref val="1"/>
        </dgm:presLayoutVars>
      </dgm:prSet>
      <dgm:spPr/>
    </dgm:pt>
    <dgm:pt modelId="{55DDB168-4CC9-4508-A6DD-C8F9CDF1685A}" type="pres">
      <dgm:prSet presAssocID="{3F7B68C3-24BE-4E81-ADAE-BA49A7F034B0}" presName="sibTrans" presStyleCnt="0"/>
      <dgm:spPr/>
    </dgm:pt>
    <dgm:pt modelId="{DE6CCA0C-33B8-448B-97E6-BFE41D759B6B}" type="pres">
      <dgm:prSet presAssocID="{A5FE5789-B77C-4756-85C9-5FF503F118FB}" presName="compNode" presStyleCnt="0"/>
      <dgm:spPr/>
    </dgm:pt>
    <dgm:pt modelId="{F65337D0-6707-4A5B-ACAD-EE0D74E78D28}" type="pres">
      <dgm:prSet presAssocID="{A5FE5789-B77C-4756-85C9-5FF503F118F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a:ext>
      </dgm:extLst>
    </dgm:pt>
    <dgm:pt modelId="{75B34A02-7862-42BD-A36B-5C74768215A3}" type="pres">
      <dgm:prSet presAssocID="{A5FE5789-B77C-4756-85C9-5FF503F118FB}" presName="spaceRect" presStyleCnt="0"/>
      <dgm:spPr/>
    </dgm:pt>
    <dgm:pt modelId="{30152A0D-A52B-4F6B-8367-D30DDD3099B4}" type="pres">
      <dgm:prSet presAssocID="{A5FE5789-B77C-4756-85C9-5FF503F118FB}" presName="textRect" presStyleLbl="revTx" presStyleIdx="3" presStyleCnt="4">
        <dgm:presLayoutVars>
          <dgm:chMax val="1"/>
          <dgm:chPref val="1"/>
        </dgm:presLayoutVars>
      </dgm:prSet>
      <dgm:spPr/>
    </dgm:pt>
  </dgm:ptLst>
  <dgm:cxnLst>
    <dgm:cxn modelId="{2C6BE81A-C139-46CE-89A4-FD961762155F}" type="presOf" srcId="{57958E11-4057-460A-8762-40A3B71A8FF2}" destId="{2143A6E8-6B2E-47E3-B5D2-D8BD4C6D3915}" srcOrd="0" destOrd="0" presId="urn:microsoft.com/office/officeart/2018/2/layout/IconLabelList"/>
    <dgm:cxn modelId="{9D09C54E-A629-4BD7-8E06-19B2E2F3D207}" srcId="{765260DB-453D-40FF-815A-C14737F5A426}" destId="{0082BF92-9365-4781-AA88-7C73340B250B}" srcOrd="2" destOrd="0" parTransId="{4A102B69-8715-4FD1-BBDD-81EBA5F8469D}" sibTransId="{3F7B68C3-24BE-4E81-ADAE-BA49A7F034B0}"/>
    <dgm:cxn modelId="{7D120F8E-6837-4E45-9E92-53C0E0D02793}" srcId="{765260DB-453D-40FF-815A-C14737F5A426}" destId="{A5FE5789-B77C-4756-85C9-5FF503F118FB}" srcOrd="3" destOrd="0" parTransId="{F6C17292-360A-4F5D-B2FC-C194B9942984}" sibTransId="{8FB5BD98-F1FA-4913-8628-AA1309E047CA}"/>
    <dgm:cxn modelId="{AA47B3A2-3545-437A-B911-17E6F3FA8C4E}" type="presOf" srcId="{A5FE5789-B77C-4756-85C9-5FF503F118FB}" destId="{30152A0D-A52B-4F6B-8367-D30DDD3099B4}" srcOrd="0" destOrd="0" presId="urn:microsoft.com/office/officeart/2018/2/layout/IconLabelList"/>
    <dgm:cxn modelId="{3E4F66BB-1CAE-4059-B761-8D0EE30B3369}" srcId="{765260DB-453D-40FF-815A-C14737F5A426}" destId="{57958E11-4057-460A-8762-40A3B71A8FF2}" srcOrd="1" destOrd="0" parTransId="{76255EEC-6BD5-4F06-9EFF-D890ABA5CFAA}" sibTransId="{03B1C4EA-AA3F-4105-9F36-E8D42DC63C91}"/>
    <dgm:cxn modelId="{1C1159E0-137D-4085-A770-358DFABA0C25}" type="presOf" srcId="{765260DB-453D-40FF-815A-C14737F5A426}" destId="{6F4F0375-5288-4D8E-AC6F-46CDC22DF2CA}" srcOrd="0" destOrd="0" presId="urn:microsoft.com/office/officeart/2018/2/layout/IconLabelList"/>
    <dgm:cxn modelId="{EAD96BE3-6D55-4021-960F-ECBD9CE4F893}" type="presOf" srcId="{E82FCA25-D175-43B7-A87F-5EF8FFCA20ED}" destId="{1304ECAD-FD2F-4272-8491-C99BA06B4FE0}" srcOrd="0" destOrd="0" presId="urn:microsoft.com/office/officeart/2018/2/layout/IconLabelList"/>
    <dgm:cxn modelId="{775BC2F9-7550-47B0-BA47-7D40B2A76DBF}" srcId="{765260DB-453D-40FF-815A-C14737F5A426}" destId="{E82FCA25-D175-43B7-A87F-5EF8FFCA20ED}" srcOrd="0" destOrd="0" parTransId="{2E31FFCB-B1BE-495A-99D8-F0C92D011B26}" sibTransId="{0CF5EA33-D433-4596-AF83-3CEDF750ECDF}"/>
    <dgm:cxn modelId="{0FDEB4FC-4B85-4192-80AA-A632BDED6E0D}" type="presOf" srcId="{0082BF92-9365-4781-AA88-7C73340B250B}" destId="{A2D8785F-798F-4A33-BF9F-77C9D25A7F5A}" srcOrd="0" destOrd="0" presId="urn:microsoft.com/office/officeart/2018/2/layout/IconLabelList"/>
    <dgm:cxn modelId="{E1486CBB-1DAF-4BC3-93EA-557B9810F152}" type="presParOf" srcId="{6F4F0375-5288-4D8E-AC6F-46CDC22DF2CA}" destId="{4FB36419-0B31-4D24-8E51-F8CABB17230D}" srcOrd="0" destOrd="0" presId="urn:microsoft.com/office/officeart/2018/2/layout/IconLabelList"/>
    <dgm:cxn modelId="{EB0E03A3-A488-498E-8049-61F6A5ED3836}" type="presParOf" srcId="{4FB36419-0B31-4D24-8E51-F8CABB17230D}" destId="{11F95A18-AF8D-43CC-B23B-4D31B1BC5F66}" srcOrd="0" destOrd="0" presId="urn:microsoft.com/office/officeart/2018/2/layout/IconLabelList"/>
    <dgm:cxn modelId="{4AEB779E-6FFF-4085-8F86-228D25CD0AB2}" type="presParOf" srcId="{4FB36419-0B31-4D24-8E51-F8CABB17230D}" destId="{418099F8-9200-4286-9E08-26F766E571C6}" srcOrd="1" destOrd="0" presId="urn:microsoft.com/office/officeart/2018/2/layout/IconLabelList"/>
    <dgm:cxn modelId="{8BCD6C9C-F2FD-4D00-AD0D-97A821D3E174}" type="presParOf" srcId="{4FB36419-0B31-4D24-8E51-F8CABB17230D}" destId="{1304ECAD-FD2F-4272-8491-C99BA06B4FE0}" srcOrd="2" destOrd="0" presId="urn:microsoft.com/office/officeart/2018/2/layout/IconLabelList"/>
    <dgm:cxn modelId="{37405C3D-056D-452E-83F0-07401F94AD66}" type="presParOf" srcId="{6F4F0375-5288-4D8E-AC6F-46CDC22DF2CA}" destId="{782B498D-98C1-4715-B440-8A2F7963EBF0}" srcOrd="1" destOrd="0" presId="urn:microsoft.com/office/officeart/2018/2/layout/IconLabelList"/>
    <dgm:cxn modelId="{9E8B629F-EAC7-4FF0-9967-42217567AEFF}" type="presParOf" srcId="{6F4F0375-5288-4D8E-AC6F-46CDC22DF2CA}" destId="{BBC5B7F0-5034-4913-BD87-66EC39808F49}" srcOrd="2" destOrd="0" presId="urn:microsoft.com/office/officeart/2018/2/layout/IconLabelList"/>
    <dgm:cxn modelId="{305F95BA-749E-4F5A-9036-2B8E126848C9}" type="presParOf" srcId="{BBC5B7F0-5034-4913-BD87-66EC39808F49}" destId="{4432D5B4-B32C-4BC3-B2EB-203CE948FDCE}" srcOrd="0" destOrd="0" presId="urn:microsoft.com/office/officeart/2018/2/layout/IconLabelList"/>
    <dgm:cxn modelId="{7B1EF723-093B-4215-9E78-F1FEBA172F48}" type="presParOf" srcId="{BBC5B7F0-5034-4913-BD87-66EC39808F49}" destId="{F0132D89-C2C7-4152-B813-E5D240E40B8F}" srcOrd="1" destOrd="0" presId="urn:microsoft.com/office/officeart/2018/2/layout/IconLabelList"/>
    <dgm:cxn modelId="{54485BE6-31F9-4547-82CD-7428BE659A12}" type="presParOf" srcId="{BBC5B7F0-5034-4913-BD87-66EC39808F49}" destId="{2143A6E8-6B2E-47E3-B5D2-D8BD4C6D3915}" srcOrd="2" destOrd="0" presId="urn:microsoft.com/office/officeart/2018/2/layout/IconLabelList"/>
    <dgm:cxn modelId="{98E4D573-3FE9-482A-8957-EAACB9F66870}" type="presParOf" srcId="{6F4F0375-5288-4D8E-AC6F-46CDC22DF2CA}" destId="{7BC694F8-7AAD-4FE4-B1FB-37FA111FA9D5}" srcOrd="3" destOrd="0" presId="urn:microsoft.com/office/officeart/2018/2/layout/IconLabelList"/>
    <dgm:cxn modelId="{D902D813-896A-4E5F-ACD2-B6CF5646E8B1}" type="presParOf" srcId="{6F4F0375-5288-4D8E-AC6F-46CDC22DF2CA}" destId="{144CAC1B-D803-4797-BC56-266A81C4CFE4}" srcOrd="4" destOrd="0" presId="urn:microsoft.com/office/officeart/2018/2/layout/IconLabelList"/>
    <dgm:cxn modelId="{7144A677-F17A-4CB1-AFFB-B5527EB79FEE}" type="presParOf" srcId="{144CAC1B-D803-4797-BC56-266A81C4CFE4}" destId="{1AB44CAC-AE1C-432D-ADEE-8DABFCE4A7C7}" srcOrd="0" destOrd="0" presId="urn:microsoft.com/office/officeart/2018/2/layout/IconLabelList"/>
    <dgm:cxn modelId="{80ED3A77-61D4-48CD-95B6-DF2B48C1D554}" type="presParOf" srcId="{144CAC1B-D803-4797-BC56-266A81C4CFE4}" destId="{F5E89ED9-6EB2-4C8C-AA5D-1CCA88CDEE06}" srcOrd="1" destOrd="0" presId="urn:microsoft.com/office/officeart/2018/2/layout/IconLabelList"/>
    <dgm:cxn modelId="{382DF370-E494-4CA3-91C6-04F24A70BD29}" type="presParOf" srcId="{144CAC1B-D803-4797-BC56-266A81C4CFE4}" destId="{A2D8785F-798F-4A33-BF9F-77C9D25A7F5A}" srcOrd="2" destOrd="0" presId="urn:microsoft.com/office/officeart/2018/2/layout/IconLabelList"/>
    <dgm:cxn modelId="{8F63E351-8ED7-4B4A-A54E-24A88DDB2B5D}" type="presParOf" srcId="{6F4F0375-5288-4D8E-AC6F-46CDC22DF2CA}" destId="{55DDB168-4CC9-4508-A6DD-C8F9CDF1685A}" srcOrd="5" destOrd="0" presId="urn:microsoft.com/office/officeart/2018/2/layout/IconLabelList"/>
    <dgm:cxn modelId="{39284440-C1BC-4AB2-B4DB-8061411074DE}" type="presParOf" srcId="{6F4F0375-5288-4D8E-AC6F-46CDC22DF2CA}" destId="{DE6CCA0C-33B8-448B-97E6-BFE41D759B6B}" srcOrd="6" destOrd="0" presId="urn:microsoft.com/office/officeart/2018/2/layout/IconLabelList"/>
    <dgm:cxn modelId="{8071040D-7276-4CA1-8EC1-1928F0EA106F}" type="presParOf" srcId="{DE6CCA0C-33B8-448B-97E6-BFE41D759B6B}" destId="{F65337D0-6707-4A5B-ACAD-EE0D74E78D28}" srcOrd="0" destOrd="0" presId="urn:microsoft.com/office/officeart/2018/2/layout/IconLabelList"/>
    <dgm:cxn modelId="{7190A083-6642-4A5A-98B0-0E8CF59430FA}" type="presParOf" srcId="{DE6CCA0C-33B8-448B-97E6-BFE41D759B6B}" destId="{75B34A02-7862-42BD-A36B-5C74768215A3}" srcOrd="1" destOrd="0" presId="urn:microsoft.com/office/officeart/2018/2/layout/IconLabelList"/>
    <dgm:cxn modelId="{54CFA4B8-210C-448F-B729-EA71DBBF1149}" type="presParOf" srcId="{DE6CCA0C-33B8-448B-97E6-BFE41D759B6B}" destId="{30152A0D-A52B-4F6B-8367-D30DDD3099B4}"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95A18-AF8D-43CC-B23B-4D31B1BC5F66}">
      <dsp:nvSpPr>
        <dsp:cNvPr id="0" name=""/>
        <dsp:cNvSpPr/>
      </dsp:nvSpPr>
      <dsp:spPr>
        <a:xfrm>
          <a:off x="351497" y="310014"/>
          <a:ext cx="570322" cy="5703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04ECAD-FD2F-4272-8491-C99BA06B4FE0}">
      <dsp:nvSpPr>
        <dsp:cNvPr id="0" name=""/>
        <dsp:cNvSpPr/>
      </dsp:nvSpPr>
      <dsp:spPr>
        <a:xfrm>
          <a:off x="2967" y="1070449"/>
          <a:ext cx="1267382" cy="47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Talk only when you are holding the talking piece. </a:t>
          </a:r>
        </a:p>
      </dsp:txBody>
      <dsp:txXfrm>
        <a:off x="2967" y="1070449"/>
        <a:ext cx="1267382" cy="477833"/>
      </dsp:txXfrm>
    </dsp:sp>
    <dsp:sp modelId="{4432D5B4-B32C-4BC3-B2EB-203CE948FDCE}">
      <dsp:nvSpPr>
        <dsp:cNvPr id="0" name=""/>
        <dsp:cNvSpPr/>
      </dsp:nvSpPr>
      <dsp:spPr>
        <a:xfrm>
          <a:off x="1930504" y="316875"/>
          <a:ext cx="570322" cy="5703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43A6E8-6B2E-47E3-B5D2-D8BD4C6D3915}">
      <dsp:nvSpPr>
        <dsp:cNvPr id="0" name=""/>
        <dsp:cNvSpPr/>
      </dsp:nvSpPr>
      <dsp:spPr>
        <a:xfrm>
          <a:off x="1492142" y="1091034"/>
          <a:ext cx="1447047" cy="450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When you are done sharing, hand the talking piece object to the person on your right.</a:t>
          </a:r>
        </a:p>
      </dsp:txBody>
      <dsp:txXfrm>
        <a:off x="1492142" y="1091034"/>
        <a:ext cx="1447047" cy="450386"/>
      </dsp:txXfrm>
    </dsp:sp>
    <dsp:sp modelId="{1AB44CAC-AE1C-432D-ADEE-8DABFCE4A7C7}">
      <dsp:nvSpPr>
        <dsp:cNvPr id="0" name=""/>
        <dsp:cNvSpPr/>
      </dsp:nvSpPr>
      <dsp:spPr>
        <a:xfrm>
          <a:off x="3509511" y="310014"/>
          <a:ext cx="570322" cy="5703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D8785F-798F-4A33-BF9F-77C9D25A7F5A}">
      <dsp:nvSpPr>
        <dsp:cNvPr id="0" name=""/>
        <dsp:cNvSpPr/>
      </dsp:nvSpPr>
      <dsp:spPr>
        <a:xfrm>
          <a:off x="3160981" y="1070449"/>
          <a:ext cx="1267382" cy="47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If you are not holding it, listen respectfully to the person talking.</a:t>
          </a:r>
        </a:p>
      </dsp:txBody>
      <dsp:txXfrm>
        <a:off x="3160981" y="1070449"/>
        <a:ext cx="1267382" cy="477833"/>
      </dsp:txXfrm>
    </dsp:sp>
    <dsp:sp modelId="{F65337D0-6707-4A5B-ACAD-EE0D74E78D28}">
      <dsp:nvSpPr>
        <dsp:cNvPr id="0" name=""/>
        <dsp:cNvSpPr/>
      </dsp:nvSpPr>
      <dsp:spPr>
        <a:xfrm>
          <a:off x="4998686" y="310014"/>
          <a:ext cx="570322" cy="5703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52A0D-A52B-4F6B-8367-D30DDD3099B4}">
      <dsp:nvSpPr>
        <dsp:cNvPr id="0" name=""/>
        <dsp:cNvSpPr/>
      </dsp:nvSpPr>
      <dsp:spPr>
        <a:xfrm>
          <a:off x="4650155" y="1070449"/>
          <a:ext cx="1267382" cy="477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You always have the right to pass the talking piece without comment if you prefer not to speak.</a:t>
          </a:r>
        </a:p>
      </dsp:txBody>
      <dsp:txXfrm>
        <a:off x="4650155" y="1070449"/>
        <a:ext cx="1267382" cy="47783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9227B-5775-447E-B0ED-88DC66FAECB9}" type="datetimeFigureOut">
              <a:rPr lang="en-US" smtClean="0"/>
              <a:t>12/30/2022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CFEBA-B30B-41B7-9835-2635FDC88C01}" type="slidenum">
              <a:rPr lang="en-US" smtClean="0"/>
              <a:t>‹#›</a:t>
            </a:fld>
            <a:endParaRPr lang="en-US"/>
          </a:p>
        </p:txBody>
      </p:sp>
    </p:spTree>
    <p:extLst>
      <p:ext uri="{BB962C8B-B14F-4D97-AF65-F5344CB8AC3E}">
        <p14:creationId xmlns:p14="http://schemas.microsoft.com/office/powerpoint/2010/main" val="2284073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Fee-fi-fo-fu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Jack_and_the_Beanstalk#cite_note-1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Jack_and_the_Beanstalk#cite_note-1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question to get students thinking about the fable and will give you a sense of who is already familiar with the story of Jack and the Beanstalk. No need to explain it now, as you will read the fable on Slide 6</a:t>
            </a:r>
            <a:endParaRPr lang="en-US" dirty="0"/>
          </a:p>
        </p:txBody>
      </p:sp>
      <p:sp>
        <p:nvSpPr>
          <p:cNvPr id="4" name="Slide Number Placeholder 3"/>
          <p:cNvSpPr>
            <a:spLocks noGrp="1"/>
          </p:cNvSpPr>
          <p:nvPr>
            <p:ph type="sldNum" sz="quarter" idx="5"/>
          </p:nvPr>
        </p:nvSpPr>
        <p:spPr/>
        <p:txBody>
          <a:bodyPr/>
          <a:lstStyle/>
          <a:p>
            <a:fld id="{DC0D42F3-CDD5-4B19-B3DB-7C5223465AF0}" type="slidenum">
              <a:rPr lang="en-US" smtClean="0"/>
              <a:t>2</a:t>
            </a:fld>
            <a:endParaRPr lang="en-US" dirty="0"/>
          </a:p>
        </p:txBody>
      </p:sp>
    </p:spTree>
    <p:extLst>
      <p:ext uri="{BB962C8B-B14F-4D97-AF65-F5344CB8AC3E}">
        <p14:creationId xmlns:p14="http://schemas.microsoft.com/office/powerpoint/2010/main" val="288594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volunteer to read this abbreviated </a:t>
            </a:r>
            <a:r>
              <a:rPr lang="en-US" dirty="0">
                <a:hlinkClick r:id="rId3"/>
              </a:rPr>
              <a:t>(Wikipedia) version</a:t>
            </a:r>
            <a:r>
              <a:rPr lang="en-US" dirty="0"/>
              <a:t> of the famous fairy tale, then put them into small groups to unpack the story as a case study. </a:t>
            </a:r>
          </a:p>
        </p:txBody>
      </p:sp>
      <p:sp>
        <p:nvSpPr>
          <p:cNvPr id="4" name="Slide Number Placeholder 3"/>
          <p:cNvSpPr>
            <a:spLocks noGrp="1"/>
          </p:cNvSpPr>
          <p:nvPr>
            <p:ph type="sldNum" sz="quarter" idx="5"/>
          </p:nvPr>
        </p:nvSpPr>
        <p:spPr/>
        <p:txBody>
          <a:bodyPr/>
          <a:lstStyle/>
          <a:p>
            <a:fld id="{DC0D42F3-CDD5-4B19-B3DB-7C5223465AF0}" type="slidenum">
              <a:rPr lang="en-US" smtClean="0"/>
              <a:t>4</a:t>
            </a:fld>
            <a:endParaRPr lang="en-US" dirty="0"/>
          </a:p>
        </p:txBody>
      </p:sp>
    </p:spTree>
    <p:extLst>
      <p:ext uri="{BB962C8B-B14F-4D97-AF65-F5344CB8AC3E}">
        <p14:creationId xmlns:p14="http://schemas.microsoft.com/office/powerpoint/2010/main" val="98734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TO NOTE THAT THE ORIGINAL VERSIONS OF THIS FABLE DO NOT PROVIDE A JUSTIFICATION FOR JACK'S THEFT OF THE GIANT'S TREASURES. Also in Wikipedia: </a:t>
            </a:r>
            <a:r>
              <a:rPr lang="en-US" b="0" i="1" dirty="0">
                <a:solidFill>
                  <a:srgbClr val="202122"/>
                </a:solidFill>
                <a:effectLst/>
                <a:latin typeface="Arial"/>
                <a:cs typeface="Arial"/>
              </a:rPr>
              <a:t>The original story portrays a "hero" gaining the sympathy of a man's wife, hiding in his house, robbing him, and finally killing him. In Tabart's moralized version, a fairy woman explains to Jack that the giant had robbed and murdered his father justifying Jack's actions as retribution</a:t>
            </a:r>
            <a:r>
              <a:rPr lang="en-US" b="0" i="1" u="none" strike="noStrike" baseline="30000" dirty="0">
                <a:solidFill>
                  <a:srgbClr val="0645AD"/>
                </a:solidFill>
                <a:effectLst/>
                <a:latin typeface="Arial"/>
                <a:cs typeface="Arial"/>
                <a:hlinkClick r:id="rId3"/>
              </a:rPr>
              <a:t>[17]</a:t>
            </a:r>
            <a:r>
              <a:rPr lang="en-US" b="0" i="1" dirty="0">
                <a:solidFill>
                  <a:srgbClr val="202122"/>
                </a:solidFill>
                <a:effectLst/>
                <a:latin typeface="Arial"/>
                <a:cs typeface="Arial"/>
              </a:rPr>
              <a:t>  . . .</a:t>
            </a:r>
          </a:p>
          <a:p>
            <a:pPr algn="l"/>
            <a:r>
              <a:rPr lang="en-US" b="0" i="1" dirty="0">
                <a:solidFill>
                  <a:srgbClr val="202122"/>
                </a:solidFill>
                <a:effectLst/>
                <a:latin typeface="Arial" panose="020B0604020202020204" pitchFamily="34" charset="0"/>
              </a:rPr>
              <a:t>Jacobs gave no justification because there was none in the version he had heard as a child.</a:t>
            </a:r>
            <a:r>
              <a:rPr lang="en-US" b="0" i="1" u="none" strike="noStrike" baseline="30000" dirty="0">
                <a:solidFill>
                  <a:srgbClr val="0645AD"/>
                </a:solidFill>
                <a:effectLst/>
                <a:latin typeface="Arial" panose="020B0604020202020204" pitchFamily="34" charset="0"/>
                <a:hlinkClick r:id="rId4"/>
              </a:rPr>
              <a:t>[18]</a:t>
            </a:r>
            <a:endParaRPr lang="en-US" b="0" i="1"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C0D42F3-CDD5-4B19-B3DB-7C5223465AF0}" type="slidenum">
              <a:rPr lang="en-US" smtClean="0"/>
              <a:t>5</a:t>
            </a:fld>
            <a:endParaRPr lang="en-US" dirty="0"/>
          </a:p>
        </p:txBody>
      </p:sp>
    </p:spTree>
    <p:extLst>
      <p:ext uri="{BB962C8B-B14F-4D97-AF65-F5344CB8AC3E}">
        <p14:creationId xmlns:p14="http://schemas.microsoft.com/office/powerpoint/2010/main" val="31491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Give each small group the case study handout to guide them through this exercise. Once they have decided which character they want to “be” for the case study, have them think about the story’s events from their character’s perspective. Then in their groups, have them answer the three defining questions taking them one at a time as they would in circle. </a:t>
            </a:r>
          </a:p>
          <a:p>
            <a:r>
              <a:rPr lang="en-US" dirty="0"/>
              <a:t>If you do not have six students for every group, make sure each small group at least has someone to take Jack's perspective and someone else to speak from the Giant's perspective.</a:t>
            </a:r>
            <a:endParaRPr lang="en-US" dirty="0">
              <a:cs typeface="Calibri"/>
            </a:endParaRPr>
          </a:p>
        </p:txBody>
      </p:sp>
      <p:sp>
        <p:nvSpPr>
          <p:cNvPr id="4" name="Slide Number Placeholder 3"/>
          <p:cNvSpPr>
            <a:spLocks noGrp="1"/>
          </p:cNvSpPr>
          <p:nvPr>
            <p:ph type="sldNum" sz="quarter" idx="5"/>
          </p:nvPr>
        </p:nvSpPr>
        <p:spPr/>
        <p:txBody>
          <a:bodyPr/>
          <a:lstStyle/>
          <a:p>
            <a:fld id="{DC0D42F3-CDD5-4B19-B3DB-7C5223465AF0}" type="slidenum">
              <a:rPr lang="en-US" smtClean="0"/>
              <a:t>6</a:t>
            </a:fld>
            <a:endParaRPr lang="en-US" dirty="0"/>
          </a:p>
        </p:txBody>
      </p:sp>
    </p:spTree>
    <p:extLst>
      <p:ext uri="{BB962C8B-B14F-4D97-AF65-F5344CB8AC3E}">
        <p14:creationId xmlns:p14="http://schemas.microsoft.com/office/powerpoint/2010/main" val="1898673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Listen in on the discussions in your students' small groups and make a note of whether most students' answers have changed from the answers they gave to Slide 2.</a:t>
            </a:r>
          </a:p>
        </p:txBody>
      </p:sp>
      <p:sp>
        <p:nvSpPr>
          <p:cNvPr id="4" name="Slide Number Placeholder 3"/>
          <p:cNvSpPr>
            <a:spLocks noGrp="1"/>
          </p:cNvSpPr>
          <p:nvPr>
            <p:ph type="sldNum" sz="quarter" idx="5"/>
          </p:nvPr>
        </p:nvSpPr>
        <p:spPr/>
        <p:txBody>
          <a:bodyPr/>
          <a:lstStyle/>
          <a:p>
            <a:fld id="{406CFEBA-B30B-41B7-9835-2635FDC88C01}" type="slidenum">
              <a:rPr lang="en-US" smtClean="0"/>
              <a:t>7</a:t>
            </a:fld>
            <a:endParaRPr lang="en-US"/>
          </a:p>
        </p:txBody>
      </p:sp>
    </p:spTree>
    <p:extLst>
      <p:ext uri="{BB962C8B-B14F-4D97-AF65-F5344CB8AC3E}">
        <p14:creationId xmlns:p14="http://schemas.microsoft.com/office/powerpoint/2010/main" val="283821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time allows, bring your students together in one large circle to process this case study as a large group.</a:t>
            </a:r>
          </a:p>
        </p:txBody>
      </p:sp>
      <p:sp>
        <p:nvSpPr>
          <p:cNvPr id="4" name="Slide Number Placeholder 3"/>
          <p:cNvSpPr>
            <a:spLocks noGrp="1"/>
          </p:cNvSpPr>
          <p:nvPr>
            <p:ph type="sldNum" sz="quarter" idx="5"/>
          </p:nvPr>
        </p:nvSpPr>
        <p:spPr/>
        <p:txBody>
          <a:bodyPr/>
          <a:lstStyle/>
          <a:p>
            <a:fld id="{406CFEBA-B30B-41B7-9835-2635FDC88C01}" type="slidenum">
              <a:rPr lang="en-US" smtClean="0"/>
              <a:t>8</a:t>
            </a:fld>
            <a:endParaRPr lang="en-US"/>
          </a:p>
        </p:txBody>
      </p:sp>
    </p:spTree>
    <p:extLst>
      <p:ext uri="{BB962C8B-B14F-4D97-AF65-F5344CB8AC3E}">
        <p14:creationId xmlns:p14="http://schemas.microsoft.com/office/powerpoint/2010/main" val="293929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circle to have students answer these simple questions. If time allows, let them share any insights they gained from exploring how different perspectives can help us develop a fuller picture of situations. Often in restorative practice, when people are respected, heard, and given the chance, they opt to make things right—sometimes before situations get out of control and people get hurt.</a:t>
            </a:r>
          </a:p>
        </p:txBody>
      </p:sp>
      <p:sp>
        <p:nvSpPr>
          <p:cNvPr id="4" name="Slide Number Placeholder 3"/>
          <p:cNvSpPr>
            <a:spLocks noGrp="1"/>
          </p:cNvSpPr>
          <p:nvPr>
            <p:ph type="sldNum" sz="quarter" idx="5"/>
          </p:nvPr>
        </p:nvSpPr>
        <p:spPr/>
        <p:txBody>
          <a:bodyPr/>
          <a:lstStyle/>
          <a:p>
            <a:fld id="{DC0D42F3-CDD5-4B19-B3DB-7C5223465AF0}" type="slidenum">
              <a:rPr lang="en-US" smtClean="0"/>
              <a:t>11</a:t>
            </a:fld>
            <a:endParaRPr lang="en-US" dirty="0"/>
          </a:p>
        </p:txBody>
      </p:sp>
    </p:spTree>
    <p:extLst>
      <p:ext uri="{BB962C8B-B14F-4D97-AF65-F5344CB8AC3E}">
        <p14:creationId xmlns:p14="http://schemas.microsoft.com/office/powerpoint/2010/main" val="211083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40418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7BB0B-91D3-CE4B-9216-DB308A003CFF}" type="datetimeFigureOut">
              <a:rPr lang="en-US" smtClean="0"/>
              <a:t>12/30/2022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324918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31116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352583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3846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F7BB0B-91D3-CE4B-9216-DB308A003CFF}"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3619325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78338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98078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67036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35239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8879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7BB0B-91D3-CE4B-9216-DB308A003CFF}" type="datetimeFigureOut">
              <a:rPr lang="en-US" smtClean="0"/>
              <a:t>12/30/2022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11332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F7BB0B-91D3-CE4B-9216-DB308A003CFF}" type="datetimeFigureOut">
              <a:rPr lang="en-US" smtClean="0"/>
              <a:t>12/30/2022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401357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F7BB0B-91D3-CE4B-9216-DB308A003CFF}" type="datetimeFigureOut">
              <a:rPr lang="en-US" smtClean="0"/>
              <a:t>12/30/2022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245816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F7BB0B-91D3-CE4B-9216-DB308A003CFF}" type="datetimeFigureOut">
              <a:rPr lang="en-US" smtClean="0"/>
              <a:t>12/30/2022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81189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F7BB0B-91D3-CE4B-9216-DB308A003CFF}" type="datetimeFigureOut">
              <a:rPr lang="en-US" smtClean="0"/>
              <a:t>12/30/2022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48431-2090-E848-83EC-AEF84EB13E35}" type="slidenum">
              <a:rPr lang="en-US" smtClean="0"/>
              <a:t>‹#›</a:t>
            </a:fld>
            <a:endParaRPr lang="en-US"/>
          </a:p>
        </p:txBody>
      </p:sp>
    </p:spTree>
    <p:extLst>
      <p:ext uri="{BB962C8B-B14F-4D97-AF65-F5344CB8AC3E}">
        <p14:creationId xmlns:p14="http://schemas.microsoft.com/office/powerpoint/2010/main" val="161052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F1962F-A89C-859B-CA13-AAD30D99AB77}"/>
              </a:ext>
            </a:extLst>
          </p:cNvPr>
          <p:cNvPicPr>
            <a:picLocks noChangeAspect="1"/>
          </p:cNvPicPr>
          <p:nvPr userDrawn="1"/>
        </p:nvPicPr>
        <p:blipFill>
          <a:blip r:embed="rId18"/>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5F7BB0B-91D3-CE4B-9216-DB308A003CFF}" type="datetimeFigureOut">
              <a:rPr lang="en-US" smtClean="0"/>
              <a:t>12/30/2022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E248431-2090-E848-83EC-AEF84EB13E35}" type="slidenum">
              <a:rPr lang="en-US" smtClean="0"/>
              <a:t>‹#›</a:t>
            </a:fld>
            <a:endParaRPr lang="en-US"/>
          </a:p>
        </p:txBody>
      </p:sp>
    </p:spTree>
    <p:extLst>
      <p:ext uri="{BB962C8B-B14F-4D97-AF65-F5344CB8AC3E}">
        <p14:creationId xmlns:p14="http://schemas.microsoft.com/office/powerpoint/2010/main" val="31858664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74" r:id="rId8"/>
    <p:sldLayoutId id="2147483666" r:id="rId9"/>
    <p:sldLayoutId id="2147483667" r:id="rId10"/>
    <p:sldLayoutId id="2147483668" r:id="rId11"/>
    <p:sldLayoutId id="2147483669" r:id="rId12"/>
    <p:sldLayoutId id="2147483675" r:id="rId13"/>
    <p:sldLayoutId id="2147483676" r:id="rId14"/>
    <p:sldLayoutId id="2147483670" r:id="rId15"/>
    <p:sldLayoutId id="2147483671"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publicdomainpictures.net/view-image.php?image=350036&amp;picture=close-up-red-beans-background" TargetMode="External"/><Relationship Id="rId7" Type="http://schemas.openxmlformats.org/officeDocument/2006/relationships/diagramColors" Target="../diagrams/colors1.xml"/><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aw.umaryland.edu/Programs-and-Impact/Dispute-Resolution/CDRUM/Restorative-Practices/"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n.wikipedia.org/wiki/Fee-fi-fo-fu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hyperlink" Target="https://creativecommons.org/licenses/by-nc-sa/3.0/" TargetMode="External"/><Relationship Id="rId4" Type="http://schemas.openxmlformats.org/officeDocument/2006/relationships/hyperlink" Target="https://tscpl.org/home/pruning-a-beanstal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microsoft.com/office/2018/10/relationships/comments" Target="../comments/modernComment_105_72160D9.xml"/><Relationship Id="rId7" Type="http://schemas.openxmlformats.org/officeDocument/2006/relationships/hyperlink" Target="http://docs.daz3d.com/doku.php/public/read_me/index/3585/star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s://en.wikipedia.org/wiki/Jack_and_the_Beanstalk" TargetMode="External"/><Relationship Id="rId4" Type="http://schemas.openxmlformats.org/officeDocument/2006/relationships/hyperlink" Target="https://en.wikipedia.org/wiki/Jack_and_the_Beanstalk#cite_note-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publicdomainpictures.net/view-image.php?image=189401&amp;picture=&amp;jazyk=J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flickr.com/photos/gilchristlaura/4063671155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DA51-7E17-1D71-78E3-3E0355126979}"/>
              </a:ext>
            </a:extLst>
          </p:cNvPr>
          <p:cNvSpPr>
            <a:spLocks noGrp="1"/>
          </p:cNvSpPr>
          <p:nvPr>
            <p:ph type="ctrTitle"/>
          </p:nvPr>
        </p:nvSpPr>
        <p:spPr/>
        <p:txBody>
          <a:bodyPr>
            <a:normAutofit/>
          </a:bodyPr>
          <a:lstStyle/>
          <a:p>
            <a:r>
              <a:rPr lang="en-US" dirty="0"/>
              <a:t>Restorative Approaches: </a:t>
            </a:r>
            <a:br>
              <a:rPr lang="en-US" dirty="0"/>
            </a:br>
            <a:r>
              <a:rPr lang="en-US" dirty="0"/>
              <a:t>A New Look at an Old Story</a:t>
            </a:r>
          </a:p>
        </p:txBody>
      </p:sp>
      <p:sp>
        <p:nvSpPr>
          <p:cNvPr id="3" name="Subtitle 2">
            <a:extLst>
              <a:ext uri="{FF2B5EF4-FFF2-40B4-BE49-F238E27FC236}">
                <a16:creationId xmlns:a16="http://schemas.microsoft.com/office/drawing/2014/main" id="{E77AC8A6-081E-AB8D-D391-FD496728488A}"/>
              </a:ext>
            </a:extLst>
          </p:cNvPr>
          <p:cNvSpPr>
            <a:spLocks noGrp="1"/>
          </p:cNvSpPr>
          <p:nvPr>
            <p:ph type="subTitle" idx="1"/>
          </p:nvPr>
        </p:nvSpPr>
        <p:spPr>
          <a:xfrm>
            <a:off x="1143000" y="3055866"/>
            <a:ext cx="6858000" cy="887483"/>
          </a:xfrm>
        </p:spPr>
        <p:txBody>
          <a:bodyPr/>
          <a:lstStyle/>
          <a:p>
            <a:r>
              <a:rPr lang="en-US" dirty="0"/>
              <a:t>Restorative Approaches Lesson 8</a:t>
            </a:r>
          </a:p>
        </p:txBody>
      </p:sp>
      <p:sp>
        <p:nvSpPr>
          <p:cNvPr id="4" name="TextBox 3">
            <a:extLst>
              <a:ext uri="{FF2B5EF4-FFF2-40B4-BE49-F238E27FC236}">
                <a16:creationId xmlns:a16="http://schemas.microsoft.com/office/drawing/2014/main" id="{BC868294-8BB2-4C20-939A-635A1FA4D628}"/>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10265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796E3-7829-4311-B498-3D4836B142F1}"/>
              </a:ext>
            </a:extLst>
          </p:cNvPr>
          <p:cNvSpPr>
            <a:spLocks noGrp="1"/>
          </p:cNvSpPr>
          <p:nvPr>
            <p:ph type="title"/>
          </p:nvPr>
        </p:nvSpPr>
        <p:spPr>
          <a:xfrm>
            <a:off x="360759" y="2832875"/>
            <a:ext cx="2699197" cy="1494834"/>
          </a:xfrm>
        </p:spPr>
        <p:txBody>
          <a:bodyPr anchor="ctr">
            <a:normAutofit/>
          </a:bodyPr>
          <a:lstStyle/>
          <a:p>
            <a:r>
              <a:rPr lang="en-US" sz="2800" dirty="0"/>
              <a:t>Remember the Talking Piece Process?</a:t>
            </a:r>
            <a:endParaRPr lang="en-US" sz="2700" dirty="0"/>
          </a:p>
        </p:txBody>
      </p:sp>
      <p:pic>
        <p:nvPicPr>
          <p:cNvPr id="4" name="Picture 3">
            <a:extLst>
              <a:ext uri="{FF2B5EF4-FFF2-40B4-BE49-F238E27FC236}">
                <a16:creationId xmlns:a16="http://schemas.microsoft.com/office/drawing/2014/main" id="{A67F1509-7B55-4F03-B887-5DC851FF56E2}"/>
              </a:ext>
            </a:extLst>
          </p:cNvPr>
          <p:cNvPicPr>
            <a:picLocks noChangeAspect="1"/>
          </p:cNvPicPr>
          <p:nvPr/>
        </p:nvPicPr>
        <p:blipFill>
          <a:blip r:embed="rId2">
            <a:extLst>
              <a:ext uri="{837473B0-CC2E-450A-ABE3-18F120FF3D39}">
                <a1611:picAttrSrcUrl xmlns:a1611="http://schemas.microsoft.com/office/drawing/2016/11/main" r:id="rId3"/>
              </a:ext>
            </a:extLst>
          </a:blip>
          <a:srcRect t="29710" b="29710"/>
          <a:stretch/>
        </p:blipFill>
        <p:spPr>
          <a:xfrm>
            <a:off x="1" y="-24223"/>
            <a:ext cx="9423205" cy="286792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graphicFrame>
        <p:nvGraphicFramePr>
          <p:cNvPr id="16" name="Content Placeholder 2">
            <a:extLst>
              <a:ext uri="{FF2B5EF4-FFF2-40B4-BE49-F238E27FC236}">
                <a16:creationId xmlns:a16="http://schemas.microsoft.com/office/drawing/2014/main" id="{C9346487-110F-9BDC-24CD-96E2903FA6A6}"/>
              </a:ext>
            </a:extLst>
          </p:cNvPr>
          <p:cNvGraphicFramePr>
            <a:graphicFrameLocks noGrp="1"/>
          </p:cNvGraphicFramePr>
          <p:nvPr>
            <p:ph idx="1"/>
          </p:nvPr>
        </p:nvGraphicFramePr>
        <p:xfrm>
          <a:off x="2872987" y="2418735"/>
          <a:ext cx="5920506" cy="1858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71218090-C3FE-4660-B671-A3F0E4545E5B}"/>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91106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91BF94-F7AD-4481-86A9-3EC07D673BEA}"/>
              </a:ext>
            </a:extLst>
          </p:cNvPr>
          <p:cNvSpPr>
            <a:spLocks noGrp="1"/>
          </p:cNvSpPr>
          <p:nvPr>
            <p:ph type="title"/>
          </p:nvPr>
        </p:nvSpPr>
        <p:spPr/>
        <p:txBody>
          <a:bodyPr vert="horz" lIns="68580" tIns="34290" rIns="68580" bIns="34290" rtlCol="0" anchor="b">
            <a:normAutofit/>
          </a:bodyPr>
          <a:lstStyle/>
          <a:p>
            <a:r>
              <a:rPr lang="en-US" sz="4550" dirty="0"/>
              <a:t>Who is the Villain of this Story?</a:t>
            </a:r>
          </a:p>
        </p:txBody>
      </p:sp>
      <p:sp>
        <p:nvSpPr>
          <p:cNvPr id="2" name="Content Placeholder 1">
            <a:extLst>
              <a:ext uri="{FF2B5EF4-FFF2-40B4-BE49-F238E27FC236}">
                <a16:creationId xmlns:a16="http://schemas.microsoft.com/office/drawing/2014/main" id="{8F3553C9-7CF9-45C5-A0E9-0AA1A868A824}"/>
              </a:ext>
            </a:extLst>
          </p:cNvPr>
          <p:cNvSpPr>
            <a:spLocks noGrp="1"/>
          </p:cNvSpPr>
          <p:nvPr>
            <p:ph idx="1"/>
          </p:nvPr>
        </p:nvSpPr>
        <p:spPr>
          <a:xfrm>
            <a:off x="628650" y="1793404"/>
            <a:ext cx="7886700" cy="2352928"/>
          </a:xfrm>
        </p:spPr>
        <p:txBody>
          <a:bodyPr/>
          <a:lstStyle/>
          <a:p>
            <a:r>
              <a:rPr lang="en-US" dirty="0"/>
              <a:t>Did your answer change after you explored it from different perspectives?</a:t>
            </a:r>
          </a:p>
          <a:p>
            <a:endParaRPr lang="en-US" dirty="0"/>
          </a:p>
          <a:p>
            <a:r>
              <a:rPr lang="en-US" dirty="0"/>
              <a:t>Can you think of other situations where you thought you knew who was at fault until you heard their side of the story?</a:t>
            </a:r>
          </a:p>
        </p:txBody>
      </p:sp>
      <p:sp>
        <p:nvSpPr>
          <p:cNvPr id="6" name="TextBox 5">
            <a:extLst>
              <a:ext uri="{FF2B5EF4-FFF2-40B4-BE49-F238E27FC236}">
                <a16:creationId xmlns:a16="http://schemas.microsoft.com/office/drawing/2014/main" id="{805C2D3C-91D1-4E0F-8ADF-F9D8969EC70A}"/>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4227421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9FF5-48DD-59A8-1452-2CBA68BDCA4B}"/>
              </a:ext>
            </a:extLst>
          </p:cNvPr>
          <p:cNvSpPr>
            <a:spLocks noGrp="1"/>
          </p:cNvSpPr>
          <p:nvPr>
            <p:ph type="title"/>
          </p:nvPr>
        </p:nvSpPr>
        <p:spPr>
          <a:xfrm>
            <a:off x="628650" y="400988"/>
            <a:ext cx="7886700" cy="1331570"/>
          </a:xfrm>
        </p:spPr>
        <p:txBody>
          <a:bodyPr/>
          <a:lstStyle/>
          <a:p>
            <a:r>
              <a:rPr lang="en-US">
                <a:cs typeface="Calibri Light"/>
              </a:rPr>
              <a:t>Thank you for learning with us!</a:t>
            </a:r>
            <a:endParaRPr lang="en-US"/>
          </a:p>
        </p:txBody>
      </p:sp>
      <p:sp>
        <p:nvSpPr>
          <p:cNvPr id="3" name="Text Placeholder 2">
            <a:extLst>
              <a:ext uri="{FF2B5EF4-FFF2-40B4-BE49-F238E27FC236}">
                <a16:creationId xmlns:a16="http://schemas.microsoft.com/office/drawing/2014/main" id="{09D4CD3D-B599-6839-242A-8A7FF19AAB29}"/>
              </a:ext>
            </a:extLst>
          </p:cNvPr>
          <p:cNvSpPr>
            <a:spLocks noGrp="1"/>
          </p:cNvSpPr>
          <p:nvPr>
            <p:ph type="body" idx="1"/>
          </p:nvPr>
        </p:nvSpPr>
        <p:spPr>
          <a:xfrm>
            <a:off x="628815" y="2205681"/>
            <a:ext cx="5404372" cy="2261287"/>
          </a:xfrm>
        </p:spPr>
        <p:txBody>
          <a:bodyPr vert="horz" lIns="68580" tIns="34290" rIns="68580" bIns="34290" rtlCol="0" anchor="t">
            <a:normAutofit/>
          </a:bodyPr>
          <a:lstStyle/>
          <a:p>
            <a:r>
              <a:rPr lang="en-US">
                <a:cs typeface="Calibri"/>
              </a:rPr>
              <a:t>For more resources about restorative approaches in education, explore the Restorative Approaches Collaborative Website at </a:t>
            </a:r>
            <a:r>
              <a:rPr lang="en-US">
                <a:cs typeface="Calibri"/>
                <a:hlinkClick r:id="rId2"/>
              </a:rPr>
              <a:t>https://www.law.umaryland.edu/Programs-and-Impact/Dispute-Resolution/CDRUM/Restorative-Practices/</a:t>
            </a:r>
            <a:endParaRPr lang="en-US">
              <a:cs typeface="Calibri"/>
            </a:endParaRPr>
          </a:p>
          <a:p>
            <a:endParaRPr lang="en-US"/>
          </a:p>
        </p:txBody>
      </p:sp>
      <p:pic>
        <p:nvPicPr>
          <p:cNvPr id="6" name="Picture 5">
            <a:extLst>
              <a:ext uri="{FF2B5EF4-FFF2-40B4-BE49-F238E27FC236}">
                <a16:creationId xmlns:a16="http://schemas.microsoft.com/office/drawing/2014/main" id="{EA2C6E75-9500-5C19-BDDA-36B5BCD6E1DD}"/>
              </a:ext>
            </a:extLst>
          </p:cNvPr>
          <p:cNvPicPr>
            <a:picLocks noChangeAspect="1"/>
          </p:cNvPicPr>
          <p:nvPr/>
        </p:nvPicPr>
        <p:blipFill>
          <a:blip r:embed="rId3"/>
          <a:stretch>
            <a:fillRect/>
          </a:stretch>
        </p:blipFill>
        <p:spPr>
          <a:xfrm>
            <a:off x="5825563" y="1875235"/>
            <a:ext cx="2689622" cy="2689622"/>
          </a:xfrm>
          <a:prstGeom prst="rect">
            <a:avLst/>
          </a:prstGeom>
        </p:spPr>
      </p:pic>
    </p:spTree>
    <p:extLst>
      <p:ext uri="{BB962C8B-B14F-4D97-AF65-F5344CB8AC3E}">
        <p14:creationId xmlns:p14="http://schemas.microsoft.com/office/powerpoint/2010/main" val="275302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533E-31F7-46E6-A778-1D06C48082FB}"/>
              </a:ext>
            </a:extLst>
          </p:cNvPr>
          <p:cNvSpPr>
            <a:spLocks noGrp="1"/>
          </p:cNvSpPr>
          <p:nvPr>
            <p:ph type="title"/>
          </p:nvPr>
        </p:nvSpPr>
        <p:spPr>
          <a:xfrm>
            <a:off x="628650" y="611667"/>
            <a:ext cx="7886700" cy="490094"/>
          </a:xfrm>
        </p:spPr>
        <p:txBody>
          <a:bodyPr>
            <a:normAutofit fontScale="90000"/>
          </a:bodyPr>
          <a:lstStyle/>
          <a:p>
            <a:r>
              <a:rPr lang="en-US" dirty="0"/>
              <a:t>Special Thanks to . . .</a:t>
            </a:r>
          </a:p>
        </p:txBody>
      </p:sp>
      <p:sp>
        <p:nvSpPr>
          <p:cNvPr id="3" name="Content Placeholder 2">
            <a:extLst>
              <a:ext uri="{FF2B5EF4-FFF2-40B4-BE49-F238E27FC236}">
                <a16:creationId xmlns:a16="http://schemas.microsoft.com/office/drawing/2014/main" id="{AAE4BD00-63D3-4809-8607-6CAC0511C411}"/>
              </a:ext>
            </a:extLst>
          </p:cNvPr>
          <p:cNvSpPr>
            <a:spLocks noGrp="1"/>
          </p:cNvSpPr>
          <p:nvPr>
            <p:ph idx="1"/>
          </p:nvPr>
        </p:nvSpPr>
        <p:spPr>
          <a:xfrm>
            <a:off x="628650" y="1268016"/>
            <a:ext cx="7886700" cy="3364707"/>
          </a:xfrm>
        </p:spPr>
        <p:txBody>
          <a:bodyPr vert="horz" lIns="91440" tIns="45720" rIns="91440" bIns="45720" rtlCol="0" anchor="t">
            <a:normAutofit/>
          </a:bodyPr>
          <a:lstStyle/>
          <a:p>
            <a:r>
              <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rPr>
              <a:t>This series of restorative approaches lessons is made possible through the generous financial support of the Charles Crane Family Foundation.</a:t>
            </a:r>
          </a:p>
          <a:p>
            <a:endPar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sz="1800" kern="0" dirty="0">
              <a:latin typeface="Calibri Light" panose="020F0302020204030204" pitchFamily="34" charset="0"/>
              <a:ea typeface="Times New Roman" panose="02020603050405020304" pitchFamily="18" charset="0"/>
              <a:cs typeface="Times New Roman" panose="02020603050405020304" pitchFamily="18" charset="0"/>
            </a:endParaRPr>
          </a:p>
          <a:p>
            <a:r>
              <a:rPr lang="en-US" sz="1800" kern="0" dirty="0">
                <a:effectLst/>
                <a:latin typeface="Calibri Light" panose="020F0302020204030204" pitchFamily="34" charset="0"/>
                <a:ea typeface="Times New Roman" panose="02020603050405020304" pitchFamily="18" charset="0"/>
                <a:cs typeface="Times New Roman" panose="02020603050405020304" pitchFamily="18" charset="0"/>
              </a:rPr>
              <a:t>C-DRUM recognizes:</a:t>
            </a:r>
          </a:p>
          <a:p>
            <a:pPr lvl="1"/>
            <a:r>
              <a:rPr lang="en-US" sz="1500" kern="0" dirty="0">
                <a:effectLst/>
                <a:latin typeface="Calibri Light" panose="020F0302020204030204" pitchFamily="34" charset="0"/>
                <a:ea typeface="Times New Roman" panose="02020603050405020304" pitchFamily="18" charset="0"/>
                <a:cs typeface="Times New Roman" panose="02020603050405020304" pitchFamily="18" charset="0"/>
              </a:rPr>
              <a:t>US Department of Justice, Office of Juvenile Justice and Delinquency Prevention Division for their Balanced and Restorative Justice Triangle</a:t>
            </a:r>
            <a:endParaRPr lang="en-US" sz="1500" i="1"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en-US" sz="1500" kern="0" dirty="0">
                <a:latin typeface="Calibri Light" panose="020F0302020204030204" pitchFamily="34" charset="0"/>
                <a:ea typeface="Times New Roman" panose="02020603050405020304" pitchFamily="18" charset="0"/>
                <a:cs typeface="Times New Roman" panose="02020603050405020304" pitchFamily="18" charset="0"/>
              </a:rPr>
              <a:t>International Institute for Restorative Practices for their </a:t>
            </a:r>
            <a:r>
              <a:rPr lang="en-US" sz="1500" i="1" kern="0" dirty="0">
                <a:latin typeface="Calibri Light" panose="020F0302020204030204" pitchFamily="34" charset="0"/>
                <a:ea typeface="Times New Roman" panose="02020603050405020304" pitchFamily="18" charset="0"/>
                <a:cs typeface="Times New Roman" panose="02020603050405020304" pitchFamily="18" charset="0"/>
              </a:rPr>
              <a:t>Restorative Questions Cards </a:t>
            </a:r>
            <a:r>
              <a:rPr lang="en-US" sz="1500" kern="0" dirty="0">
                <a:latin typeface="Calibri Light" panose="020F0302020204030204" pitchFamily="34" charset="0"/>
                <a:ea typeface="Times New Roman" panose="02020603050405020304" pitchFamily="18" charset="0"/>
                <a:cs typeface="Times New Roman" panose="02020603050405020304" pitchFamily="18" charset="0"/>
              </a:rPr>
              <a:t>and </a:t>
            </a:r>
            <a:r>
              <a:rPr lang="en-US" sz="1500" i="1" kern="0" dirty="0">
                <a:latin typeface="Calibri Light" panose="020F0302020204030204" pitchFamily="34" charset="0"/>
                <a:ea typeface="Times New Roman" panose="02020603050405020304" pitchFamily="18" charset="0"/>
                <a:cs typeface="Times New Roman" panose="02020603050405020304" pitchFamily="18" charset="0"/>
              </a:rPr>
              <a:t>Restorative Circles in Schools: Building Community and Enhancing Learning </a:t>
            </a:r>
            <a:r>
              <a:rPr lang="en-US" sz="1500" kern="0" dirty="0">
                <a:latin typeface="Calibri Light" panose="020F0302020204030204" pitchFamily="34" charset="0"/>
                <a:ea typeface="Times New Roman" panose="02020603050405020304" pitchFamily="18" charset="0"/>
                <a:cs typeface="Times New Roman" panose="02020603050405020304" pitchFamily="18" charset="0"/>
              </a:rPr>
              <a:t>by Bob Costello, Joshua Wachtel and Ted Wachtel</a:t>
            </a:r>
          </a:p>
          <a:p>
            <a:pPr lvl="1"/>
            <a:r>
              <a:rPr lang="en-US" sz="1500" kern="0" dirty="0">
                <a:latin typeface="Calibri Light"/>
                <a:ea typeface="Times New Roman" panose="02020603050405020304" pitchFamily="18" charset="0"/>
                <a:cs typeface="Times New Roman"/>
                <a:hlinkClick r:id="rId2"/>
              </a:rPr>
              <a:t>Wikipedia for their Jack and the Beanstalk entry</a:t>
            </a:r>
            <a:endParaRPr lang="en-US" sz="1500" kern="0" dirty="0">
              <a:latin typeface="Calibri Light" panose="020F0302020204030204" pitchFamily="34" charset="0"/>
              <a:ea typeface="Times New Roman" panose="02020603050405020304" pitchFamily="18" charset="0"/>
              <a:cs typeface="Times New Roman" panose="02020603050405020304" pitchFamily="18" charset="0"/>
              <a:hlinkClick r:id="rId2"/>
            </a:endParaRPr>
          </a:p>
          <a:p>
            <a:pPr lvl="1"/>
            <a:endParaRPr lang="en-US" sz="1500" kern="0" dirty="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889EC04-A1E6-4C91-97E8-17580D81809F}"/>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pic>
        <p:nvPicPr>
          <p:cNvPr id="6" name="Picture 5" descr="A picture containing graphical user interface&#10;&#10;Description automatically generated">
            <a:extLst>
              <a:ext uri="{FF2B5EF4-FFF2-40B4-BE49-F238E27FC236}">
                <a16:creationId xmlns:a16="http://schemas.microsoft.com/office/drawing/2014/main" id="{149361B1-2E64-497B-8803-7180207B67F1}"/>
              </a:ext>
            </a:extLst>
          </p:cNvPr>
          <p:cNvPicPr>
            <a:picLocks noChangeAspect="1"/>
          </p:cNvPicPr>
          <p:nvPr/>
        </p:nvPicPr>
        <p:blipFill rotWithShape="1">
          <a:blip r:embed="rId3"/>
          <a:srcRect l="56463" t="4189" b="49022"/>
          <a:stretch/>
        </p:blipFill>
        <p:spPr>
          <a:xfrm>
            <a:off x="2929029" y="1858487"/>
            <a:ext cx="2587872" cy="399351"/>
          </a:xfrm>
          <a:prstGeom prst="rect">
            <a:avLst/>
          </a:prstGeom>
        </p:spPr>
      </p:pic>
    </p:spTree>
    <p:extLst>
      <p:ext uri="{BB962C8B-B14F-4D97-AF65-F5344CB8AC3E}">
        <p14:creationId xmlns:p14="http://schemas.microsoft.com/office/powerpoint/2010/main" val="217716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2672-B05E-4DC5-A268-F5DA3F0CD348}"/>
              </a:ext>
            </a:extLst>
          </p:cNvPr>
          <p:cNvSpPr>
            <a:spLocks noGrp="1"/>
          </p:cNvSpPr>
          <p:nvPr>
            <p:ph type="title"/>
          </p:nvPr>
        </p:nvSpPr>
        <p:spPr/>
        <p:txBody>
          <a:bodyPr>
            <a:normAutofit/>
          </a:bodyPr>
          <a:lstStyle/>
          <a:p>
            <a:r>
              <a:rPr lang="en-US" dirty="0"/>
              <a:t>Pop Quiz</a:t>
            </a:r>
          </a:p>
        </p:txBody>
      </p:sp>
      <p:sp>
        <p:nvSpPr>
          <p:cNvPr id="3" name="Content Placeholder 2">
            <a:extLst>
              <a:ext uri="{FF2B5EF4-FFF2-40B4-BE49-F238E27FC236}">
                <a16:creationId xmlns:a16="http://schemas.microsoft.com/office/drawing/2014/main" id="{9D79D3B2-B0E7-4303-93FA-DA0C0DAAA894}"/>
              </a:ext>
            </a:extLst>
          </p:cNvPr>
          <p:cNvSpPr>
            <a:spLocks noGrp="1"/>
          </p:cNvSpPr>
          <p:nvPr>
            <p:ph idx="1"/>
          </p:nvPr>
        </p:nvSpPr>
        <p:spPr/>
        <p:txBody>
          <a:bodyPr>
            <a:normAutofit/>
          </a:bodyPr>
          <a:lstStyle/>
          <a:p>
            <a:endParaRPr lang="en-US" dirty="0"/>
          </a:p>
          <a:p>
            <a:endParaRPr lang="en-US" dirty="0"/>
          </a:p>
          <a:p>
            <a:pPr marL="0" indent="0">
              <a:buNone/>
            </a:pPr>
            <a:endParaRPr lang="en-US" sz="3375" dirty="0"/>
          </a:p>
          <a:p>
            <a:pPr marL="0" indent="0">
              <a:buNone/>
            </a:pPr>
            <a:endParaRPr lang="en-US" sz="2400" dirty="0"/>
          </a:p>
        </p:txBody>
      </p:sp>
      <p:sp>
        <p:nvSpPr>
          <p:cNvPr id="4" name="Text Placeholder 3">
            <a:extLst>
              <a:ext uri="{FF2B5EF4-FFF2-40B4-BE49-F238E27FC236}">
                <a16:creationId xmlns:a16="http://schemas.microsoft.com/office/drawing/2014/main" id="{367FE3EE-7A2E-416C-BB58-34F5B12E279B}"/>
              </a:ext>
            </a:extLst>
          </p:cNvPr>
          <p:cNvSpPr>
            <a:spLocks noGrp="1"/>
          </p:cNvSpPr>
          <p:nvPr>
            <p:ph type="body" sz="half" idx="2"/>
          </p:nvPr>
        </p:nvSpPr>
        <p:spPr/>
        <p:txBody>
          <a:bodyPr>
            <a:normAutofit/>
          </a:bodyPr>
          <a:lstStyle/>
          <a:p>
            <a:pPr algn="ctr"/>
            <a:endParaRPr lang="en-US" sz="3000" dirty="0"/>
          </a:p>
          <a:p>
            <a:r>
              <a:rPr lang="en-US" sz="3000" dirty="0"/>
              <a:t>Who is the villain of the fable</a:t>
            </a:r>
          </a:p>
          <a:p>
            <a:r>
              <a:rPr lang="en-US" sz="3000" dirty="0"/>
              <a:t> Jack and the Beanstalk?</a:t>
            </a:r>
          </a:p>
        </p:txBody>
      </p:sp>
      <p:sp>
        <p:nvSpPr>
          <p:cNvPr id="5" name="TextBox 4">
            <a:extLst>
              <a:ext uri="{FF2B5EF4-FFF2-40B4-BE49-F238E27FC236}">
                <a16:creationId xmlns:a16="http://schemas.microsoft.com/office/drawing/2014/main" id="{7C7BD553-E0D9-455A-9680-455E315D5C6E}"/>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pic>
        <p:nvPicPr>
          <p:cNvPr id="7" name="Picture 6">
            <a:extLst>
              <a:ext uri="{FF2B5EF4-FFF2-40B4-BE49-F238E27FC236}">
                <a16:creationId xmlns:a16="http://schemas.microsoft.com/office/drawing/2014/main" id="{ED1A4149-59E9-4862-8B53-F1756547540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6208" r="8252"/>
          <a:stretch/>
        </p:blipFill>
        <p:spPr>
          <a:xfrm>
            <a:off x="3738500" y="280988"/>
            <a:ext cx="4775659" cy="4114800"/>
          </a:xfrm>
          <a:prstGeom prst="rect">
            <a:avLst/>
          </a:prstGeom>
        </p:spPr>
      </p:pic>
      <p:sp>
        <p:nvSpPr>
          <p:cNvPr id="8" name="TextBox 7">
            <a:extLst>
              <a:ext uri="{FF2B5EF4-FFF2-40B4-BE49-F238E27FC236}">
                <a16:creationId xmlns:a16="http://schemas.microsoft.com/office/drawing/2014/main" id="{31A546C4-6D0B-4C9F-AE08-AF6D98DD953D}"/>
              </a:ext>
            </a:extLst>
          </p:cNvPr>
          <p:cNvSpPr txBox="1"/>
          <p:nvPr/>
        </p:nvSpPr>
        <p:spPr>
          <a:xfrm>
            <a:off x="4572000" y="3876281"/>
            <a:ext cx="3360717" cy="230832"/>
          </a:xfrm>
          <a:prstGeom prst="rect">
            <a:avLst/>
          </a:prstGeom>
          <a:noFill/>
        </p:spPr>
        <p:txBody>
          <a:bodyPr wrap="square" rtlCol="0">
            <a:spAutoFit/>
          </a:bodyPr>
          <a:lstStyle/>
          <a:p>
            <a:r>
              <a:rPr lang="en-US" sz="900" dirty="0">
                <a:hlinkClick r:id="rId4" tooltip="https://tscpl.org/home/pruning-a-beanstalk"/>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65527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06288-A51A-4F9B-A843-F9996DC5FD37}"/>
              </a:ext>
            </a:extLst>
          </p:cNvPr>
          <p:cNvSpPr>
            <a:spLocks noGrp="1"/>
          </p:cNvSpPr>
          <p:nvPr>
            <p:ph type="title"/>
          </p:nvPr>
        </p:nvSpPr>
        <p:spPr>
          <a:xfrm>
            <a:off x="628650" y="637130"/>
            <a:ext cx="7886700" cy="630886"/>
          </a:xfrm>
        </p:spPr>
        <p:txBody>
          <a:bodyPr/>
          <a:lstStyle/>
          <a:p>
            <a:r>
              <a:rPr lang="en-US" dirty="0"/>
              <a:t>Collaborate with Reading</a:t>
            </a:r>
          </a:p>
        </p:txBody>
      </p:sp>
      <p:sp>
        <p:nvSpPr>
          <p:cNvPr id="3" name="Content Placeholder 2">
            <a:extLst>
              <a:ext uri="{FF2B5EF4-FFF2-40B4-BE49-F238E27FC236}">
                <a16:creationId xmlns:a16="http://schemas.microsoft.com/office/drawing/2014/main" id="{572FD4AA-F28C-4920-9D61-A85F91C3AD08}"/>
              </a:ext>
            </a:extLst>
          </p:cNvPr>
          <p:cNvSpPr>
            <a:spLocks noGrp="1"/>
          </p:cNvSpPr>
          <p:nvPr>
            <p:ph idx="1"/>
          </p:nvPr>
        </p:nvSpPr>
        <p:spPr/>
        <p:txBody>
          <a:bodyPr vert="horz" lIns="91440" tIns="45720" rIns="91440" bIns="45720" rtlCol="0" anchor="t">
            <a:normAutofit/>
          </a:bodyPr>
          <a:lstStyle/>
          <a:p>
            <a:r>
              <a:rPr lang="en-US" dirty="0"/>
              <a:t>On slide 5 you will read the old English fable of Jack and the Beanstalk. </a:t>
            </a:r>
          </a:p>
          <a:p>
            <a:endParaRPr lang="en-US" sz="800" dirty="0"/>
          </a:p>
          <a:p>
            <a:r>
              <a:rPr lang="en-US" dirty="0"/>
              <a:t>Volunteers should take turns reading aloud some lines (as many or as few as you choose) to the whole class. Everyone who wants to read should get a chance to participate.</a:t>
            </a:r>
            <a:endParaRPr lang="en-US" dirty="0">
              <a:cs typeface="Calibri"/>
            </a:endParaRPr>
          </a:p>
          <a:p>
            <a:pPr lvl="1"/>
            <a:endParaRPr lang="en-US" sz="800" dirty="0"/>
          </a:p>
          <a:p>
            <a:r>
              <a:rPr lang="en-US" dirty="0"/>
              <a:t>When the story is complete, form small groups of up to six people and follow the instructions on slide 6.</a:t>
            </a:r>
            <a:endParaRPr lang="en-US" dirty="0">
              <a:cs typeface="Calibri"/>
            </a:endParaRPr>
          </a:p>
        </p:txBody>
      </p:sp>
      <p:sp>
        <p:nvSpPr>
          <p:cNvPr id="4" name="TextBox 3">
            <a:extLst>
              <a:ext uri="{FF2B5EF4-FFF2-40B4-BE49-F238E27FC236}">
                <a16:creationId xmlns:a16="http://schemas.microsoft.com/office/drawing/2014/main" id="{453AC7BD-8407-4456-906F-A4F00E387A9C}"/>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254367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C9CC-F0AD-4F56-9B0F-18ED29C3B4C9}"/>
              </a:ext>
            </a:extLst>
          </p:cNvPr>
          <p:cNvSpPr>
            <a:spLocks noGrp="1"/>
          </p:cNvSpPr>
          <p:nvPr>
            <p:ph type="ctrTitle"/>
          </p:nvPr>
        </p:nvSpPr>
        <p:spPr>
          <a:xfrm>
            <a:off x="628650" y="820341"/>
            <a:ext cx="7879841" cy="2225406"/>
          </a:xfrm>
        </p:spPr>
        <p:txBody>
          <a:bodyPr>
            <a:normAutofit/>
          </a:bodyPr>
          <a:lstStyle/>
          <a:p>
            <a:pPr algn="l"/>
            <a:r>
              <a:rPr lang="en-US" sz="6000" dirty="0">
                <a:solidFill>
                  <a:srgbClr val="00B050"/>
                </a:solidFill>
              </a:rPr>
              <a:t>Jack and the Beanstalk</a:t>
            </a:r>
          </a:p>
        </p:txBody>
      </p:sp>
      <p:sp>
        <p:nvSpPr>
          <p:cNvPr id="3" name="Subtitle 2">
            <a:extLst>
              <a:ext uri="{FF2B5EF4-FFF2-40B4-BE49-F238E27FC236}">
                <a16:creationId xmlns:a16="http://schemas.microsoft.com/office/drawing/2014/main" id="{F5138C4F-5ED7-4B74-B0C6-2DF6DC04F194}"/>
              </a:ext>
            </a:extLst>
          </p:cNvPr>
          <p:cNvSpPr>
            <a:spLocks noGrp="1"/>
          </p:cNvSpPr>
          <p:nvPr>
            <p:ph type="subTitle" idx="1"/>
          </p:nvPr>
        </p:nvSpPr>
        <p:spPr>
          <a:xfrm>
            <a:off x="626067" y="3306643"/>
            <a:ext cx="7884711" cy="730031"/>
          </a:xfrm>
        </p:spPr>
        <p:txBody>
          <a:bodyPr vert="horz" lIns="91440" tIns="45720" rIns="91440" bIns="45720" rtlCol="0" anchor="t">
            <a:normAutofit fontScale="92500" lnSpcReduction="10000"/>
          </a:bodyPr>
          <a:lstStyle/>
          <a:p>
            <a:pPr algn="l"/>
            <a:r>
              <a:rPr lang="en-US" dirty="0">
                <a:ea typeface="+mn-lt"/>
                <a:cs typeface="+mn-lt"/>
              </a:rPr>
              <a:t>As you listen to the story, please decide whose perspective you would like to take of the six characters mentioned. In your small group, you will answer the three restorative questions FROM YOUR CHARACTER’S PERSPECTIVE. </a:t>
            </a:r>
          </a:p>
          <a:p>
            <a:pPr algn="r"/>
            <a:endParaRPr lang="en-US">
              <a:ea typeface="+mn-lt"/>
              <a:cs typeface="+mn-lt"/>
            </a:endParaRPr>
          </a:p>
        </p:txBody>
      </p:sp>
      <p:sp>
        <p:nvSpPr>
          <p:cNvPr id="5" name="TextBox 4">
            <a:extLst>
              <a:ext uri="{FF2B5EF4-FFF2-40B4-BE49-F238E27FC236}">
                <a16:creationId xmlns:a16="http://schemas.microsoft.com/office/drawing/2014/main" id="{37DA55B4-858B-4197-B58D-57ED8033EA4E}"/>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84803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89067D4-6E83-49F7-8D16-D604DB96581E}"/>
              </a:ext>
            </a:extLst>
          </p:cNvPr>
          <p:cNvSpPr>
            <a:spLocks noGrp="1" noChangeArrowheads="1"/>
          </p:cNvSpPr>
          <p:nvPr>
            <p:ph idx="1"/>
          </p:nvPr>
        </p:nvSpPr>
        <p:spPr bwMode="auto">
          <a:xfrm>
            <a:off x="1052547" y="351817"/>
            <a:ext cx="5874525" cy="39220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spcAft>
                <a:spcPts val="450"/>
              </a:spcAft>
              <a:buNone/>
            </a:pPr>
            <a:r>
              <a:rPr lang="en-US" altLang="en-US" sz="1200" dirty="0">
                <a:latin typeface="Arial"/>
                <a:cs typeface="Arial"/>
              </a:rPr>
              <a:t>To his starving mother’s dismay, Jack, a poor country boy, trades the family cow for a handful of magic beans. Distressed, Jack’s mother throws the beans out the window. Overnight, the beans grow into a massive, towering beanstalk reaching up into the clouds. </a:t>
            </a:r>
            <a:endParaRPr lang="en-US" altLang="en-US" sz="1200" dirty="0">
              <a:cs typeface="Arial" panose="020B0604020202020204" pitchFamily="34" charset="0"/>
            </a:endParaRPr>
          </a:p>
          <a:p>
            <a:pPr marL="0" indent="0">
              <a:spcAft>
                <a:spcPts val="450"/>
              </a:spcAft>
              <a:buNone/>
            </a:pPr>
            <a:endParaRPr lang="en-US" altLang="en-US" sz="1200" dirty="0">
              <a:cs typeface="Arial" panose="020B0604020202020204" pitchFamily="34" charset="0"/>
            </a:endParaRPr>
          </a:p>
          <a:p>
            <a:pPr marL="0" indent="0">
              <a:spcAft>
                <a:spcPts val="450"/>
              </a:spcAft>
              <a:buNone/>
            </a:pPr>
            <a:r>
              <a:rPr lang="en-US" altLang="en-US" sz="1200" dirty="0">
                <a:cs typeface="Arial" panose="020B0604020202020204" pitchFamily="34" charset="0"/>
              </a:rPr>
              <a:t>Jack climbs the beanstalk and finds himself in the castle of an unfriendly giant. The giant senses Jack's presence and cries,</a:t>
            </a:r>
            <a:endParaRPr lang="en-US" altLang="en-US" sz="1200" dirty="0"/>
          </a:p>
          <a:p>
            <a:pPr marL="0" indent="0" algn="ctr">
              <a:spcAft>
                <a:spcPts val="450"/>
              </a:spcAft>
              <a:buNone/>
            </a:pPr>
            <a:r>
              <a:rPr lang="en-US" altLang="en-US" sz="1200" i="1" dirty="0">
                <a:latin typeface="Arial"/>
                <a:cs typeface="Arial"/>
              </a:rPr>
              <a:t>Fee-fi-fo-fum, I smell the blood of an Englishman.</a:t>
            </a:r>
            <a:br>
              <a:rPr lang="en-US" altLang="en-US" sz="1200" i="1" dirty="0"/>
            </a:br>
            <a:r>
              <a:rPr lang="en-US" altLang="en-US" sz="1200" i="1" dirty="0">
                <a:latin typeface="Arial"/>
                <a:cs typeface="Arial"/>
              </a:rPr>
              <a:t>Be he alive, or be he dead, I'll grind his bones to make my bread</a:t>
            </a:r>
            <a:r>
              <a:rPr lang="en-US" altLang="en-US" sz="1200" dirty="0">
                <a:latin typeface="Arial"/>
                <a:cs typeface="Arial"/>
              </a:rPr>
              <a:t>.</a:t>
            </a:r>
            <a:r>
              <a:rPr lang="en-US" altLang="en-US" sz="1200" baseline="30000" dirty="0">
                <a:latin typeface="Arial"/>
                <a:cs typeface="Arial"/>
                <a:hlinkClick r:id="rId4">
                  <a:extLst>
                    <a:ext uri="{A12FA001-AC4F-418D-AE19-62706E023703}">
                      <ahyp:hlinkClr xmlns:ahyp="http://schemas.microsoft.com/office/drawing/2018/hyperlinkcolor" val="tx"/>
                    </a:ext>
                  </a:extLst>
                </a:hlinkClick>
              </a:rPr>
              <a:t>[8]</a:t>
            </a:r>
            <a:endParaRPr lang="en-US" altLang="en-US" sz="1200" dirty="0">
              <a:latin typeface="Arial"/>
              <a:cs typeface="Arial"/>
            </a:endParaRPr>
          </a:p>
          <a:p>
            <a:pPr marL="0" indent="0">
              <a:spcAft>
                <a:spcPts val="450"/>
              </a:spcAft>
              <a:buNone/>
            </a:pPr>
            <a:endParaRPr lang="en-US" altLang="en-US" sz="1200" dirty="0">
              <a:cs typeface="Arial" panose="020B0604020202020204" pitchFamily="34" charset="0"/>
            </a:endParaRPr>
          </a:p>
          <a:p>
            <a:pPr marL="0" indent="0">
              <a:spcAft>
                <a:spcPts val="450"/>
              </a:spcAft>
              <a:buNone/>
            </a:pPr>
            <a:r>
              <a:rPr lang="en-US" altLang="en-US" sz="1200" dirty="0">
                <a:latin typeface="Arial"/>
                <a:cs typeface="Arial"/>
              </a:rPr>
              <a:t>With help from the Giant’s spouse, Jack is able to retrieve many goods once stolen from his family, including: </a:t>
            </a:r>
            <a:endParaRPr lang="en-US" altLang="en-US" sz="1200" dirty="0">
              <a:cs typeface="Arial" panose="020B0604020202020204" pitchFamily="34" charset="0"/>
            </a:endParaRPr>
          </a:p>
          <a:p>
            <a:pPr>
              <a:spcAft>
                <a:spcPts val="450"/>
              </a:spcAft>
            </a:pPr>
            <a:r>
              <a:rPr lang="en-US" altLang="en-US" sz="1200" dirty="0">
                <a:cs typeface="Arial" panose="020B0604020202020204" pitchFamily="34" charset="0"/>
              </a:rPr>
              <a:t>a bag of gold, </a:t>
            </a:r>
          </a:p>
          <a:p>
            <a:pPr>
              <a:spcAft>
                <a:spcPts val="450"/>
              </a:spcAft>
            </a:pPr>
            <a:r>
              <a:rPr lang="en-US" altLang="en-US" sz="1200" dirty="0">
                <a:cs typeface="Arial" panose="020B0604020202020204" pitchFamily="34" charset="0"/>
              </a:rPr>
              <a:t>an enchanted goose that lays golden eggs, and </a:t>
            </a:r>
          </a:p>
          <a:p>
            <a:pPr>
              <a:spcAft>
                <a:spcPts val="450"/>
              </a:spcAft>
            </a:pPr>
            <a:r>
              <a:rPr lang="en-US" altLang="en-US" sz="1200" dirty="0">
                <a:cs typeface="Arial" panose="020B0604020202020204" pitchFamily="34" charset="0"/>
              </a:rPr>
              <a:t>a magic golden harp that plays and sings by itself. </a:t>
            </a:r>
          </a:p>
          <a:p>
            <a:pPr marL="0" indent="0">
              <a:spcAft>
                <a:spcPts val="450"/>
              </a:spcAft>
              <a:buNone/>
            </a:pPr>
            <a:endParaRPr lang="en-US" altLang="en-US" sz="1200" dirty="0">
              <a:cs typeface="Arial" panose="020B0604020202020204" pitchFamily="34" charset="0"/>
            </a:endParaRPr>
          </a:p>
          <a:p>
            <a:pPr marL="0" indent="0">
              <a:spcAft>
                <a:spcPts val="450"/>
              </a:spcAft>
              <a:buNone/>
            </a:pPr>
            <a:r>
              <a:rPr lang="en-US" altLang="en-US" sz="1200" dirty="0">
                <a:cs typeface="Arial" panose="020B0604020202020204" pitchFamily="34" charset="0"/>
              </a:rPr>
              <a:t>When the Giant realizes Jack took his treasures, the Giant pursues him. Jack then escapes by chopping down the beanstalk. The giant falls to his death, and Jack and his family prosper.</a:t>
            </a:r>
            <a:endParaRPr lang="en-US" altLang="en-US" sz="1200" dirty="0"/>
          </a:p>
        </p:txBody>
      </p:sp>
      <p:sp>
        <p:nvSpPr>
          <p:cNvPr id="8" name="TextBox 7">
            <a:extLst>
              <a:ext uri="{FF2B5EF4-FFF2-40B4-BE49-F238E27FC236}">
                <a16:creationId xmlns:a16="http://schemas.microsoft.com/office/drawing/2014/main" id="{65D53DAB-3782-41EF-B11B-8D5AD6C41955}"/>
              </a:ext>
            </a:extLst>
          </p:cNvPr>
          <p:cNvSpPr txBox="1"/>
          <p:nvPr/>
        </p:nvSpPr>
        <p:spPr>
          <a:xfrm>
            <a:off x="1215266" y="4762627"/>
            <a:ext cx="5803010" cy="230832"/>
          </a:xfrm>
          <a:prstGeom prst="rect">
            <a:avLst/>
          </a:prstGeom>
          <a:noFill/>
        </p:spPr>
        <p:txBody>
          <a:bodyPr wrap="square" rtlCol="0">
            <a:spAutoFit/>
          </a:bodyPr>
          <a:lstStyle/>
          <a:p>
            <a:r>
              <a:rPr lang="en-US" sz="900" dirty="0"/>
              <a:t>Retrieved 5/24/2022 from </a:t>
            </a:r>
            <a:r>
              <a:rPr lang="en-US" sz="900" dirty="0">
                <a:hlinkClick r:id="rId5"/>
              </a:rPr>
              <a:t>https://en.wikipedia.org/wiki/Jack_and_the_Beanstalk</a:t>
            </a:r>
            <a:r>
              <a:rPr lang="en-US" sz="900" dirty="0"/>
              <a:t> with minor edits by presenter</a:t>
            </a:r>
          </a:p>
        </p:txBody>
      </p:sp>
      <p:pic>
        <p:nvPicPr>
          <p:cNvPr id="6" name="Picture 5" descr="Color illustration of a tree-like plant with a small human figure climbing it into the sky.">
            <a:extLst>
              <a:ext uri="{FF2B5EF4-FFF2-40B4-BE49-F238E27FC236}">
                <a16:creationId xmlns:a16="http://schemas.microsoft.com/office/drawing/2014/main" id="{7AE86E9F-D113-4312-9614-AAB8BE86E673}"/>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4058" t="15458" r="-10897" b="11440"/>
          <a:stretch/>
        </p:blipFill>
        <p:spPr>
          <a:xfrm>
            <a:off x="6815240" y="0"/>
            <a:ext cx="3235390" cy="51435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B427D8D4-3312-4635-898C-AAB539A86C5B}"/>
              </a:ext>
            </a:extLst>
          </p:cNvPr>
          <p:cNvSpPr txBox="1"/>
          <p:nvPr/>
        </p:nvSpPr>
        <p:spPr>
          <a:xfrm>
            <a:off x="7468541" y="4993459"/>
            <a:ext cx="1675459" cy="173124"/>
          </a:xfrm>
          <a:prstGeom prst="rect">
            <a:avLst/>
          </a:prstGeom>
          <a:solidFill>
            <a:srgbClr val="000000"/>
          </a:solidFill>
        </p:spPr>
        <p:txBody>
          <a:bodyPr wrap="none" rtlCol="0">
            <a:spAutoFit/>
          </a:bodyPr>
          <a:lstStyle/>
          <a:p>
            <a:pPr algn="r">
              <a:spcAft>
                <a:spcPts val="450"/>
              </a:spcAft>
            </a:pPr>
            <a:r>
              <a:rPr lang="en-US" sz="525">
                <a:solidFill>
                  <a:srgbClr val="FFFFFF"/>
                </a:solidFill>
                <a:hlinkClick r:id="rId7" tooltip="http://docs.daz3d.com/doku.php/public/read_me/index/3585/start">
                  <a:extLst>
                    <a:ext uri="{A12FA001-AC4F-418D-AE19-62706E023703}">
                      <ahyp:hlinkClr xmlns:ahyp="http://schemas.microsoft.com/office/drawing/2018/hyperlinkcolor" val="tx"/>
                    </a:ext>
                  </a:extLst>
                </a:hlinkClick>
              </a:rPr>
              <a:t>This Photo</a:t>
            </a:r>
            <a:r>
              <a:rPr lang="en-US" sz="525">
                <a:solidFill>
                  <a:srgbClr val="FFFFFF"/>
                </a:solidFill>
              </a:rPr>
              <a:t> by Unknown Author is licensed under </a:t>
            </a:r>
            <a:r>
              <a:rPr lang="en-US" sz="525">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525">
              <a:solidFill>
                <a:srgbClr val="FFFFFF"/>
              </a:solidFill>
            </a:endParaRPr>
          </a:p>
        </p:txBody>
      </p:sp>
      <p:sp>
        <p:nvSpPr>
          <p:cNvPr id="5" name="Title 4">
            <a:extLst>
              <a:ext uri="{FF2B5EF4-FFF2-40B4-BE49-F238E27FC236}">
                <a16:creationId xmlns:a16="http://schemas.microsoft.com/office/drawing/2014/main" id="{A394D6EB-8C67-42EB-9C68-67828EC66B06}"/>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1962799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70B6-D5A2-41D6-A6B7-4E44B2F9C2CE}"/>
              </a:ext>
            </a:extLst>
          </p:cNvPr>
          <p:cNvSpPr>
            <a:spLocks noGrp="1"/>
          </p:cNvSpPr>
          <p:nvPr>
            <p:ph type="title"/>
          </p:nvPr>
        </p:nvSpPr>
        <p:spPr>
          <a:xfrm>
            <a:off x="1124380" y="286941"/>
            <a:ext cx="7886700" cy="488156"/>
          </a:xfrm>
        </p:spPr>
        <p:txBody>
          <a:bodyPr>
            <a:normAutofit fontScale="90000"/>
          </a:bodyPr>
          <a:lstStyle/>
          <a:p>
            <a:r>
              <a:rPr lang="en-US" dirty="0"/>
              <a:t>Working in your small groups . . .</a:t>
            </a:r>
          </a:p>
        </p:txBody>
      </p:sp>
      <p:pic>
        <p:nvPicPr>
          <p:cNvPr id="11" name="Picture 10" descr="Clip art drawing of an imaginary bean stalk plant twisted as if it has grown tall quickly">
            <a:extLst>
              <a:ext uri="{FF2B5EF4-FFF2-40B4-BE49-F238E27FC236}">
                <a16:creationId xmlns:a16="http://schemas.microsoft.com/office/drawing/2014/main" id="{7116BA23-F25D-4326-836E-B8EE09073A7C}"/>
              </a:ext>
            </a:extLst>
          </p:cNvPr>
          <p:cNvPicPr>
            <a:picLocks noChangeAspect="1"/>
          </p:cNvPicPr>
          <p:nvPr/>
        </p:nvPicPr>
        <p:blipFill>
          <a:blip r:embed="rId3">
            <a:alphaModFix amt="35000"/>
            <a:extLst>
              <a:ext uri="{837473B0-CC2E-450A-ABE3-18F120FF3D39}">
                <a1611:picAttrSrcUrl xmlns:a1611="http://schemas.microsoft.com/office/drawing/2016/11/main" r:id="rId4"/>
              </a:ext>
            </a:extLst>
          </a:blip>
          <a:stretch>
            <a:fillRect/>
          </a:stretch>
        </p:blipFill>
        <p:spPr>
          <a:xfrm>
            <a:off x="3704054" y="667396"/>
            <a:ext cx="2243791" cy="4381500"/>
          </a:xfrm>
          <a:prstGeom prst="rect">
            <a:avLst/>
          </a:prstGeom>
        </p:spPr>
      </p:pic>
      <p:sp>
        <p:nvSpPr>
          <p:cNvPr id="3" name="Content Placeholder 2">
            <a:extLst>
              <a:ext uri="{FF2B5EF4-FFF2-40B4-BE49-F238E27FC236}">
                <a16:creationId xmlns:a16="http://schemas.microsoft.com/office/drawing/2014/main" id="{B5C2309B-1FA9-40D8-B649-6A64A981D773}"/>
              </a:ext>
            </a:extLst>
          </p:cNvPr>
          <p:cNvSpPr>
            <a:spLocks noGrp="1"/>
          </p:cNvSpPr>
          <p:nvPr>
            <p:ph sz="half" idx="1"/>
          </p:nvPr>
        </p:nvSpPr>
        <p:spPr>
          <a:xfrm>
            <a:off x="640820" y="902601"/>
            <a:ext cx="3931180" cy="3465801"/>
          </a:xfrm>
        </p:spPr>
        <p:txBody>
          <a:bodyPr>
            <a:normAutofit lnSpcReduction="10000"/>
          </a:bodyPr>
          <a:lstStyle/>
          <a:p>
            <a:pPr marL="0" indent="0">
              <a:buNone/>
            </a:pPr>
            <a:r>
              <a:rPr lang="en-US" dirty="0"/>
              <a:t>Each person choose one character from this story, and adopt their perspective (how they would have experienced the events):</a:t>
            </a:r>
          </a:p>
          <a:p>
            <a:r>
              <a:rPr lang="en-US" dirty="0"/>
              <a:t>Jack</a:t>
            </a:r>
          </a:p>
          <a:p>
            <a:r>
              <a:rPr lang="en-US" dirty="0"/>
              <a:t>Jack’s Mother</a:t>
            </a:r>
          </a:p>
          <a:p>
            <a:r>
              <a:rPr lang="en-US" dirty="0"/>
              <a:t>The Giant</a:t>
            </a:r>
          </a:p>
          <a:p>
            <a:r>
              <a:rPr lang="en-US" dirty="0"/>
              <a:t>The Giant’s Spouse</a:t>
            </a:r>
          </a:p>
          <a:p>
            <a:r>
              <a:rPr lang="en-US" dirty="0"/>
              <a:t>The Enchanted Goose</a:t>
            </a:r>
          </a:p>
          <a:p>
            <a:r>
              <a:rPr lang="en-US" dirty="0"/>
              <a:t>The Magic Harp</a:t>
            </a:r>
          </a:p>
          <a:p>
            <a:endParaRPr lang="en-US" dirty="0"/>
          </a:p>
        </p:txBody>
      </p:sp>
      <p:sp>
        <p:nvSpPr>
          <p:cNvPr id="4" name="Content Placeholder 3">
            <a:extLst>
              <a:ext uri="{FF2B5EF4-FFF2-40B4-BE49-F238E27FC236}">
                <a16:creationId xmlns:a16="http://schemas.microsoft.com/office/drawing/2014/main" id="{D4B355DC-AD6B-49B7-9106-671B59355D93}"/>
              </a:ext>
            </a:extLst>
          </p:cNvPr>
          <p:cNvSpPr>
            <a:spLocks noGrp="1"/>
          </p:cNvSpPr>
          <p:nvPr>
            <p:ph sz="half" idx="2"/>
          </p:nvPr>
        </p:nvSpPr>
        <p:spPr>
          <a:xfrm>
            <a:off x="5610286" y="1244763"/>
            <a:ext cx="3143843" cy="3077205"/>
          </a:xfrm>
        </p:spPr>
        <p:txBody>
          <a:bodyPr>
            <a:normAutofit lnSpcReduction="10000"/>
          </a:bodyPr>
          <a:lstStyle/>
          <a:p>
            <a:pPr marL="0" indent="0">
              <a:buNone/>
            </a:pPr>
            <a:r>
              <a:rPr lang="en-US" dirty="0"/>
              <a:t>From your character’s perspective, share with your group:</a:t>
            </a:r>
          </a:p>
          <a:p>
            <a:r>
              <a:rPr lang="en-US" dirty="0"/>
              <a:t>What Happened?</a:t>
            </a:r>
          </a:p>
          <a:p>
            <a:r>
              <a:rPr lang="en-US" dirty="0"/>
              <a:t>Who was Affected and How?</a:t>
            </a:r>
          </a:p>
          <a:p>
            <a:r>
              <a:rPr lang="en-US" dirty="0"/>
              <a:t>What Could be Done to Make Things as Right as Possible?</a:t>
            </a:r>
          </a:p>
        </p:txBody>
      </p:sp>
      <p:sp>
        <p:nvSpPr>
          <p:cNvPr id="7" name="TextBox 6">
            <a:extLst>
              <a:ext uri="{FF2B5EF4-FFF2-40B4-BE49-F238E27FC236}">
                <a16:creationId xmlns:a16="http://schemas.microsoft.com/office/drawing/2014/main" id="{09666708-0012-4BA0-B194-60013FB9A5B8}"/>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233798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736B3C0-FBDE-4C01-8D92-DA9A383EB56D}"/>
              </a:ext>
            </a:extLst>
          </p:cNvPr>
          <p:cNvPicPr>
            <a:picLocks noGrp="1" noChangeAspect="1"/>
          </p:cNvPicPr>
          <p:nvPr>
            <p:ph idx="1"/>
          </p:nvPr>
        </p:nvPicPr>
        <p:blipFill>
          <a:blip r:embed="rId3">
            <a:alphaModFix amt="85000"/>
          </a:blip>
          <a:stretch>
            <a:fillRect/>
          </a:stretch>
        </p:blipFill>
        <p:spPr>
          <a:xfrm>
            <a:off x="3517644" y="1036306"/>
            <a:ext cx="5595649" cy="3149440"/>
          </a:xfrm>
          <a:prstGeom prst="rect">
            <a:avLst/>
          </a:prstGeom>
        </p:spPr>
      </p:pic>
      <p:sp>
        <p:nvSpPr>
          <p:cNvPr id="4" name="Title 3">
            <a:extLst>
              <a:ext uri="{FF2B5EF4-FFF2-40B4-BE49-F238E27FC236}">
                <a16:creationId xmlns:a16="http://schemas.microsoft.com/office/drawing/2014/main" id="{B67D4AE2-C447-47EE-8A94-0CFD04AC8149}"/>
              </a:ext>
            </a:extLst>
          </p:cNvPr>
          <p:cNvSpPr>
            <a:spLocks noGrp="1"/>
          </p:cNvSpPr>
          <p:nvPr>
            <p:ph type="title"/>
          </p:nvPr>
        </p:nvSpPr>
        <p:spPr>
          <a:xfrm>
            <a:off x="568466" y="1354102"/>
            <a:ext cx="2949178" cy="2312715"/>
          </a:xfrm>
        </p:spPr>
        <p:txBody>
          <a:bodyPr>
            <a:normAutofit fontScale="90000"/>
          </a:bodyPr>
          <a:lstStyle/>
          <a:p>
            <a:r>
              <a:rPr lang="en-US" dirty="0"/>
              <a:t>When everyone in your group has had a chance to answer each of the three questions from their character’s perspective, revisit the question on the right:</a:t>
            </a:r>
          </a:p>
        </p:txBody>
      </p:sp>
      <p:sp>
        <p:nvSpPr>
          <p:cNvPr id="8" name="TextBox 7">
            <a:extLst>
              <a:ext uri="{FF2B5EF4-FFF2-40B4-BE49-F238E27FC236}">
                <a16:creationId xmlns:a16="http://schemas.microsoft.com/office/drawing/2014/main" id="{4827B2FD-AF5C-4B1C-B36C-7811BB3FE3F4}"/>
              </a:ext>
            </a:extLst>
          </p:cNvPr>
          <p:cNvSpPr txBox="1"/>
          <p:nvPr/>
        </p:nvSpPr>
        <p:spPr>
          <a:xfrm>
            <a:off x="6595478" y="1354102"/>
            <a:ext cx="2312547" cy="2123658"/>
          </a:xfrm>
          <a:prstGeom prst="rect">
            <a:avLst/>
          </a:prstGeom>
          <a:noFill/>
        </p:spPr>
        <p:txBody>
          <a:bodyPr wrap="square" rtlCol="0">
            <a:spAutoFit/>
          </a:bodyPr>
          <a:lstStyle/>
          <a:p>
            <a:r>
              <a:rPr lang="en-US" sz="3300" dirty="0">
                <a:solidFill>
                  <a:srgbClr val="00B050"/>
                </a:solidFill>
              </a:rPr>
              <a:t>Who is the villain of Jack and the Beanstalk?</a:t>
            </a:r>
          </a:p>
        </p:txBody>
      </p:sp>
      <p:sp>
        <p:nvSpPr>
          <p:cNvPr id="5" name="TextBox 4">
            <a:extLst>
              <a:ext uri="{FF2B5EF4-FFF2-40B4-BE49-F238E27FC236}">
                <a16:creationId xmlns:a16="http://schemas.microsoft.com/office/drawing/2014/main" id="{0F6A81FF-3CED-433A-BA85-7BF6AD8689DC}"/>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Tree>
    <p:extLst>
      <p:ext uri="{BB962C8B-B14F-4D97-AF65-F5344CB8AC3E}">
        <p14:creationId xmlns:p14="http://schemas.microsoft.com/office/powerpoint/2010/main" val="243665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CAE3-2C18-4191-A715-352DA95700AB}"/>
              </a:ext>
            </a:extLst>
          </p:cNvPr>
          <p:cNvSpPr>
            <a:spLocks noGrp="1"/>
          </p:cNvSpPr>
          <p:nvPr>
            <p:ph type="title"/>
          </p:nvPr>
        </p:nvSpPr>
        <p:spPr>
          <a:xfrm>
            <a:off x="491490" y="273843"/>
            <a:ext cx="3840085" cy="1269596"/>
          </a:xfrm>
        </p:spPr>
        <p:txBody>
          <a:bodyPr>
            <a:normAutofit/>
          </a:bodyPr>
          <a:lstStyle/>
          <a:p>
            <a:r>
              <a:rPr lang="en-US" dirty="0"/>
              <a:t>Welcome!</a:t>
            </a:r>
          </a:p>
        </p:txBody>
      </p:sp>
      <p:sp>
        <p:nvSpPr>
          <p:cNvPr id="3" name="Content Placeholder 2">
            <a:extLst>
              <a:ext uri="{FF2B5EF4-FFF2-40B4-BE49-F238E27FC236}">
                <a16:creationId xmlns:a16="http://schemas.microsoft.com/office/drawing/2014/main" id="{60B8C368-5722-4510-B822-B21238F68715}"/>
              </a:ext>
            </a:extLst>
          </p:cNvPr>
          <p:cNvSpPr>
            <a:spLocks noGrp="1"/>
          </p:cNvSpPr>
          <p:nvPr>
            <p:ph idx="1"/>
          </p:nvPr>
        </p:nvSpPr>
        <p:spPr>
          <a:xfrm>
            <a:off x="332930" y="1420215"/>
            <a:ext cx="4167351" cy="2757338"/>
          </a:xfrm>
        </p:spPr>
        <p:txBody>
          <a:bodyPr vert="horz" lIns="91440" tIns="45720" rIns="91440" bIns="45720" rtlCol="0" anchor="t">
            <a:normAutofit/>
          </a:bodyPr>
          <a:lstStyle/>
          <a:p>
            <a:pPr marL="0" indent="0">
              <a:buNone/>
            </a:pPr>
            <a:r>
              <a:rPr lang="en-US" sz="1800" dirty="0"/>
              <a:t>By now you know how to participate in circle. Now that you have read the fable together and applied the key restorative questions to the characters' experiences, let's use circle to talk about your experience.</a:t>
            </a:r>
            <a:endParaRPr lang="en-US" sz="1800" dirty="0">
              <a:cs typeface="Calibri"/>
            </a:endParaRPr>
          </a:p>
          <a:p>
            <a:pPr marL="0" indent="0">
              <a:buNone/>
            </a:pPr>
            <a:r>
              <a:rPr lang="en-US" sz="1800" dirty="0"/>
              <a:t>As usual, let’s begin by moving your chairs into one large circle so everyone can see and hear each other clearly.</a:t>
            </a:r>
          </a:p>
        </p:txBody>
      </p:sp>
      <p:pic>
        <p:nvPicPr>
          <p:cNvPr id="5" name="Picture 4">
            <a:extLst>
              <a:ext uri="{FF2B5EF4-FFF2-40B4-BE49-F238E27FC236}">
                <a16:creationId xmlns:a16="http://schemas.microsoft.com/office/drawing/2014/main" id="{BA51EC96-2827-4EDC-9793-0D077C083186}"/>
              </a:ext>
            </a:extLst>
          </p:cNvPr>
          <p:cNvPicPr>
            <a:picLocks noChangeAspect="1"/>
          </p:cNvPicPr>
          <p:nvPr/>
        </p:nvPicPr>
        <p:blipFill>
          <a:blip r:embed="rId3">
            <a:extLst>
              <a:ext uri="{837473B0-CC2E-450A-ABE3-18F120FF3D39}">
                <a1611:picAttrSrcUrl xmlns:a1611="http://schemas.microsoft.com/office/drawing/2016/11/main" r:id="rId4"/>
              </a:ext>
            </a:extLst>
          </a:blip>
          <a:srcRect l="15479" r="15479"/>
          <a:stretch/>
        </p:blipFill>
        <p:spPr>
          <a:xfrm>
            <a:off x="4409136" y="10"/>
            <a:ext cx="4734863" cy="51434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TextBox 5">
            <a:extLst>
              <a:ext uri="{FF2B5EF4-FFF2-40B4-BE49-F238E27FC236}">
                <a16:creationId xmlns:a16="http://schemas.microsoft.com/office/drawing/2014/main" id="{4E9E0FB3-D90C-4859-8A37-0DCCB4A326CD}"/>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dirty="0">
                <a:effectLst/>
                <a:latin typeface="+mj-lt"/>
                <a:ea typeface="Calibri" panose="020F0502020204030204" pitchFamily="34" charset="0"/>
              </a:rPr>
              <a:t>© 2022, Center for Dispute Resolution, Maryland Carey Law</a:t>
            </a:r>
          </a:p>
        </p:txBody>
      </p:sp>
      <p:sp>
        <p:nvSpPr>
          <p:cNvPr id="4" name="TextBox 3">
            <a:extLst>
              <a:ext uri="{FF2B5EF4-FFF2-40B4-BE49-F238E27FC236}">
                <a16:creationId xmlns:a16="http://schemas.microsoft.com/office/drawing/2014/main" id="{F57D15C5-00B6-4247-BE78-E53809527C74}"/>
              </a:ext>
            </a:extLst>
          </p:cNvPr>
          <p:cNvSpPr txBox="1"/>
          <p:nvPr/>
        </p:nvSpPr>
        <p:spPr>
          <a:xfrm>
            <a:off x="4409136" y="5143497"/>
            <a:ext cx="4734863" cy="230832"/>
          </a:xfrm>
          <a:prstGeom prst="rect">
            <a:avLst/>
          </a:prstGeom>
          <a:noFill/>
        </p:spPr>
        <p:txBody>
          <a:bodyPr wrap="square" rtlCol="0">
            <a:spAutoFit/>
          </a:bodyPr>
          <a:lstStyle/>
          <a:p>
            <a:r>
              <a:rPr lang="en-US" sz="900">
                <a:hlinkClick r:id="rId4" tooltip="https://www.flickr.com/photos/gilchristlaura/40636711553"/>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33332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BEC4-2F94-48EB-B8CA-4A925618D427}"/>
              </a:ext>
            </a:extLst>
          </p:cNvPr>
          <p:cNvSpPr>
            <a:spLocks noGrp="1"/>
          </p:cNvSpPr>
          <p:nvPr>
            <p:ph type="title"/>
          </p:nvPr>
        </p:nvSpPr>
        <p:spPr>
          <a:xfrm>
            <a:off x="628650" y="510777"/>
            <a:ext cx="7886700" cy="994172"/>
          </a:xfrm>
        </p:spPr>
        <p:txBody>
          <a:bodyPr/>
          <a:lstStyle/>
          <a:p>
            <a:r>
              <a:rPr lang="en-US"/>
              <a:t>Sitting in your chairs . . .</a:t>
            </a:r>
            <a:endParaRPr lang="en-US" dirty="0"/>
          </a:p>
        </p:txBody>
      </p:sp>
      <p:sp>
        <p:nvSpPr>
          <p:cNvPr id="3" name="Content Placeholder 2">
            <a:extLst>
              <a:ext uri="{FF2B5EF4-FFF2-40B4-BE49-F238E27FC236}">
                <a16:creationId xmlns:a16="http://schemas.microsoft.com/office/drawing/2014/main" id="{23E336E7-B1B0-427B-86C9-26DAB8161279}"/>
              </a:ext>
            </a:extLst>
          </p:cNvPr>
          <p:cNvSpPr>
            <a:spLocks noGrp="1"/>
          </p:cNvSpPr>
          <p:nvPr>
            <p:ph idx="1"/>
          </p:nvPr>
        </p:nvSpPr>
        <p:spPr>
          <a:xfrm>
            <a:off x="628650" y="1434751"/>
            <a:ext cx="7886700" cy="3197971"/>
          </a:xfrm>
        </p:spPr>
        <p:txBody>
          <a:bodyPr vert="horz" lIns="91440" tIns="45720" rIns="91440" bIns="45720" rtlCol="0" anchor="t">
            <a:normAutofit/>
          </a:bodyPr>
          <a:lstStyle/>
          <a:p>
            <a:r>
              <a:rPr lang="en-US" dirty="0"/>
              <a:t>Take a moment to get quiet and calm.</a:t>
            </a:r>
          </a:p>
          <a:p>
            <a:pPr lvl="1" indent="-285750"/>
            <a:r>
              <a:rPr lang="en-US" dirty="0"/>
              <a:t>Take a deep, cleansing breath that fills your lungs, then exhale slowly.</a:t>
            </a:r>
            <a:endParaRPr lang="en-US" dirty="0">
              <a:cs typeface="Calibri"/>
            </a:endParaRPr>
          </a:p>
          <a:p>
            <a:pPr lvl="1" indent="-285750"/>
            <a:r>
              <a:rPr lang="en-US" dirty="0"/>
              <a:t>Repeat two more times so you’ve taken three full, deep breaths.</a:t>
            </a:r>
            <a:endParaRPr lang="en-US" dirty="0">
              <a:cs typeface="Calibri"/>
            </a:endParaRPr>
          </a:p>
          <a:p>
            <a:pPr lvl="1" indent="-285750">
              <a:buFont typeface="Arial" panose="020B0604020202020204" pitchFamily="34" charset="0"/>
              <a:buChar char="•"/>
            </a:pPr>
            <a:endParaRPr lang="en-US" dirty="0">
              <a:ea typeface="+mn-lt"/>
              <a:cs typeface="+mn-lt"/>
            </a:endParaRPr>
          </a:p>
          <a:p>
            <a:pPr>
              <a:buFont typeface="Arial"/>
              <a:buChar char="•"/>
            </a:pPr>
            <a:r>
              <a:rPr lang="en-US" dirty="0">
                <a:ea typeface="+mn-lt"/>
                <a:cs typeface="+mn-lt"/>
              </a:rPr>
              <a:t>Look at the guidelines you adopted in the last lesson. Do they include what’s needed to help you feel safe and comfortable when you participate in circle? </a:t>
            </a:r>
          </a:p>
          <a:p>
            <a:pPr marL="800100" lvl="1" indent="-285750">
              <a:buFont typeface="Arial"/>
              <a:buChar char="•"/>
            </a:pPr>
            <a:r>
              <a:rPr lang="en-US" dirty="0">
                <a:ea typeface="+mn-lt"/>
                <a:cs typeface="+mn-lt"/>
              </a:rPr>
              <a:t>Show your agreement with a thumbs-up or indicate that you want to make some changes with a thumbs-down signal. </a:t>
            </a:r>
            <a:endParaRPr lang="en-US" dirty="0"/>
          </a:p>
          <a:p>
            <a:endParaRPr lang="en-US" dirty="0"/>
          </a:p>
        </p:txBody>
      </p:sp>
      <p:sp>
        <p:nvSpPr>
          <p:cNvPr id="4" name="TextBox 3">
            <a:extLst>
              <a:ext uri="{FF2B5EF4-FFF2-40B4-BE49-F238E27FC236}">
                <a16:creationId xmlns:a16="http://schemas.microsoft.com/office/drawing/2014/main" id="{F009D42A-212B-4470-866A-23ED5A60FECD}"/>
              </a:ext>
            </a:extLst>
          </p:cNvPr>
          <p:cNvSpPr txBox="1"/>
          <p:nvPr/>
        </p:nvSpPr>
        <p:spPr>
          <a:xfrm>
            <a:off x="2929029" y="4636893"/>
            <a:ext cx="3285941" cy="246221"/>
          </a:xfrm>
          <a:prstGeom prst="rect">
            <a:avLst/>
          </a:prstGeom>
          <a:noFill/>
        </p:spPr>
        <p:txBody>
          <a:bodyPr wrap="square" rtlCol="0">
            <a:spAutoFit/>
          </a:bodyPr>
          <a:lstStyle/>
          <a:p>
            <a:pPr marL="0" marR="0">
              <a:spcBef>
                <a:spcPts val="0"/>
              </a:spcBef>
              <a:spcAft>
                <a:spcPts val="0"/>
              </a:spcAft>
            </a:pPr>
            <a:r>
              <a:rPr lang="en-US" sz="1000">
                <a:effectLst/>
                <a:latin typeface="+mj-lt"/>
                <a:ea typeface="Calibri" panose="020F0502020204030204" pitchFamily="34" charset="0"/>
              </a:rPr>
              <a:t>© 2022, Center for Dispute Resolution, Maryland Carey Law</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3574055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96C849BCB624499A0BD362BD45EA0F" ma:contentTypeVersion="19" ma:contentTypeDescription="Create a new document." ma:contentTypeScope="" ma:versionID="e3d96b0e5f85832316673318d652a5b5">
  <xsd:schema xmlns:xsd="http://www.w3.org/2001/XMLSchema" xmlns:xs="http://www.w3.org/2001/XMLSchema" xmlns:p="http://schemas.microsoft.com/office/2006/metadata/properties" xmlns:ns1="http://schemas.microsoft.com/sharepoint/v3" xmlns:ns2="f5c596a2-3572-4075-9281-51bc5a2d8d1f" xmlns:ns3="d9d7d1d7-1e6b-4736-8167-e9aa3727f623" targetNamespace="http://schemas.microsoft.com/office/2006/metadata/properties" ma:root="true" ma:fieldsID="155a43364badb3dca8849a5c879d2a3b" ns1:_="" ns2:_="" ns3:_="">
    <xsd:import namespace="http://schemas.microsoft.com/sharepoint/v3"/>
    <xsd:import namespace="f5c596a2-3572-4075-9281-51bc5a2d8d1f"/>
    <xsd:import namespace="d9d7d1d7-1e6b-4736-8167-e9aa3727f6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596a2-3572-4075-9281-51bc5a2d8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d7d1d7-1e6b-4736-8167-e9aa3727f6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a3b2375-8702-4d45-94c1-ee1e46da1d2e}" ma:internalName="TaxCatchAll" ma:showField="CatchAllData" ma:web="d9d7d1d7-1e6b-4736-8167-e9aa3727f6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9d7d1d7-1e6b-4736-8167-e9aa3727f623" xsi:nil="true"/>
    <lcf76f155ced4ddcb4097134ff3c332f xmlns="f5c596a2-3572-4075-9281-51bc5a2d8d1f">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7232A-B7AE-4292-8DDD-67E9C8F624AF}"/>
</file>

<file path=customXml/itemProps2.xml><?xml version="1.0" encoding="utf-8"?>
<ds:datastoreItem xmlns:ds="http://schemas.openxmlformats.org/officeDocument/2006/customXml" ds:itemID="{5AF1817F-45C5-4036-B973-F1F828C71527}">
  <ds:schemaRefs>
    <ds:schemaRef ds:uri="http://purl.org/dc/dcmitype/"/>
    <ds:schemaRef ds:uri="http://purl.org/dc/terms/"/>
    <ds:schemaRef ds:uri="http://schemas.microsoft.com/office/2006/documentManagement/types"/>
    <ds:schemaRef ds:uri="http://www.w3.org/XML/1998/namespace"/>
    <ds:schemaRef ds:uri="f5c596a2-3572-4075-9281-51bc5a2d8d1f"/>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d9d7d1d7-1e6b-4736-8167-e9aa3727f623"/>
    <ds:schemaRef ds:uri="http://schemas.microsoft.com/sharepoint/v3"/>
  </ds:schemaRefs>
</ds:datastoreItem>
</file>

<file path=customXml/itemProps3.xml><?xml version="1.0" encoding="utf-8"?>
<ds:datastoreItem xmlns:ds="http://schemas.openxmlformats.org/officeDocument/2006/customXml" ds:itemID="{4EC9889E-0051-49EE-BEF4-715BDAEF87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231</TotalTime>
  <Words>1451</Words>
  <Application>Microsoft Office PowerPoint</Application>
  <PresentationFormat>On-screen Show (16:9)</PresentationFormat>
  <Paragraphs>107</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Restorative Approaches:  A New Look at an Old Story</vt:lpstr>
      <vt:lpstr>Pop Quiz</vt:lpstr>
      <vt:lpstr>Collaborate with Reading</vt:lpstr>
      <vt:lpstr>Jack and the Beanstalk</vt:lpstr>
      <vt:lpstr> </vt:lpstr>
      <vt:lpstr>Working in your small groups . . .</vt:lpstr>
      <vt:lpstr>When everyone in your group has had a chance to answer each of the three questions from their character’s perspective, revisit the question on the right:</vt:lpstr>
      <vt:lpstr>Welcome!</vt:lpstr>
      <vt:lpstr>Sitting in your chairs . . .</vt:lpstr>
      <vt:lpstr>Remember the Talking Piece Process?</vt:lpstr>
      <vt:lpstr>Who is the Villain of this Story?</vt:lpstr>
      <vt:lpstr>Thank you for learning with us!</vt:lpstr>
      <vt:lpstr>Special Thanks to .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Baffuto, Michelle</dc:creator>
  <cp:lastModifiedBy>Guerin, Toby</cp:lastModifiedBy>
  <cp:revision>252</cp:revision>
  <dcterms:created xsi:type="dcterms:W3CDTF">2022-09-07T14:05:15Z</dcterms:created>
  <dcterms:modified xsi:type="dcterms:W3CDTF">2022-12-30T18:34:48Z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0x0101004396C849BCB624499A0BD362BD45EA0F</vt:lpwstr>
  </property>
  <property fmtid="{D5CDD505-2E9C-101B-9397-08002B2CF9AE}" pid="3" name="MediaServiceImageTags">
    <vt:lpwstr/>
  </property>
</Properties>
</file>