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20"/>
  </p:notesMasterIdLst>
  <p:sldIdLst>
    <p:sldId id="256" r:id="rId6"/>
    <p:sldId id="591" r:id="rId7"/>
    <p:sldId id="340" r:id="rId8"/>
    <p:sldId id="545" r:id="rId9"/>
    <p:sldId id="349" r:id="rId10"/>
    <p:sldId id="546" r:id="rId11"/>
    <p:sldId id="547" r:id="rId12"/>
    <p:sldId id="587" r:id="rId13"/>
    <p:sldId id="258" r:id="rId14"/>
    <p:sldId id="260" r:id="rId15"/>
    <p:sldId id="269" r:id="rId16"/>
    <p:sldId id="268" r:id="rId17"/>
    <p:sldId id="588" r:id="rId18"/>
    <p:sldId id="267"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99792-8C52-37AA-5F19-061113FF0149}" v="30" dt="2022-12-29T21:05:29.360"/>
    <p1510:client id="{59897CAD-509E-A7DF-9A26-4748E573D2AD}" v="8" dt="2022-12-30T18:57:37.909"/>
    <p1510:client id="{8AC8B666-0BBB-61FE-9D3E-3B22E051B345}" v="62" dt="2022-12-29T19:37:22.891"/>
    <p1510:client id="{9A6EA3B2-DB23-A1A7-D075-7675CE56EE7F}" v="92" dt="2022-12-29T20:45:11.180"/>
    <p1510:client id="{CF88ECE8-95A3-4A82-91BE-1FA0E0E1BEFC}" v="14" dt="2022-12-21T22:59:34.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rin, Toby" userId="2872056b-925f-4428-af63-73fcc8a0d419" providerId="ADAL" clId="{0B5B11BB-E98E-4D50-9E58-CF569B8E9299}"/>
    <pc:docChg chg="modSld">
      <pc:chgData name="Guerin, Toby" userId="2872056b-925f-4428-af63-73fcc8a0d419" providerId="ADAL" clId="{0B5B11BB-E98E-4D50-9E58-CF569B8E9299}" dt="2022-11-30T19:32:17.048" v="0" actId="20577"/>
      <pc:docMkLst>
        <pc:docMk/>
      </pc:docMkLst>
      <pc:sldChg chg="modSp mod">
        <pc:chgData name="Guerin, Toby" userId="2872056b-925f-4428-af63-73fcc8a0d419" providerId="ADAL" clId="{0B5B11BB-E98E-4D50-9E58-CF569B8E9299}" dt="2022-11-30T19:32:17.048" v="0" actId="20577"/>
        <pc:sldMkLst>
          <pc:docMk/>
          <pc:sldMk cId="3574055936" sldId="258"/>
        </pc:sldMkLst>
        <pc:spChg chg="mod">
          <ac:chgData name="Guerin, Toby" userId="2872056b-925f-4428-af63-73fcc8a0d419" providerId="ADAL" clId="{0B5B11BB-E98E-4D50-9E58-CF569B8E9299}" dt="2022-11-30T19:32:17.048" v="0" actId="20577"/>
          <ac:spMkLst>
            <pc:docMk/>
            <pc:sldMk cId="3574055936" sldId="258"/>
            <ac:spMk id="3" creationId="{23E336E7-B1B0-427B-86C9-26DAB8161279}"/>
          </ac:spMkLst>
        </pc:spChg>
      </pc:sldChg>
    </pc:docChg>
  </pc:docChgLst>
  <pc:docChgLst>
    <pc:chgData name="Schertzing, Nancy" userId="S::nschertzing@law.umaryland.edu::2970b522-597a-462b-a710-ecaf09241dc3" providerId="AD" clId="Web-{8AC8B666-0BBB-61FE-9D3E-3B22E051B345}"/>
    <pc:docChg chg="modSld">
      <pc:chgData name="Schertzing, Nancy" userId="S::nschertzing@law.umaryland.edu::2970b522-597a-462b-a710-ecaf09241dc3" providerId="AD" clId="Web-{8AC8B666-0BBB-61FE-9D3E-3B22E051B345}" dt="2022-12-29T19:37:22.891" v="65" actId="14100"/>
      <pc:docMkLst>
        <pc:docMk/>
      </pc:docMkLst>
      <pc:sldChg chg="modSp addAnim delAnim modAnim">
        <pc:chgData name="Schertzing, Nancy" userId="S::nschertzing@law.umaryland.edu::2970b522-597a-462b-a710-ecaf09241dc3" providerId="AD" clId="Web-{8AC8B666-0BBB-61FE-9D3E-3B22E051B345}" dt="2022-12-29T19:37:22.891" v="65" actId="14100"/>
        <pc:sldMkLst>
          <pc:docMk/>
          <pc:sldMk cId="256206711" sldId="340"/>
        </pc:sldMkLst>
        <pc:spChg chg="mod">
          <ac:chgData name="Schertzing, Nancy" userId="S::nschertzing@law.umaryland.edu::2970b522-597a-462b-a710-ecaf09241dc3" providerId="AD" clId="Web-{8AC8B666-0BBB-61FE-9D3E-3B22E051B345}" dt="2022-12-29T19:37:22.891" v="65" actId="14100"/>
          <ac:spMkLst>
            <pc:docMk/>
            <pc:sldMk cId="256206711" sldId="340"/>
            <ac:spMk id="3" creationId="{00000000-0000-0000-0000-000000000000}"/>
          </ac:spMkLst>
        </pc:spChg>
      </pc:sldChg>
    </pc:docChg>
  </pc:docChgLst>
  <pc:docChgLst>
    <pc:chgData name="Schertzing, Nancy" userId="2970b522-597a-462b-a710-ecaf09241dc3" providerId="ADAL" clId="{CF88ECE8-95A3-4A82-91BE-1FA0E0E1BEFC}"/>
    <pc:docChg chg="custSel modSld">
      <pc:chgData name="Schertzing, Nancy" userId="2970b522-597a-462b-a710-ecaf09241dc3" providerId="ADAL" clId="{CF88ECE8-95A3-4A82-91BE-1FA0E0E1BEFC}" dt="2022-12-21T23:09:03.020" v="580" actId="1076"/>
      <pc:docMkLst>
        <pc:docMk/>
      </pc:docMkLst>
      <pc:sldChg chg="addSp delSp modSp modTransition modAnim">
        <pc:chgData name="Schertzing, Nancy" userId="2970b522-597a-462b-a710-ecaf09241dc3" providerId="ADAL" clId="{CF88ECE8-95A3-4A82-91BE-1FA0E0E1BEFC}" dt="2022-12-21T22:47:26.659" v="4"/>
        <pc:sldMkLst>
          <pc:docMk/>
          <pc:sldMk cId="256206711" sldId="340"/>
        </pc:sldMkLst>
        <pc:picChg chg="add del mod">
          <ac:chgData name="Schertzing, Nancy" userId="2970b522-597a-462b-a710-ecaf09241dc3" providerId="ADAL" clId="{CF88ECE8-95A3-4A82-91BE-1FA0E0E1BEFC}" dt="2022-12-21T22:40:43.984" v="1"/>
          <ac:picMkLst>
            <pc:docMk/>
            <pc:sldMk cId="256206711" sldId="340"/>
            <ac:picMk id="4" creationId="{6D7460F7-503E-447C-BB08-84A3DC90DCB7}"/>
          </ac:picMkLst>
        </pc:picChg>
        <pc:picChg chg="add del mod">
          <ac:chgData name="Schertzing, Nancy" userId="2970b522-597a-462b-a710-ecaf09241dc3" providerId="ADAL" clId="{CF88ECE8-95A3-4A82-91BE-1FA0E0E1BEFC}" dt="2022-12-21T22:43:42.945" v="3"/>
          <ac:picMkLst>
            <pc:docMk/>
            <pc:sldMk cId="256206711" sldId="340"/>
            <ac:picMk id="8" creationId="{6FFE54DA-A95C-4BB3-A66D-A09C12FA27FD}"/>
          </ac:picMkLst>
        </pc:picChg>
        <pc:picChg chg="add mod">
          <ac:chgData name="Schertzing, Nancy" userId="2970b522-597a-462b-a710-ecaf09241dc3" providerId="ADAL" clId="{CF88ECE8-95A3-4A82-91BE-1FA0E0E1BEFC}" dt="2022-12-21T22:47:26.659" v="4"/>
          <ac:picMkLst>
            <pc:docMk/>
            <pc:sldMk cId="256206711" sldId="340"/>
            <ac:picMk id="13" creationId="{A07DD967-0A04-4C70-BFCD-EEB337E837C6}"/>
          </ac:picMkLst>
        </pc:picChg>
      </pc:sldChg>
      <pc:sldChg chg="addSp modSp">
        <pc:chgData name="Schertzing, Nancy" userId="2970b522-597a-462b-a710-ecaf09241dc3" providerId="ADAL" clId="{CF88ECE8-95A3-4A82-91BE-1FA0E0E1BEFC}" dt="2022-12-21T22:54:02.920" v="8"/>
        <pc:sldMkLst>
          <pc:docMk/>
          <pc:sldMk cId="1359350901" sldId="349"/>
        </pc:sldMkLst>
        <pc:picChg chg="add mod">
          <ac:chgData name="Schertzing, Nancy" userId="2970b522-597a-462b-a710-ecaf09241dc3" providerId="ADAL" clId="{CF88ECE8-95A3-4A82-91BE-1FA0E0E1BEFC}" dt="2022-12-21T22:54:02.920" v="8"/>
          <ac:picMkLst>
            <pc:docMk/>
            <pc:sldMk cId="1359350901" sldId="349"/>
            <ac:picMk id="5" creationId="{CB591AE4-5C29-4305-8B00-3C4ED283EF64}"/>
          </ac:picMkLst>
        </pc:picChg>
      </pc:sldChg>
      <pc:sldChg chg="addSp delSp modSp modTransition modAnim">
        <pc:chgData name="Schertzing, Nancy" userId="2970b522-597a-462b-a710-ecaf09241dc3" providerId="ADAL" clId="{CF88ECE8-95A3-4A82-91BE-1FA0E0E1BEFC}" dt="2022-12-21T22:52:44.402" v="7"/>
        <pc:sldMkLst>
          <pc:docMk/>
          <pc:sldMk cId="2470000924" sldId="545"/>
        </pc:sldMkLst>
        <pc:picChg chg="add del mod">
          <ac:chgData name="Schertzing, Nancy" userId="2970b522-597a-462b-a710-ecaf09241dc3" providerId="ADAL" clId="{CF88ECE8-95A3-4A82-91BE-1FA0E0E1BEFC}" dt="2022-12-21T22:52:06.617" v="6"/>
          <ac:picMkLst>
            <pc:docMk/>
            <pc:sldMk cId="2470000924" sldId="545"/>
            <ac:picMk id="4" creationId="{C3AF497D-A1F1-4375-8461-645D52F1D385}"/>
          </ac:picMkLst>
        </pc:picChg>
        <pc:picChg chg="add mod">
          <ac:chgData name="Schertzing, Nancy" userId="2970b522-597a-462b-a710-ecaf09241dc3" providerId="ADAL" clId="{CF88ECE8-95A3-4A82-91BE-1FA0E0E1BEFC}" dt="2022-12-21T22:52:44.402" v="7"/>
          <ac:picMkLst>
            <pc:docMk/>
            <pc:sldMk cId="2470000924" sldId="545"/>
            <ac:picMk id="6" creationId="{2955D4F7-00C0-4893-B74B-3CA2214A3CC3}"/>
          </ac:picMkLst>
        </pc:picChg>
      </pc:sldChg>
      <pc:sldChg chg="addSp modSp modTransition">
        <pc:chgData name="Schertzing, Nancy" userId="2970b522-597a-462b-a710-ecaf09241dc3" providerId="ADAL" clId="{CF88ECE8-95A3-4A82-91BE-1FA0E0E1BEFC}" dt="2022-12-21T22:56:04.679" v="10"/>
        <pc:sldMkLst>
          <pc:docMk/>
          <pc:sldMk cId="53442119" sldId="546"/>
        </pc:sldMkLst>
        <pc:picChg chg="add mod">
          <ac:chgData name="Schertzing, Nancy" userId="2970b522-597a-462b-a710-ecaf09241dc3" providerId="ADAL" clId="{CF88ECE8-95A3-4A82-91BE-1FA0E0E1BEFC}" dt="2022-12-21T22:56:04.679" v="10"/>
          <ac:picMkLst>
            <pc:docMk/>
            <pc:sldMk cId="53442119" sldId="546"/>
            <ac:picMk id="5" creationId="{4A5A4956-4CE2-4F4E-8519-561CBCC7EBD4}"/>
          </ac:picMkLst>
        </pc:picChg>
      </pc:sldChg>
      <pc:sldChg chg="addSp delSp modSp modTransition modAnim">
        <pc:chgData name="Schertzing, Nancy" userId="2970b522-597a-462b-a710-ecaf09241dc3" providerId="ADAL" clId="{CF88ECE8-95A3-4A82-91BE-1FA0E0E1BEFC}" dt="2022-12-21T22:59:34.098" v="13"/>
        <pc:sldMkLst>
          <pc:docMk/>
          <pc:sldMk cId="2120692392" sldId="547"/>
        </pc:sldMkLst>
        <pc:picChg chg="add del mod">
          <ac:chgData name="Schertzing, Nancy" userId="2970b522-597a-462b-a710-ecaf09241dc3" providerId="ADAL" clId="{CF88ECE8-95A3-4A82-91BE-1FA0E0E1BEFC}" dt="2022-12-21T22:58:03.339" v="12"/>
          <ac:picMkLst>
            <pc:docMk/>
            <pc:sldMk cId="2120692392" sldId="547"/>
            <ac:picMk id="4" creationId="{EBA4C786-F3FF-4B97-9DEC-9ED408C49BE2}"/>
          </ac:picMkLst>
        </pc:picChg>
        <pc:picChg chg="add mod">
          <ac:chgData name="Schertzing, Nancy" userId="2970b522-597a-462b-a710-ecaf09241dc3" providerId="ADAL" clId="{CF88ECE8-95A3-4A82-91BE-1FA0E0E1BEFC}" dt="2022-12-21T22:59:34.098" v="13"/>
          <ac:picMkLst>
            <pc:docMk/>
            <pc:sldMk cId="2120692392" sldId="547"/>
            <ac:picMk id="5" creationId="{6346F1A0-EE72-43D8-A204-FAE0B10E8268}"/>
          </ac:picMkLst>
        </pc:picChg>
      </pc:sldChg>
      <pc:sldChg chg="modSp mod">
        <pc:chgData name="Schertzing, Nancy" userId="2970b522-597a-462b-a710-ecaf09241dc3" providerId="ADAL" clId="{CF88ECE8-95A3-4A82-91BE-1FA0E0E1BEFC}" dt="2022-12-21T23:09:03.020" v="580" actId="1076"/>
        <pc:sldMkLst>
          <pc:docMk/>
          <pc:sldMk cId="471257076" sldId="588"/>
        </pc:sldMkLst>
        <pc:spChg chg="mod">
          <ac:chgData name="Schertzing, Nancy" userId="2970b522-597a-462b-a710-ecaf09241dc3" providerId="ADAL" clId="{CF88ECE8-95A3-4A82-91BE-1FA0E0E1BEFC}" dt="2022-12-21T23:08:55.485" v="579" actId="1076"/>
          <ac:spMkLst>
            <pc:docMk/>
            <pc:sldMk cId="471257076" sldId="588"/>
            <ac:spMk id="2" creationId="{ACBA2F7F-C111-4491-BD9B-ACAD30CEE654}"/>
          </ac:spMkLst>
        </pc:spChg>
        <pc:spChg chg="mod">
          <ac:chgData name="Schertzing, Nancy" userId="2970b522-597a-462b-a710-ecaf09241dc3" providerId="ADAL" clId="{CF88ECE8-95A3-4A82-91BE-1FA0E0E1BEFC}" dt="2022-12-21T23:09:03.020" v="580" actId="1076"/>
          <ac:spMkLst>
            <pc:docMk/>
            <pc:sldMk cId="471257076" sldId="588"/>
            <ac:spMk id="3" creationId="{799C38BC-8EAE-4AE4-A685-712C633A1880}"/>
          </ac:spMkLst>
        </pc:spChg>
      </pc:sldChg>
    </pc:docChg>
  </pc:docChgLst>
  <pc:docChgLst>
    <pc:chgData name="Schertzing, Nancy" userId="S::nschertzing@law.umaryland.edu::2970b522-597a-462b-a710-ecaf09241dc3" providerId="AD" clId="Web-{08B99792-8C52-37AA-5F19-061113FF0149}"/>
    <pc:docChg chg="modSld">
      <pc:chgData name="Schertzing, Nancy" userId="S::nschertzing@law.umaryland.edu::2970b522-597a-462b-a710-ecaf09241dc3" providerId="AD" clId="Web-{08B99792-8C52-37AA-5F19-061113FF0149}" dt="2022-12-29T21:05:29.360" v="30" actId="20577"/>
      <pc:docMkLst>
        <pc:docMk/>
      </pc:docMkLst>
      <pc:sldChg chg="modSp">
        <pc:chgData name="Schertzing, Nancy" userId="S::nschertzing@law.umaryland.edu::2970b522-597a-462b-a710-ecaf09241dc3" providerId="AD" clId="Web-{08B99792-8C52-37AA-5F19-061113FF0149}" dt="2022-12-29T21:05:29.360" v="30" actId="20577"/>
        <pc:sldMkLst>
          <pc:docMk/>
          <pc:sldMk cId="1462074577" sldId="591"/>
        </pc:sldMkLst>
        <pc:spChg chg="mod">
          <ac:chgData name="Schertzing, Nancy" userId="S::nschertzing@law.umaryland.edu::2970b522-597a-462b-a710-ecaf09241dc3" providerId="AD" clId="Web-{08B99792-8C52-37AA-5F19-061113FF0149}" dt="2022-12-29T21:05:29.360" v="30" actId="20577"/>
          <ac:spMkLst>
            <pc:docMk/>
            <pc:sldMk cId="1462074577" sldId="591"/>
            <ac:spMk id="2" creationId="{720A610A-6764-C1D5-A959-4862BFDB8789}"/>
          </ac:spMkLst>
        </pc:spChg>
        <pc:spChg chg="mod">
          <ac:chgData name="Schertzing, Nancy" userId="S::nschertzing@law.umaryland.edu::2970b522-597a-462b-a710-ecaf09241dc3" providerId="AD" clId="Web-{08B99792-8C52-37AA-5F19-061113FF0149}" dt="2022-12-29T21:05:00.921" v="28" actId="14100"/>
          <ac:spMkLst>
            <pc:docMk/>
            <pc:sldMk cId="1462074577" sldId="591"/>
            <ac:spMk id="3" creationId="{0F9B55DD-BD16-0EB8-AAE4-523CF4309D7E}"/>
          </ac:spMkLst>
        </pc:spChg>
      </pc:sldChg>
    </pc:docChg>
  </pc:docChgLst>
  <pc:docChgLst>
    <pc:chgData name="Schertzing, Nancy" userId="S::nschertzing@law.umaryland.edu::2970b522-597a-462b-a710-ecaf09241dc3" providerId="AD" clId="Web-{9A6EA3B2-DB23-A1A7-D075-7675CE56EE7F}"/>
    <pc:docChg chg="addSld delSld modSld addMainMaster">
      <pc:chgData name="Schertzing, Nancy" userId="S::nschertzing@law.umaryland.edu::2970b522-597a-462b-a710-ecaf09241dc3" providerId="AD" clId="Web-{9A6EA3B2-DB23-A1A7-D075-7675CE56EE7F}" dt="2022-12-29T20:45:11.180" v="95" actId="20577"/>
      <pc:docMkLst>
        <pc:docMk/>
      </pc:docMkLst>
      <pc:sldChg chg="modSp">
        <pc:chgData name="Schertzing, Nancy" userId="S::nschertzing@law.umaryland.edu::2970b522-597a-462b-a710-ecaf09241dc3" providerId="AD" clId="Web-{9A6EA3B2-DB23-A1A7-D075-7675CE56EE7F}" dt="2022-12-29T20:39:21.794" v="68" actId="20577"/>
        <pc:sldMkLst>
          <pc:docMk/>
          <pc:sldMk cId="3574055936" sldId="258"/>
        </pc:sldMkLst>
        <pc:spChg chg="mod">
          <ac:chgData name="Schertzing, Nancy" userId="S::nschertzing@law.umaryland.edu::2970b522-597a-462b-a710-ecaf09241dc3" providerId="AD" clId="Web-{9A6EA3B2-DB23-A1A7-D075-7675CE56EE7F}" dt="2022-12-29T20:39:21.794" v="68" actId="20577"/>
          <ac:spMkLst>
            <pc:docMk/>
            <pc:sldMk cId="3574055936" sldId="258"/>
            <ac:spMk id="3" creationId="{23E336E7-B1B0-427B-86C9-26DAB8161279}"/>
          </ac:spMkLst>
        </pc:spChg>
      </pc:sldChg>
      <pc:sldChg chg="modSp">
        <pc:chgData name="Schertzing, Nancy" userId="S::nschertzing@law.umaryland.edu::2970b522-597a-462b-a710-ecaf09241dc3" providerId="AD" clId="Web-{9A6EA3B2-DB23-A1A7-D075-7675CE56EE7F}" dt="2022-12-29T20:41:40.908" v="93" actId="20577"/>
        <pc:sldMkLst>
          <pc:docMk/>
          <pc:sldMk cId="911064214" sldId="260"/>
        </pc:sldMkLst>
        <pc:spChg chg="mod">
          <ac:chgData name="Schertzing, Nancy" userId="S::nschertzing@law.umaryland.edu::2970b522-597a-462b-a710-ecaf09241dc3" providerId="AD" clId="Web-{9A6EA3B2-DB23-A1A7-D075-7675CE56EE7F}" dt="2022-12-29T20:41:40.908" v="93" actId="20577"/>
          <ac:spMkLst>
            <pc:docMk/>
            <pc:sldMk cId="911064214" sldId="260"/>
            <ac:spMk id="2" creationId="{751796E3-7829-4311-B498-3D4836B142F1}"/>
          </ac:spMkLst>
        </pc:spChg>
        <pc:graphicFrameChg chg="mod modGraphic">
          <ac:chgData name="Schertzing, Nancy" userId="S::nschertzing@law.umaryland.edu::2970b522-597a-462b-a710-ecaf09241dc3" providerId="AD" clId="Web-{9A6EA3B2-DB23-A1A7-D075-7675CE56EE7F}" dt="2022-12-29T20:40:23.093" v="70" actId="14100"/>
          <ac:graphicFrameMkLst>
            <pc:docMk/>
            <pc:sldMk cId="911064214" sldId="260"/>
            <ac:graphicFrameMk id="16" creationId="{C9346487-110F-9BDC-24CD-96E2903FA6A6}"/>
          </ac:graphicFrameMkLst>
        </pc:graphicFrameChg>
      </pc:sldChg>
      <pc:sldChg chg="modSp">
        <pc:chgData name="Schertzing, Nancy" userId="S::nschertzing@law.umaryland.edu::2970b522-597a-462b-a710-ecaf09241dc3" providerId="AD" clId="Web-{9A6EA3B2-DB23-A1A7-D075-7675CE56EE7F}" dt="2022-12-29T20:45:11.180" v="95" actId="20577"/>
        <pc:sldMkLst>
          <pc:docMk/>
          <pc:sldMk cId="471257076" sldId="588"/>
        </pc:sldMkLst>
        <pc:spChg chg="mod">
          <ac:chgData name="Schertzing, Nancy" userId="S::nschertzing@law.umaryland.edu::2970b522-597a-462b-a710-ecaf09241dc3" providerId="AD" clId="Web-{9A6EA3B2-DB23-A1A7-D075-7675CE56EE7F}" dt="2022-12-29T20:45:11.180" v="95" actId="20577"/>
          <ac:spMkLst>
            <pc:docMk/>
            <pc:sldMk cId="471257076" sldId="588"/>
            <ac:spMk id="3" creationId="{799C38BC-8EAE-4AE4-A685-712C633A1880}"/>
          </ac:spMkLst>
        </pc:spChg>
      </pc:sldChg>
      <pc:sldChg chg="delSp modSp add del delAnim">
        <pc:chgData name="Schertzing, Nancy" userId="S::nschertzing@law.umaryland.edu::2970b522-597a-462b-a710-ecaf09241dc3" providerId="AD" clId="Web-{9A6EA3B2-DB23-A1A7-D075-7675CE56EE7F}" dt="2022-12-29T20:36:14.523" v="62"/>
        <pc:sldMkLst>
          <pc:docMk/>
          <pc:sldMk cId="3601953999" sldId="589"/>
        </pc:sldMkLst>
        <pc:spChg chg="mod">
          <ac:chgData name="Schertzing, Nancy" userId="S::nschertzing@law.umaryland.edu::2970b522-597a-462b-a710-ecaf09241dc3" providerId="AD" clId="Web-{9A6EA3B2-DB23-A1A7-D075-7675CE56EE7F}" dt="2022-12-29T20:33:17.877" v="4" actId="20577"/>
          <ac:spMkLst>
            <pc:docMk/>
            <pc:sldMk cId="3601953999" sldId="589"/>
            <ac:spMk id="11" creationId="{5C75551E-DCC0-BC44-A104-30C49C0CF777}"/>
          </ac:spMkLst>
        </pc:spChg>
        <pc:picChg chg="del">
          <ac:chgData name="Schertzing, Nancy" userId="S::nschertzing@law.umaryland.edu::2970b522-597a-462b-a710-ecaf09241dc3" providerId="AD" clId="Web-{9A6EA3B2-DB23-A1A7-D075-7675CE56EE7F}" dt="2022-12-29T20:32:25.313" v="1"/>
          <ac:picMkLst>
            <pc:docMk/>
            <pc:sldMk cId="3601953999" sldId="589"/>
            <ac:picMk id="3" creationId="{CF12541B-06DF-4B87-B1FC-BED3148A158D}"/>
          </ac:picMkLst>
        </pc:picChg>
      </pc:sldChg>
      <pc:sldChg chg="new del">
        <pc:chgData name="Schertzing, Nancy" userId="S::nschertzing@law.umaryland.edu::2970b522-597a-462b-a710-ecaf09241dc3" providerId="AD" clId="Web-{9A6EA3B2-DB23-A1A7-D075-7675CE56EE7F}" dt="2022-12-29T20:36:17.507" v="63"/>
        <pc:sldMkLst>
          <pc:docMk/>
          <pc:sldMk cId="3414636765" sldId="590"/>
        </pc:sldMkLst>
      </pc:sldChg>
      <pc:sldChg chg="addSp modSp new mod setBg">
        <pc:chgData name="Schertzing, Nancy" userId="S::nschertzing@law.umaryland.edu::2970b522-597a-462b-a710-ecaf09241dc3" providerId="AD" clId="Web-{9A6EA3B2-DB23-A1A7-D075-7675CE56EE7F}" dt="2022-12-29T20:36:10.085" v="61" actId="20577"/>
        <pc:sldMkLst>
          <pc:docMk/>
          <pc:sldMk cId="1462074577" sldId="591"/>
        </pc:sldMkLst>
        <pc:spChg chg="mod">
          <ac:chgData name="Schertzing, Nancy" userId="S::nschertzing@law.umaryland.edu::2970b522-597a-462b-a710-ecaf09241dc3" providerId="AD" clId="Web-{9A6EA3B2-DB23-A1A7-D075-7675CE56EE7F}" dt="2022-12-29T20:34:41.426" v="10" actId="20577"/>
          <ac:spMkLst>
            <pc:docMk/>
            <pc:sldMk cId="1462074577" sldId="591"/>
            <ac:spMk id="2" creationId="{720A610A-6764-C1D5-A959-4862BFDB8789}"/>
          </ac:spMkLst>
        </pc:spChg>
        <pc:spChg chg="mod">
          <ac:chgData name="Schertzing, Nancy" userId="S::nschertzing@law.umaryland.edu::2970b522-597a-462b-a710-ecaf09241dc3" providerId="AD" clId="Web-{9A6EA3B2-DB23-A1A7-D075-7675CE56EE7F}" dt="2022-12-29T20:36:10.085" v="61" actId="20577"/>
          <ac:spMkLst>
            <pc:docMk/>
            <pc:sldMk cId="1462074577" sldId="591"/>
            <ac:spMk id="3" creationId="{0F9B55DD-BD16-0EB8-AAE4-523CF4309D7E}"/>
          </ac:spMkLst>
        </pc:spChg>
        <pc:spChg chg="add">
          <ac:chgData name="Schertzing, Nancy" userId="S::nschertzing@law.umaryland.edu::2970b522-597a-462b-a710-ecaf09241dc3" providerId="AD" clId="Web-{9A6EA3B2-DB23-A1A7-D075-7675CE56EE7F}" dt="2022-12-29T20:34:34.176" v="8"/>
          <ac:spMkLst>
            <pc:docMk/>
            <pc:sldMk cId="1462074577" sldId="591"/>
            <ac:spMk id="10" creationId="{5E39A796-BE83-48B1-B33F-35C4A32AAB57}"/>
          </ac:spMkLst>
        </pc:spChg>
        <pc:spChg chg="add">
          <ac:chgData name="Schertzing, Nancy" userId="S::nschertzing@law.umaryland.edu::2970b522-597a-462b-a710-ecaf09241dc3" providerId="AD" clId="Web-{9A6EA3B2-DB23-A1A7-D075-7675CE56EE7F}" dt="2022-12-29T20:34:34.176" v="8"/>
          <ac:spMkLst>
            <pc:docMk/>
            <pc:sldMk cId="1462074577" sldId="591"/>
            <ac:spMk id="12" creationId="{72F84B47-E267-4194-8194-831DB7B5547F}"/>
          </ac:spMkLst>
        </pc:spChg>
        <pc:picChg chg="add mod">
          <ac:chgData name="Schertzing, Nancy" userId="S::nschertzing@law.umaryland.edu::2970b522-597a-462b-a710-ecaf09241dc3" providerId="AD" clId="Web-{9A6EA3B2-DB23-A1A7-D075-7675CE56EE7F}" dt="2022-12-29T20:34:34.176" v="8"/>
          <ac:picMkLst>
            <pc:docMk/>
            <pc:sldMk cId="1462074577" sldId="591"/>
            <ac:picMk id="5" creationId="{EF21D545-2C27-10F7-2025-D624206586F4}"/>
          </ac:picMkLst>
        </pc:picChg>
      </pc:sldChg>
      <pc:sldMasterChg chg="add addSldLayout">
        <pc:chgData name="Schertzing, Nancy" userId="S::nschertzing@law.umaryland.edu::2970b522-597a-462b-a710-ecaf09241dc3" providerId="AD" clId="Web-{9A6EA3B2-DB23-A1A7-D075-7675CE56EE7F}" dt="2022-12-29T19:49:57.839" v="0"/>
        <pc:sldMasterMkLst>
          <pc:docMk/>
          <pc:sldMasterMk cId="334897941" sldId="2147483686"/>
        </pc:sldMasterMkLst>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3177202057" sldId="2147483687"/>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1968836570" sldId="2147483688"/>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4055442945" sldId="2147483689"/>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1803044581" sldId="2147483690"/>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1010702271" sldId="2147483691"/>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2668676156" sldId="2147483692"/>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3561401768" sldId="2147483693"/>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1739483359" sldId="2147483694"/>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2710200012" sldId="2147483695"/>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667071704" sldId="2147483696"/>
          </pc:sldLayoutMkLst>
        </pc:sldLayoutChg>
        <pc:sldLayoutChg chg="add">
          <pc:chgData name="Schertzing, Nancy" userId="S::nschertzing@law.umaryland.edu::2970b522-597a-462b-a710-ecaf09241dc3" providerId="AD" clId="Web-{9A6EA3B2-DB23-A1A7-D075-7675CE56EE7F}" dt="2022-12-29T19:49:57.839" v="0"/>
          <pc:sldLayoutMkLst>
            <pc:docMk/>
            <pc:sldMasterMk cId="334897941" sldId="2147483686"/>
            <pc:sldLayoutMk cId="2792190452" sldId="2147483697"/>
          </pc:sldLayoutMkLst>
        </pc:sldLayoutChg>
      </pc:sldMasterChg>
    </pc:docChg>
  </pc:docChgLst>
  <pc:docChgLst>
    <pc:chgData name="Schertzing, Nancy" userId="2970b522-597a-462b-a710-ecaf09241dc3" providerId="ADAL" clId="{A40E5826-B08E-4DC6-812A-85258040D767}"/>
    <pc:docChg chg="undo custSel addSld delSld modSld sldOrd">
      <pc:chgData name="Schertzing, Nancy" userId="2970b522-597a-462b-a710-ecaf09241dc3" providerId="ADAL" clId="{A40E5826-B08E-4DC6-812A-85258040D767}" dt="2022-10-20T17:26:40.550" v="1667" actId="2696"/>
      <pc:docMkLst>
        <pc:docMk/>
      </pc:docMkLst>
      <pc:sldChg chg="addSp modSp mod">
        <pc:chgData name="Schertzing, Nancy" userId="2970b522-597a-462b-a710-ecaf09241dc3" providerId="ADAL" clId="{A40E5826-B08E-4DC6-812A-85258040D767}" dt="2022-10-07T13:44:47.541" v="1214"/>
        <pc:sldMkLst>
          <pc:docMk/>
          <pc:sldMk cId="102653823" sldId="256"/>
        </pc:sldMkLst>
        <pc:spChg chg="mod">
          <ac:chgData name="Schertzing, Nancy" userId="2970b522-597a-462b-a710-ecaf09241dc3" providerId="ADAL" clId="{A40E5826-B08E-4DC6-812A-85258040D767}" dt="2022-09-30T19:09:07.670" v="1036" actId="20577"/>
          <ac:spMkLst>
            <pc:docMk/>
            <pc:sldMk cId="102653823" sldId="256"/>
            <ac:spMk id="2" creationId="{E89FDA51-7E17-1D71-78E3-3E0355126979}"/>
          </ac:spMkLst>
        </pc:spChg>
        <pc:spChg chg="mod">
          <ac:chgData name="Schertzing, Nancy" userId="2970b522-597a-462b-a710-ecaf09241dc3" providerId="ADAL" clId="{A40E5826-B08E-4DC6-812A-85258040D767}" dt="2022-09-30T19:11:07.109" v="1069" actId="14100"/>
          <ac:spMkLst>
            <pc:docMk/>
            <pc:sldMk cId="102653823" sldId="256"/>
            <ac:spMk id="3" creationId="{E77AC8A6-081E-AB8D-D391-FD496728488A}"/>
          </ac:spMkLst>
        </pc:spChg>
        <pc:spChg chg="add mod">
          <ac:chgData name="Schertzing, Nancy" userId="2970b522-597a-462b-a710-ecaf09241dc3" providerId="ADAL" clId="{A40E5826-B08E-4DC6-812A-85258040D767}" dt="2022-10-07T13:44:47.541" v="1214"/>
          <ac:spMkLst>
            <pc:docMk/>
            <pc:sldMk cId="102653823" sldId="256"/>
            <ac:spMk id="4" creationId="{BC868294-8BB2-4C20-939A-635A1FA4D628}"/>
          </ac:spMkLst>
        </pc:spChg>
      </pc:sldChg>
      <pc:sldChg chg="addSp delSp modSp del">
        <pc:chgData name="Schertzing, Nancy" userId="2970b522-597a-462b-a710-ecaf09241dc3" providerId="ADAL" clId="{A40E5826-B08E-4DC6-812A-85258040D767}" dt="2022-10-20T17:26:40.550" v="1667" actId="2696"/>
        <pc:sldMkLst>
          <pc:docMk/>
          <pc:sldMk cId="4125624695" sldId="259"/>
        </pc:sldMkLst>
        <pc:spChg chg="mod">
          <ac:chgData name="Schertzing, Nancy" userId="2970b522-597a-462b-a710-ecaf09241dc3" providerId="ADAL" clId="{A40E5826-B08E-4DC6-812A-85258040D767}" dt="2022-09-30T19:06:49.649" v="832" actId="207"/>
          <ac:spMkLst>
            <pc:docMk/>
            <pc:sldMk cId="4125624695" sldId="259"/>
            <ac:spMk id="2" creationId="{12D3C9CC-F0AD-4F56-9B0F-18ED29C3B4C9}"/>
          </ac:spMkLst>
        </pc:spChg>
        <pc:spChg chg="add mod">
          <ac:chgData name="Schertzing, Nancy" userId="2970b522-597a-462b-a710-ecaf09241dc3" providerId="ADAL" clId="{A40E5826-B08E-4DC6-812A-85258040D767}" dt="2022-10-07T13:46:44.897" v="1234"/>
          <ac:spMkLst>
            <pc:docMk/>
            <pc:sldMk cId="4125624695" sldId="259"/>
            <ac:spMk id="5" creationId="{37DA55B4-858B-4197-B58D-57ED8033EA4E}"/>
          </ac:spMkLst>
        </pc:spChg>
        <pc:picChg chg="del mod">
          <ac:chgData name="Schertzing, Nancy" userId="2970b522-597a-462b-a710-ecaf09241dc3" providerId="ADAL" clId="{A40E5826-B08E-4DC6-812A-85258040D767}" dt="2022-10-07T13:46:42.566" v="1233" actId="478"/>
          <ac:picMkLst>
            <pc:docMk/>
            <pc:sldMk cId="4125624695" sldId="259"/>
            <ac:picMk id="8" creationId="{0FDB486F-8155-430C-B772-D174370CBAAC}"/>
          </ac:picMkLst>
        </pc:picChg>
      </pc:sldChg>
      <pc:sldChg chg="addSp delSp modSp del mod">
        <pc:chgData name="Schertzing, Nancy" userId="2970b522-597a-462b-a710-ecaf09241dc3" providerId="ADAL" clId="{A40E5826-B08E-4DC6-812A-85258040D767}" dt="2022-10-20T17:26:40.550" v="1667" actId="2696"/>
        <pc:sldMkLst>
          <pc:docMk/>
          <pc:sldMk cId="4842852" sldId="261"/>
        </pc:sldMkLst>
        <pc:spChg chg="del mod">
          <ac:chgData name="Schertzing, Nancy" userId="2970b522-597a-462b-a710-ecaf09241dc3" providerId="ADAL" clId="{A40E5826-B08E-4DC6-812A-85258040D767}" dt="2022-09-30T18:46:11.174" v="62" actId="478"/>
          <ac:spMkLst>
            <pc:docMk/>
            <pc:sldMk cId="4842852" sldId="261"/>
            <ac:spMk id="2" creationId="{EFA4EFE6-B8E3-4C22-BE3C-F33358C87EC7}"/>
          </ac:spMkLst>
        </pc:spChg>
        <pc:spChg chg="mod">
          <ac:chgData name="Schertzing, Nancy" userId="2970b522-597a-462b-a710-ecaf09241dc3" providerId="ADAL" clId="{A40E5826-B08E-4DC6-812A-85258040D767}" dt="2022-09-30T18:46:31.175" v="65" actId="14100"/>
          <ac:spMkLst>
            <pc:docMk/>
            <pc:sldMk cId="4842852" sldId="261"/>
            <ac:spMk id="4" creationId="{289067D4-6E83-49F7-8D16-D604DB96581E}"/>
          </ac:spMkLst>
        </pc:spChg>
        <pc:spChg chg="add mod">
          <ac:chgData name="Schertzing, Nancy" userId="2970b522-597a-462b-a710-ecaf09241dc3" providerId="ADAL" clId="{A40E5826-B08E-4DC6-812A-85258040D767}" dt="2022-09-30T18:46:15.068" v="63" actId="20577"/>
          <ac:spMkLst>
            <pc:docMk/>
            <pc:sldMk cId="4842852" sldId="261"/>
            <ac:spMk id="5" creationId="{A394D6EB-8C67-42EB-9C68-67828EC66B06}"/>
          </ac:spMkLst>
        </pc:spChg>
        <pc:spChg chg="mod">
          <ac:chgData name="Schertzing, Nancy" userId="2970b522-597a-462b-a710-ecaf09241dc3" providerId="ADAL" clId="{A40E5826-B08E-4DC6-812A-85258040D767}" dt="2022-09-30T18:46:40.576" v="66" actId="1076"/>
          <ac:spMkLst>
            <pc:docMk/>
            <pc:sldMk cId="4842852" sldId="261"/>
            <ac:spMk id="8" creationId="{65D53DAB-3782-41EF-B11B-8D5AD6C41955}"/>
          </ac:spMkLst>
        </pc:spChg>
      </pc:sldChg>
      <pc:sldChg chg="addSp delSp modSp del mod">
        <pc:chgData name="Schertzing, Nancy" userId="2970b522-597a-462b-a710-ecaf09241dc3" providerId="ADAL" clId="{A40E5826-B08E-4DC6-812A-85258040D767}" dt="2022-10-20T17:26:40.550" v="1667" actId="2696"/>
        <pc:sldMkLst>
          <pc:docMk/>
          <pc:sldMk cId="2332208913" sldId="262"/>
        </pc:sldMkLst>
        <pc:spChg chg="mod">
          <ac:chgData name="Schertzing, Nancy" userId="2970b522-597a-462b-a710-ecaf09241dc3" providerId="ADAL" clId="{A40E5826-B08E-4DC6-812A-85258040D767}" dt="2022-09-30T18:54:32" v="228" actId="1076"/>
          <ac:spMkLst>
            <pc:docMk/>
            <pc:sldMk cId="2332208913" sldId="262"/>
            <ac:spMk id="2" creationId="{B32870B6-D5A2-41D6-A6B7-4E44B2F9C2CE}"/>
          </ac:spMkLst>
        </pc:spChg>
        <pc:spChg chg="mod">
          <ac:chgData name="Schertzing, Nancy" userId="2970b522-597a-462b-a710-ecaf09241dc3" providerId="ADAL" clId="{A40E5826-B08E-4DC6-812A-85258040D767}" dt="2022-09-30T18:57:31.826" v="423" actId="27636"/>
          <ac:spMkLst>
            <pc:docMk/>
            <pc:sldMk cId="2332208913" sldId="262"/>
            <ac:spMk id="3" creationId="{B5C2309B-1FA9-40D8-B649-6A64A981D773}"/>
          </ac:spMkLst>
        </pc:spChg>
        <pc:spChg chg="mod">
          <ac:chgData name="Schertzing, Nancy" userId="2970b522-597a-462b-a710-ecaf09241dc3" providerId="ADAL" clId="{A40E5826-B08E-4DC6-812A-85258040D767}" dt="2022-09-30T18:57:31.825" v="422" actId="27636"/>
          <ac:spMkLst>
            <pc:docMk/>
            <pc:sldMk cId="2332208913" sldId="262"/>
            <ac:spMk id="4" creationId="{D4B355DC-AD6B-49B7-9106-671B59355D93}"/>
          </ac:spMkLst>
        </pc:spChg>
        <pc:spChg chg="add mod">
          <ac:chgData name="Schertzing, Nancy" userId="2970b522-597a-462b-a710-ecaf09241dc3" providerId="ADAL" clId="{A40E5826-B08E-4DC6-812A-85258040D767}" dt="2022-10-07T13:47:01.509" v="1236"/>
          <ac:spMkLst>
            <pc:docMk/>
            <pc:sldMk cId="2332208913" sldId="262"/>
            <ac:spMk id="7" creationId="{09666708-0012-4BA0-B194-60013FB9A5B8}"/>
          </ac:spMkLst>
        </pc:spChg>
        <pc:picChg chg="del mod">
          <ac:chgData name="Schertzing, Nancy" userId="2970b522-597a-462b-a710-ecaf09241dc3" providerId="ADAL" clId="{A40E5826-B08E-4DC6-812A-85258040D767}" dt="2022-10-07T13:46:57.202" v="1235" actId="478"/>
          <ac:picMkLst>
            <pc:docMk/>
            <pc:sldMk cId="2332208913" sldId="262"/>
            <ac:picMk id="6" creationId="{E84980E1-0133-4FD3-90CD-59B0C67CAF80}"/>
          </ac:picMkLst>
        </pc:picChg>
        <pc:picChg chg="mod">
          <ac:chgData name="Schertzing, Nancy" userId="2970b522-597a-462b-a710-ecaf09241dc3" providerId="ADAL" clId="{A40E5826-B08E-4DC6-812A-85258040D767}" dt="2022-09-30T18:57:26.713" v="420" actId="1076"/>
          <ac:picMkLst>
            <pc:docMk/>
            <pc:sldMk cId="2332208913" sldId="262"/>
            <ac:picMk id="11" creationId="{7116BA23-F25D-4326-836E-B8EE09073A7C}"/>
          </ac:picMkLst>
        </pc:picChg>
      </pc:sldChg>
      <pc:sldChg chg="addSp delSp modSp del mod modClrScheme chgLayout">
        <pc:chgData name="Schertzing, Nancy" userId="2970b522-597a-462b-a710-ecaf09241dc3" providerId="ADAL" clId="{A40E5826-B08E-4DC6-812A-85258040D767}" dt="2022-10-20T17:26:40.550" v="1667" actId="2696"/>
        <pc:sldMkLst>
          <pc:docMk/>
          <pc:sldMk cId="1452941688" sldId="263"/>
        </pc:sldMkLst>
        <pc:spChg chg="add mod ord">
          <ac:chgData name="Schertzing, Nancy" userId="2970b522-597a-462b-a710-ecaf09241dc3" providerId="ADAL" clId="{A40E5826-B08E-4DC6-812A-85258040D767}" dt="2022-09-30T19:07:51.318" v="954" actId="14100"/>
          <ac:spMkLst>
            <pc:docMk/>
            <pc:sldMk cId="1452941688" sldId="263"/>
            <ac:spMk id="2" creationId="{8F3553C9-7CF9-45C5-A0E9-0AA1A868A824}"/>
          </ac:spMkLst>
        </pc:spChg>
        <pc:spChg chg="mod ord">
          <ac:chgData name="Schertzing, Nancy" userId="2970b522-597a-462b-a710-ecaf09241dc3" providerId="ADAL" clId="{A40E5826-B08E-4DC6-812A-85258040D767}" dt="2022-09-30T19:06:59.239" v="833" actId="207"/>
          <ac:spMkLst>
            <pc:docMk/>
            <pc:sldMk cId="1452941688" sldId="263"/>
            <ac:spMk id="5" creationId="{AE91BF94-F7AD-4481-86A9-3EC07D673BEA}"/>
          </ac:spMkLst>
        </pc:spChg>
        <pc:spChg chg="add mod">
          <ac:chgData name="Schertzing, Nancy" userId="2970b522-597a-462b-a710-ecaf09241dc3" providerId="ADAL" clId="{A40E5826-B08E-4DC6-812A-85258040D767}" dt="2022-10-07T13:47:17.333" v="1239"/>
          <ac:spMkLst>
            <pc:docMk/>
            <pc:sldMk cId="1452941688" sldId="263"/>
            <ac:spMk id="6" creationId="{805C2D3C-91D1-4E0F-8ADF-F9D8969EC70A}"/>
          </ac:spMkLst>
        </pc:spChg>
        <pc:spChg chg="del">
          <ac:chgData name="Schertzing, Nancy" userId="2970b522-597a-462b-a710-ecaf09241dc3" providerId="ADAL" clId="{A40E5826-B08E-4DC6-812A-85258040D767}" dt="2022-09-30T19:05:26.706" v="689" actId="478"/>
          <ac:spMkLst>
            <pc:docMk/>
            <pc:sldMk cId="1452941688" sldId="263"/>
            <ac:spMk id="9" creationId="{FCA4FEDF-CCAB-4D6A-916C-57F47B13E15B}"/>
          </ac:spMkLst>
        </pc:spChg>
        <pc:picChg chg="del mod">
          <ac:chgData name="Schertzing, Nancy" userId="2970b522-597a-462b-a710-ecaf09241dc3" providerId="ADAL" clId="{A40E5826-B08E-4DC6-812A-85258040D767}" dt="2022-10-07T13:47:14.831" v="1238" actId="478"/>
          <ac:picMkLst>
            <pc:docMk/>
            <pc:sldMk cId="1452941688" sldId="263"/>
            <ac:picMk id="7" creationId="{464F1AA0-96C9-46EF-AC86-791C72BDEC9E}"/>
          </ac:picMkLst>
        </pc:picChg>
        <pc:picChg chg="del mod">
          <ac:chgData name="Schertzing, Nancy" userId="2970b522-597a-462b-a710-ecaf09241dc3" providerId="ADAL" clId="{A40E5826-B08E-4DC6-812A-85258040D767}" dt="2022-09-30T19:05:26.706" v="689" actId="478"/>
          <ac:picMkLst>
            <pc:docMk/>
            <pc:sldMk cId="1452941688" sldId="263"/>
            <ac:picMk id="8" creationId="{EC73BF8F-5D2F-40AF-BB2C-AA2CFA4E2D88}"/>
          </ac:picMkLst>
        </pc:picChg>
      </pc:sldChg>
      <pc:sldChg chg="addSp modSp mod">
        <pc:chgData name="Schertzing, Nancy" userId="2970b522-597a-462b-a710-ecaf09241dc3" providerId="ADAL" clId="{A40E5826-B08E-4DC6-812A-85258040D767}" dt="2022-10-07T19:54:07.477" v="1666" actId="1076"/>
        <pc:sldMkLst>
          <pc:docMk/>
          <pc:sldMk cId="2177168721" sldId="267"/>
        </pc:sldMkLst>
        <pc:spChg chg="mod">
          <ac:chgData name="Schertzing, Nancy" userId="2970b522-597a-462b-a710-ecaf09241dc3" providerId="ADAL" clId="{A40E5826-B08E-4DC6-812A-85258040D767}" dt="2022-10-07T19:54:07.477" v="1666" actId="1076"/>
          <ac:spMkLst>
            <pc:docMk/>
            <pc:sldMk cId="2177168721" sldId="267"/>
            <ac:spMk id="2" creationId="{73EE533E-31F7-46E6-A778-1D06C48082FB}"/>
          </ac:spMkLst>
        </pc:spChg>
        <pc:spChg chg="mod">
          <ac:chgData name="Schertzing, Nancy" userId="2970b522-597a-462b-a710-ecaf09241dc3" providerId="ADAL" clId="{A40E5826-B08E-4DC6-812A-85258040D767}" dt="2022-10-07T19:51:20.486" v="1658" actId="20577"/>
          <ac:spMkLst>
            <pc:docMk/>
            <pc:sldMk cId="2177168721" sldId="267"/>
            <ac:spMk id="3" creationId="{AAE4BD00-63D3-4809-8607-6CAC0511C411}"/>
          </ac:spMkLst>
        </pc:spChg>
        <pc:picChg chg="add mod modCrop">
          <ac:chgData name="Schertzing, Nancy" userId="2970b522-597a-462b-a710-ecaf09241dc3" providerId="ADAL" clId="{A40E5826-B08E-4DC6-812A-85258040D767}" dt="2022-10-07T19:52:34.627" v="1665" actId="1076"/>
          <ac:picMkLst>
            <pc:docMk/>
            <pc:sldMk cId="2177168721" sldId="267"/>
            <ac:picMk id="6" creationId="{149361B1-2E64-497B-8803-7180207B67F1}"/>
          </ac:picMkLst>
        </pc:picChg>
      </pc:sldChg>
      <pc:sldChg chg="addSp delSp modSp del mod">
        <pc:chgData name="Schertzing, Nancy" userId="2970b522-597a-462b-a710-ecaf09241dc3" providerId="ADAL" clId="{A40E5826-B08E-4DC6-812A-85258040D767}" dt="2022-10-20T17:26:40.550" v="1667" actId="2696"/>
        <pc:sldMkLst>
          <pc:docMk/>
          <pc:sldMk cId="3876527151" sldId="328"/>
        </pc:sldMkLst>
        <pc:spChg chg="mod">
          <ac:chgData name="Schertzing, Nancy" userId="2970b522-597a-462b-a710-ecaf09241dc3" providerId="ADAL" clId="{A40E5826-B08E-4DC6-812A-85258040D767}" dt="2022-09-30T18:50:16.735" v="137" actId="1076"/>
          <ac:spMkLst>
            <pc:docMk/>
            <pc:sldMk cId="3876527151" sldId="328"/>
            <ac:spMk id="2" creationId="{DA262672-B05E-4DC5-A268-F5DA3F0CD348}"/>
          </ac:spMkLst>
        </pc:spChg>
        <pc:spChg chg="mod">
          <ac:chgData name="Schertzing, Nancy" userId="2970b522-597a-462b-a710-ecaf09241dc3" providerId="ADAL" clId="{A40E5826-B08E-4DC6-812A-85258040D767}" dt="2022-09-30T18:44:01.665" v="53" actId="27636"/>
          <ac:spMkLst>
            <pc:docMk/>
            <pc:sldMk cId="3876527151" sldId="328"/>
            <ac:spMk id="3" creationId="{9D79D3B2-B0E7-4303-93FA-DA0C0DAAA894}"/>
          </ac:spMkLst>
        </pc:spChg>
        <pc:spChg chg="add mod">
          <ac:chgData name="Schertzing, Nancy" userId="2970b522-597a-462b-a710-ecaf09241dc3" providerId="ADAL" clId="{A40E5826-B08E-4DC6-812A-85258040D767}" dt="2022-10-07T13:46:36.473" v="1232"/>
          <ac:spMkLst>
            <pc:docMk/>
            <pc:sldMk cId="3876527151" sldId="328"/>
            <ac:spMk id="5" creationId="{7C7BD553-E0D9-455A-9680-455E315D5C6E}"/>
          </ac:spMkLst>
        </pc:spChg>
        <pc:picChg chg="del mod">
          <ac:chgData name="Schertzing, Nancy" userId="2970b522-597a-462b-a710-ecaf09241dc3" providerId="ADAL" clId="{A40E5826-B08E-4DC6-812A-85258040D767}" dt="2022-10-07T13:46:33.349" v="1231" actId="478"/>
          <ac:picMkLst>
            <pc:docMk/>
            <pc:sldMk cId="3876527151" sldId="328"/>
            <ac:picMk id="4" creationId="{9DD4DD44-FC77-4250-B2EE-55E76B3A68D0}"/>
          </ac:picMkLst>
        </pc:picChg>
      </pc:sldChg>
      <pc:sldChg chg="addSp delSp modSp mod modNotes modNotesTx">
        <pc:chgData name="Schertzing, Nancy" userId="2970b522-597a-462b-a710-ecaf09241dc3" providerId="ADAL" clId="{A40E5826-B08E-4DC6-812A-85258040D767}" dt="2022-10-07T19:48:42.736" v="1656" actId="20577"/>
        <pc:sldMkLst>
          <pc:docMk/>
          <pc:sldMk cId="256206711" sldId="340"/>
        </pc:sldMkLst>
        <pc:spChg chg="mod">
          <ac:chgData name="Schertzing, Nancy" userId="2970b522-597a-462b-a710-ecaf09241dc3" providerId="ADAL" clId="{A40E5826-B08E-4DC6-812A-85258040D767}" dt="2022-09-30T18:28:53.431" v="22" actId="1076"/>
          <ac:spMkLst>
            <pc:docMk/>
            <pc:sldMk cId="256206711" sldId="340"/>
            <ac:spMk id="2" creationId="{00000000-0000-0000-0000-000000000000}"/>
          </ac:spMkLst>
        </pc:spChg>
        <pc:spChg chg="mod">
          <ac:chgData name="Schertzing, Nancy" userId="2970b522-597a-462b-a710-ecaf09241dc3" providerId="ADAL" clId="{A40E5826-B08E-4DC6-812A-85258040D767}" dt="2022-09-30T18:29:17.274" v="25" actId="14100"/>
          <ac:spMkLst>
            <pc:docMk/>
            <pc:sldMk cId="256206711" sldId="340"/>
            <ac:spMk id="3" creationId="{00000000-0000-0000-0000-000000000000}"/>
          </ac:spMkLst>
        </pc:spChg>
        <pc:spChg chg="mod">
          <ac:chgData name="Schertzing, Nancy" userId="2970b522-597a-462b-a710-ecaf09241dc3" providerId="ADAL" clId="{A40E5826-B08E-4DC6-812A-85258040D767}" dt="2022-09-30T18:28:01.863" v="14" actId="1076"/>
          <ac:spMkLst>
            <pc:docMk/>
            <pc:sldMk cId="256206711" sldId="340"/>
            <ac:spMk id="5" creationId="{00000000-0000-0000-0000-000000000000}"/>
          </ac:spMkLst>
        </pc:spChg>
        <pc:spChg chg="mod">
          <ac:chgData name="Schertzing, Nancy" userId="2970b522-597a-462b-a710-ecaf09241dc3" providerId="ADAL" clId="{A40E5826-B08E-4DC6-812A-85258040D767}" dt="2022-09-30T18:27:38.161" v="10" actId="207"/>
          <ac:spMkLst>
            <pc:docMk/>
            <pc:sldMk cId="256206711" sldId="340"/>
            <ac:spMk id="6" creationId="{00000000-0000-0000-0000-000000000000}"/>
          </ac:spMkLst>
        </pc:spChg>
        <pc:spChg chg="mod">
          <ac:chgData name="Schertzing, Nancy" userId="2970b522-597a-462b-a710-ecaf09241dc3" providerId="ADAL" clId="{A40E5826-B08E-4DC6-812A-85258040D767}" dt="2022-09-30T18:27:42.680" v="11" actId="207"/>
          <ac:spMkLst>
            <pc:docMk/>
            <pc:sldMk cId="256206711" sldId="340"/>
            <ac:spMk id="7" creationId="{00000000-0000-0000-0000-000000000000}"/>
          </ac:spMkLst>
        </pc:spChg>
        <pc:spChg chg="mod">
          <ac:chgData name="Schertzing, Nancy" userId="2970b522-597a-462b-a710-ecaf09241dc3" providerId="ADAL" clId="{A40E5826-B08E-4DC6-812A-85258040D767}" dt="2022-09-30T18:27:33.736" v="9" actId="207"/>
          <ac:spMkLst>
            <pc:docMk/>
            <pc:sldMk cId="256206711" sldId="340"/>
            <ac:spMk id="9" creationId="{00000000-0000-0000-0000-000000000000}"/>
          </ac:spMkLst>
        </pc:spChg>
        <pc:spChg chg="mod">
          <ac:chgData name="Schertzing, Nancy" userId="2970b522-597a-462b-a710-ecaf09241dc3" providerId="ADAL" clId="{A40E5826-B08E-4DC6-812A-85258040D767}" dt="2022-09-30T18:28:31.694" v="18" actId="207"/>
          <ac:spMkLst>
            <pc:docMk/>
            <pc:sldMk cId="256206711" sldId="340"/>
            <ac:spMk id="10" creationId="{00000000-0000-0000-0000-000000000000}"/>
          </ac:spMkLst>
        </pc:spChg>
        <pc:spChg chg="mod">
          <ac:chgData name="Schertzing, Nancy" userId="2970b522-597a-462b-a710-ecaf09241dc3" providerId="ADAL" clId="{A40E5826-B08E-4DC6-812A-85258040D767}" dt="2022-09-30T18:28:41.247" v="20" actId="207"/>
          <ac:spMkLst>
            <pc:docMk/>
            <pc:sldMk cId="256206711" sldId="340"/>
            <ac:spMk id="11" creationId="{00000000-0000-0000-0000-000000000000}"/>
          </ac:spMkLst>
        </pc:spChg>
        <pc:spChg chg="mod">
          <ac:chgData name="Schertzing, Nancy" userId="2970b522-597a-462b-a710-ecaf09241dc3" providerId="ADAL" clId="{A40E5826-B08E-4DC6-812A-85258040D767}" dt="2022-09-30T18:28:36.466" v="19" actId="207"/>
          <ac:spMkLst>
            <pc:docMk/>
            <pc:sldMk cId="256206711" sldId="340"/>
            <ac:spMk id="12" creationId="{00000000-0000-0000-0000-000000000000}"/>
          </ac:spMkLst>
        </pc:spChg>
        <pc:spChg chg="mod">
          <ac:chgData name="Schertzing, Nancy" userId="2970b522-597a-462b-a710-ecaf09241dc3" providerId="ADAL" clId="{A40E5826-B08E-4DC6-812A-85258040D767}" dt="2022-09-30T18:28:45.762" v="21" actId="1076"/>
          <ac:spMkLst>
            <pc:docMk/>
            <pc:sldMk cId="256206711" sldId="340"/>
            <ac:spMk id="14" creationId="{00000000-0000-0000-0000-000000000000}"/>
          </ac:spMkLst>
        </pc:spChg>
        <pc:spChg chg="add mod">
          <ac:chgData name="Schertzing, Nancy" userId="2970b522-597a-462b-a710-ecaf09241dc3" providerId="ADAL" clId="{A40E5826-B08E-4DC6-812A-85258040D767}" dt="2022-10-07T13:44:55.501" v="1216"/>
          <ac:spMkLst>
            <pc:docMk/>
            <pc:sldMk cId="256206711" sldId="340"/>
            <ac:spMk id="15" creationId="{B3F22F52-2ED1-42D9-8332-29E9D8EFFE8B}"/>
          </ac:spMkLst>
        </pc:spChg>
        <pc:picChg chg="del mod">
          <ac:chgData name="Schertzing, Nancy" userId="2970b522-597a-462b-a710-ecaf09241dc3" providerId="ADAL" clId="{A40E5826-B08E-4DC6-812A-85258040D767}" dt="2022-10-07T13:44:52.974" v="1215" actId="478"/>
          <ac:picMkLst>
            <pc:docMk/>
            <pc:sldMk cId="256206711" sldId="340"/>
            <ac:picMk id="13" creationId="{2E26CF74-A2DE-4D9A-B1BB-C93709748709}"/>
          </ac:picMkLst>
        </pc:picChg>
      </pc:sldChg>
      <pc:sldChg chg="addSp delSp modSp mod modNotes">
        <pc:chgData name="Schertzing, Nancy" userId="2970b522-597a-462b-a710-ecaf09241dc3" providerId="ADAL" clId="{A40E5826-B08E-4DC6-812A-85258040D767}" dt="2022-10-07T13:46:08.166" v="1226" actId="14100"/>
        <pc:sldMkLst>
          <pc:docMk/>
          <pc:sldMk cId="1359350901" sldId="349"/>
        </pc:sldMkLst>
        <pc:spChg chg="mod">
          <ac:chgData name="Schertzing, Nancy" userId="2970b522-597a-462b-a710-ecaf09241dc3" providerId="ADAL" clId="{A40E5826-B08E-4DC6-812A-85258040D767}" dt="2022-10-06T19:41:48.943" v="1207" actId="1076"/>
          <ac:spMkLst>
            <pc:docMk/>
            <pc:sldMk cId="1359350901" sldId="349"/>
            <ac:spMk id="2" creationId="{00000000-0000-0000-0000-000000000000}"/>
          </ac:spMkLst>
        </pc:spChg>
        <pc:spChg chg="add mod">
          <ac:chgData name="Schertzing, Nancy" userId="2970b522-597a-462b-a710-ecaf09241dc3" providerId="ADAL" clId="{A40E5826-B08E-4DC6-812A-85258040D767}" dt="2022-10-07T13:46:08.166" v="1226" actId="14100"/>
          <ac:spMkLst>
            <pc:docMk/>
            <pc:sldMk cId="1359350901" sldId="349"/>
            <ac:spMk id="4" creationId="{8CE30984-CD23-4429-9453-E1675147A10B}"/>
          </ac:spMkLst>
        </pc:spChg>
        <pc:spChg chg="add mod">
          <ac:chgData name="Schertzing, Nancy" userId="2970b522-597a-462b-a710-ecaf09241dc3" providerId="ADAL" clId="{A40E5826-B08E-4DC6-812A-85258040D767}" dt="2022-10-07T13:45:47.117" v="1223" actId="1076"/>
          <ac:spMkLst>
            <pc:docMk/>
            <pc:sldMk cId="1359350901" sldId="349"/>
            <ac:spMk id="7" creationId="{3209D90D-1277-4F24-9AAD-E17E6852DB67}"/>
          </ac:spMkLst>
        </pc:spChg>
        <pc:picChg chg="del">
          <ac:chgData name="Schertzing, Nancy" userId="2970b522-597a-462b-a710-ecaf09241dc3" providerId="ADAL" clId="{A40E5826-B08E-4DC6-812A-85258040D767}" dt="2022-10-07T13:45:09.679" v="1219" actId="478"/>
          <ac:picMkLst>
            <pc:docMk/>
            <pc:sldMk cId="1359350901" sldId="349"/>
            <ac:picMk id="5" creationId="{A4EF1355-6264-4B61-A29B-43A410231ED7}"/>
          </ac:picMkLst>
        </pc:picChg>
        <pc:picChg chg="mod">
          <ac:chgData name="Schertzing, Nancy" userId="2970b522-597a-462b-a710-ecaf09241dc3" providerId="ADAL" clId="{A40E5826-B08E-4DC6-812A-85258040D767}" dt="2022-09-30T18:30:27.905" v="26" actId="14826"/>
          <ac:picMkLst>
            <pc:docMk/>
            <pc:sldMk cId="1359350901" sldId="349"/>
            <ac:picMk id="6" creationId="{5C7C7E7B-31A1-4740-8FB9-719A0B13852C}"/>
          </ac:picMkLst>
        </pc:picChg>
      </pc:sldChg>
      <pc:sldChg chg="addSp delSp modSp mod modAnim">
        <pc:chgData name="Schertzing, Nancy" userId="2970b522-597a-462b-a710-ecaf09241dc3" providerId="ADAL" clId="{A40E5826-B08E-4DC6-812A-85258040D767}" dt="2022-10-07T13:45:04.447" v="1218"/>
        <pc:sldMkLst>
          <pc:docMk/>
          <pc:sldMk cId="2470000924" sldId="545"/>
        </pc:sldMkLst>
        <pc:spChg chg="mod">
          <ac:chgData name="Schertzing, Nancy" userId="2970b522-597a-462b-a710-ecaf09241dc3" providerId="ADAL" clId="{A40E5826-B08E-4DC6-812A-85258040D767}" dt="2022-10-06T19:39:29.799" v="1113" actId="1076"/>
          <ac:spMkLst>
            <pc:docMk/>
            <pc:sldMk cId="2470000924" sldId="545"/>
            <ac:spMk id="2" creationId="{E104B2A5-0549-4AEF-9D8F-D50C8768F67C}"/>
          </ac:spMkLst>
        </pc:spChg>
        <pc:spChg chg="mod">
          <ac:chgData name="Schertzing, Nancy" userId="2970b522-597a-462b-a710-ecaf09241dc3" providerId="ADAL" clId="{A40E5826-B08E-4DC6-812A-85258040D767}" dt="2022-10-06T19:39:22.160" v="1112" actId="14100"/>
          <ac:spMkLst>
            <pc:docMk/>
            <pc:sldMk cId="2470000924" sldId="545"/>
            <ac:spMk id="3" creationId="{12A63C47-6A24-4FEB-88EC-5C7F6C3CEE52}"/>
          </ac:spMkLst>
        </pc:spChg>
        <pc:spChg chg="add mod">
          <ac:chgData name="Schertzing, Nancy" userId="2970b522-597a-462b-a710-ecaf09241dc3" providerId="ADAL" clId="{A40E5826-B08E-4DC6-812A-85258040D767}" dt="2022-10-07T13:45:04.447" v="1218"/>
          <ac:spMkLst>
            <pc:docMk/>
            <pc:sldMk cId="2470000924" sldId="545"/>
            <ac:spMk id="5" creationId="{326F36B8-4A9A-44DB-ADF5-ADB1B23D4BE1}"/>
          </ac:spMkLst>
        </pc:spChg>
        <pc:picChg chg="del mod">
          <ac:chgData name="Schertzing, Nancy" userId="2970b522-597a-462b-a710-ecaf09241dc3" providerId="ADAL" clId="{A40E5826-B08E-4DC6-812A-85258040D767}" dt="2022-10-07T13:45:01.373" v="1217" actId="478"/>
          <ac:picMkLst>
            <pc:docMk/>
            <pc:sldMk cId="2470000924" sldId="545"/>
            <ac:picMk id="4" creationId="{A47648F3-FD52-47A2-841B-9FA33534AED0}"/>
          </ac:picMkLst>
        </pc:picChg>
      </pc:sldChg>
      <pc:sldChg chg="addSp delSp modSp mod">
        <pc:chgData name="Schertzing, Nancy" userId="2970b522-597a-462b-a710-ecaf09241dc3" providerId="ADAL" clId="{A40E5826-B08E-4DC6-812A-85258040D767}" dt="2022-10-07T13:46:18.696" v="1228"/>
        <pc:sldMkLst>
          <pc:docMk/>
          <pc:sldMk cId="53442119" sldId="546"/>
        </pc:sldMkLst>
        <pc:spChg chg="mod">
          <ac:chgData name="Schertzing, Nancy" userId="2970b522-597a-462b-a710-ecaf09241dc3" providerId="ADAL" clId="{A40E5826-B08E-4DC6-812A-85258040D767}" dt="2022-10-06T19:40:27.094" v="1156" actId="20577"/>
          <ac:spMkLst>
            <pc:docMk/>
            <pc:sldMk cId="53442119" sldId="546"/>
            <ac:spMk id="2" creationId="{2C80ABF2-89DB-41DE-AACC-847D68384E9B}"/>
          </ac:spMkLst>
        </pc:spChg>
        <pc:spChg chg="mod">
          <ac:chgData name="Schertzing, Nancy" userId="2970b522-597a-462b-a710-ecaf09241dc3" providerId="ADAL" clId="{A40E5826-B08E-4DC6-812A-85258040D767}" dt="2022-10-06T19:40:38.495" v="1158" actId="1076"/>
          <ac:spMkLst>
            <pc:docMk/>
            <pc:sldMk cId="53442119" sldId="546"/>
            <ac:spMk id="3" creationId="{BE322664-8869-4FF4-B566-AD71DCA70E17}"/>
          </ac:spMkLst>
        </pc:spChg>
        <pc:spChg chg="mod">
          <ac:chgData name="Schertzing, Nancy" userId="2970b522-597a-462b-a710-ecaf09241dc3" providerId="ADAL" clId="{A40E5826-B08E-4DC6-812A-85258040D767}" dt="2022-10-06T19:40:33.705" v="1157" actId="1076"/>
          <ac:spMkLst>
            <pc:docMk/>
            <pc:sldMk cId="53442119" sldId="546"/>
            <ac:spMk id="4" creationId="{649427D8-946F-4240-9637-2ADCBD3E5885}"/>
          </ac:spMkLst>
        </pc:spChg>
        <pc:spChg chg="add mod">
          <ac:chgData name="Schertzing, Nancy" userId="2970b522-597a-462b-a710-ecaf09241dc3" providerId="ADAL" clId="{A40E5826-B08E-4DC6-812A-85258040D767}" dt="2022-10-07T13:46:18.696" v="1228"/>
          <ac:spMkLst>
            <pc:docMk/>
            <pc:sldMk cId="53442119" sldId="546"/>
            <ac:spMk id="8" creationId="{20CBFF84-27B1-4E34-B976-8F7243BDEBD2}"/>
          </ac:spMkLst>
        </pc:spChg>
        <pc:picChg chg="mod">
          <ac:chgData name="Schertzing, Nancy" userId="2970b522-597a-462b-a710-ecaf09241dc3" providerId="ADAL" clId="{A40E5826-B08E-4DC6-812A-85258040D767}" dt="2022-10-06T19:40:49.289" v="1160" actId="1076"/>
          <ac:picMkLst>
            <pc:docMk/>
            <pc:sldMk cId="53442119" sldId="546"/>
            <ac:picMk id="6" creationId="{65B1C486-B593-481F-BF0D-588C5BF6554B}"/>
          </ac:picMkLst>
        </pc:picChg>
        <pc:picChg chg="del mod">
          <ac:chgData name="Schertzing, Nancy" userId="2970b522-597a-462b-a710-ecaf09241dc3" providerId="ADAL" clId="{A40E5826-B08E-4DC6-812A-85258040D767}" dt="2022-10-07T13:46:15.943" v="1227" actId="478"/>
          <ac:picMkLst>
            <pc:docMk/>
            <pc:sldMk cId="53442119" sldId="546"/>
            <ac:picMk id="7" creationId="{53EBC556-BC64-4CCF-81F4-EC12ABFBC027}"/>
          </ac:picMkLst>
        </pc:picChg>
      </pc:sldChg>
      <pc:sldChg chg="addSp delSp modSp mod">
        <pc:chgData name="Schertzing, Nancy" userId="2970b522-597a-462b-a710-ecaf09241dc3" providerId="ADAL" clId="{A40E5826-B08E-4DC6-812A-85258040D767}" dt="2022-10-07T13:46:27.077" v="1230"/>
        <pc:sldMkLst>
          <pc:docMk/>
          <pc:sldMk cId="2120692392" sldId="547"/>
        </pc:sldMkLst>
        <pc:spChg chg="mod">
          <ac:chgData name="Schertzing, Nancy" userId="2970b522-597a-462b-a710-ecaf09241dc3" providerId="ADAL" clId="{A40E5826-B08E-4DC6-812A-85258040D767}" dt="2022-10-06T19:42:23.239" v="1213" actId="1076"/>
          <ac:spMkLst>
            <pc:docMk/>
            <pc:sldMk cId="2120692392" sldId="547"/>
            <ac:spMk id="2" creationId="{3B89742C-6863-46DD-AA8E-AEEA5AC543A1}"/>
          </ac:spMkLst>
        </pc:spChg>
        <pc:spChg chg="mod">
          <ac:chgData name="Schertzing, Nancy" userId="2970b522-597a-462b-a710-ecaf09241dc3" providerId="ADAL" clId="{A40E5826-B08E-4DC6-812A-85258040D767}" dt="2022-10-06T19:42:06.935" v="1210" actId="1076"/>
          <ac:spMkLst>
            <pc:docMk/>
            <pc:sldMk cId="2120692392" sldId="547"/>
            <ac:spMk id="3" creationId="{DA031A75-6A15-4C28-9AF0-1A6FB2FFC4C5}"/>
          </ac:spMkLst>
        </pc:spChg>
        <pc:spChg chg="mod">
          <ac:chgData name="Schertzing, Nancy" userId="2970b522-597a-462b-a710-ecaf09241dc3" providerId="ADAL" clId="{A40E5826-B08E-4DC6-812A-85258040D767}" dt="2022-10-06T19:42:15.119" v="1212" actId="1076"/>
          <ac:spMkLst>
            <pc:docMk/>
            <pc:sldMk cId="2120692392" sldId="547"/>
            <ac:spMk id="7" creationId="{3F7BA079-DB0C-472F-B470-E4929FF3FF63}"/>
          </ac:spMkLst>
        </pc:spChg>
        <pc:spChg chg="add mod">
          <ac:chgData name="Schertzing, Nancy" userId="2970b522-597a-462b-a710-ecaf09241dc3" providerId="ADAL" clId="{A40E5826-B08E-4DC6-812A-85258040D767}" dt="2022-10-07T13:46:27.077" v="1230"/>
          <ac:spMkLst>
            <pc:docMk/>
            <pc:sldMk cId="2120692392" sldId="547"/>
            <ac:spMk id="8" creationId="{D5497A27-30A5-425F-9DB6-97D3E22B384F}"/>
          </ac:spMkLst>
        </pc:spChg>
        <pc:picChg chg="del mod">
          <ac:chgData name="Schertzing, Nancy" userId="2970b522-597a-462b-a710-ecaf09241dc3" providerId="ADAL" clId="{A40E5826-B08E-4DC6-812A-85258040D767}" dt="2022-10-07T13:46:24.453" v="1229" actId="478"/>
          <ac:picMkLst>
            <pc:docMk/>
            <pc:sldMk cId="2120692392" sldId="547"/>
            <ac:picMk id="6" creationId="{75207C0D-9BF2-4FDE-9C95-0325026B1C11}"/>
          </ac:picMkLst>
        </pc:picChg>
        <pc:picChg chg="mod">
          <ac:chgData name="Schertzing, Nancy" userId="2970b522-597a-462b-a710-ecaf09241dc3" providerId="ADAL" clId="{A40E5826-B08E-4DC6-812A-85258040D767}" dt="2022-10-06T19:42:03.305" v="1209" actId="1076"/>
          <ac:picMkLst>
            <pc:docMk/>
            <pc:sldMk cId="2120692392" sldId="547"/>
            <ac:picMk id="16" creationId="{BC3450C9-9D5C-4A26-A489-7F4B42BEEB49}"/>
          </ac:picMkLst>
        </pc:picChg>
      </pc:sldChg>
      <pc:sldChg chg="new del">
        <pc:chgData name="Schertzing, Nancy" userId="2970b522-597a-462b-a710-ecaf09241dc3" providerId="ADAL" clId="{A40E5826-B08E-4DC6-812A-85258040D767}" dt="2022-09-30T18:49:05.160" v="71" actId="680"/>
        <pc:sldMkLst>
          <pc:docMk/>
          <pc:sldMk cId="470284125" sldId="548"/>
        </pc:sldMkLst>
      </pc:sldChg>
      <pc:sldChg chg="addSp delSp modSp new del mod ord modClrScheme chgLayout">
        <pc:chgData name="Schertzing, Nancy" userId="2970b522-597a-462b-a710-ecaf09241dc3" providerId="ADAL" clId="{A40E5826-B08E-4DC6-812A-85258040D767}" dt="2022-10-20T17:26:40.550" v="1667" actId="2696"/>
        <pc:sldMkLst>
          <pc:docMk/>
          <pc:sldMk cId="2860322572" sldId="548"/>
        </pc:sldMkLst>
        <pc:spChg chg="del mod ord">
          <ac:chgData name="Schertzing, Nancy" userId="2970b522-597a-462b-a710-ecaf09241dc3" providerId="ADAL" clId="{A40E5826-B08E-4DC6-812A-85258040D767}" dt="2022-09-30T18:58:55.021" v="426" actId="700"/>
          <ac:spMkLst>
            <pc:docMk/>
            <pc:sldMk cId="2860322572" sldId="548"/>
            <ac:spMk id="2" creationId="{68C5003C-E197-4F8C-9270-D6476580D063}"/>
          </ac:spMkLst>
        </pc:spChg>
        <pc:spChg chg="del mod ord">
          <ac:chgData name="Schertzing, Nancy" userId="2970b522-597a-462b-a710-ecaf09241dc3" providerId="ADAL" clId="{A40E5826-B08E-4DC6-812A-85258040D767}" dt="2022-09-30T18:58:55.021" v="426" actId="700"/>
          <ac:spMkLst>
            <pc:docMk/>
            <pc:sldMk cId="2860322572" sldId="548"/>
            <ac:spMk id="3" creationId="{E3F0C2F7-833C-4BB9-AC0C-008F0F31CF51}"/>
          </ac:spMkLst>
        </pc:spChg>
        <pc:spChg chg="add mod ord">
          <ac:chgData name="Schertzing, Nancy" userId="2970b522-597a-462b-a710-ecaf09241dc3" providerId="ADAL" clId="{A40E5826-B08E-4DC6-812A-85258040D767}" dt="2022-09-30T19:01:26.697" v="623" actId="1076"/>
          <ac:spMkLst>
            <pc:docMk/>
            <pc:sldMk cId="2860322572" sldId="548"/>
            <ac:spMk id="4" creationId="{B67D4AE2-C447-47EE-8A94-0CFD04AC8149}"/>
          </ac:spMkLst>
        </pc:spChg>
        <pc:spChg chg="add mod">
          <ac:chgData name="Schertzing, Nancy" userId="2970b522-597a-462b-a710-ecaf09241dc3" providerId="ADAL" clId="{A40E5826-B08E-4DC6-812A-85258040D767}" dt="2022-10-07T13:47:08.506" v="1237"/>
          <ac:spMkLst>
            <pc:docMk/>
            <pc:sldMk cId="2860322572" sldId="548"/>
            <ac:spMk id="5" creationId="{0F6A81FF-3CED-433A-BA85-7BF6AD8689DC}"/>
          </ac:spMkLst>
        </pc:spChg>
        <pc:spChg chg="add del mod ord">
          <ac:chgData name="Schertzing, Nancy" userId="2970b522-597a-462b-a710-ecaf09241dc3" providerId="ADAL" clId="{A40E5826-B08E-4DC6-812A-85258040D767}" dt="2022-09-30T19:01:45.464" v="625"/>
          <ac:spMkLst>
            <pc:docMk/>
            <pc:sldMk cId="2860322572" sldId="548"/>
            <ac:spMk id="5" creationId="{89082331-1346-4187-97B2-3308725385E6}"/>
          </ac:spMkLst>
        </pc:spChg>
        <pc:spChg chg="add del mod ord">
          <ac:chgData name="Schertzing, Nancy" userId="2970b522-597a-462b-a710-ecaf09241dc3" providerId="ADAL" clId="{A40E5826-B08E-4DC6-812A-85258040D767}" dt="2022-09-30T19:01:30.442" v="624" actId="478"/>
          <ac:spMkLst>
            <pc:docMk/>
            <pc:sldMk cId="2860322572" sldId="548"/>
            <ac:spMk id="6" creationId="{C8CCBF2D-6B58-4C8A-9BEE-498DF89406BC}"/>
          </ac:spMkLst>
        </pc:spChg>
        <pc:spChg chg="add mod">
          <ac:chgData name="Schertzing, Nancy" userId="2970b522-597a-462b-a710-ecaf09241dc3" providerId="ADAL" clId="{A40E5826-B08E-4DC6-812A-85258040D767}" dt="2022-09-30T19:04:34.481" v="687" actId="207"/>
          <ac:spMkLst>
            <pc:docMk/>
            <pc:sldMk cId="2860322572" sldId="548"/>
            <ac:spMk id="8" creationId="{4827B2FD-AF5C-4B1C-B36C-7811BB3FE3F4}"/>
          </ac:spMkLst>
        </pc:spChg>
        <pc:picChg chg="add mod ord">
          <ac:chgData name="Schertzing, Nancy" userId="2970b522-597a-462b-a710-ecaf09241dc3" providerId="ADAL" clId="{A40E5826-B08E-4DC6-812A-85258040D767}" dt="2022-09-30T19:04:19.917" v="686" actId="1076"/>
          <ac:picMkLst>
            <pc:docMk/>
            <pc:sldMk cId="2860322572" sldId="548"/>
            <ac:picMk id="7" creationId="{E736B3C0-FBDE-4C01-8D92-DA9A383EB56D}"/>
          </ac:picMkLst>
        </pc:picChg>
      </pc:sldChg>
    </pc:docChg>
  </pc:docChgLst>
  <pc:docChgLst>
    <pc:chgData name="Schertzing, Nancy" userId="S::nschertzing@law.umaryland.edu::2970b522-597a-462b-a710-ecaf09241dc3" providerId="AD" clId="Web-{59897CAD-509E-A7DF-9A26-4748E573D2AD}"/>
    <pc:docChg chg="modSld">
      <pc:chgData name="Schertzing, Nancy" userId="S::nschertzing@law.umaryland.edu::2970b522-597a-462b-a710-ecaf09241dc3" providerId="AD" clId="Web-{59897CAD-509E-A7DF-9A26-4748E573D2AD}" dt="2022-12-30T18:57:37.909" v="28" actId="20577"/>
      <pc:docMkLst>
        <pc:docMk/>
      </pc:docMkLst>
      <pc:sldChg chg="modSp">
        <pc:chgData name="Schertzing, Nancy" userId="S::nschertzing@law.umaryland.edu::2970b522-597a-462b-a710-ecaf09241dc3" providerId="AD" clId="Web-{59897CAD-509E-A7DF-9A26-4748E573D2AD}" dt="2022-12-30T18:57:37.909" v="28" actId="20577"/>
        <pc:sldMkLst>
          <pc:docMk/>
          <pc:sldMk cId="2177168721" sldId="267"/>
        </pc:sldMkLst>
        <pc:spChg chg="mod">
          <ac:chgData name="Schertzing, Nancy" userId="S::nschertzing@law.umaryland.edu::2970b522-597a-462b-a710-ecaf09241dc3" providerId="AD" clId="Web-{59897CAD-509E-A7DF-9A26-4748E573D2AD}" dt="2022-12-30T18:57:37.909" v="28" actId="20577"/>
          <ac:spMkLst>
            <pc:docMk/>
            <pc:sldMk cId="2177168721" sldId="267"/>
            <ac:spMk id="3" creationId="{AAE4BD00-63D3-4809-8607-6CAC0511C411}"/>
          </ac:spMkLst>
        </pc:spChg>
      </pc:sldChg>
      <pc:sldChg chg="modNotes">
        <pc:chgData name="Schertzing, Nancy" userId="S::nschertzing@law.umaryland.edu::2970b522-597a-462b-a710-ecaf09241dc3" providerId="AD" clId="Web-{59897CAD-509E-A7DF-9A26-4748E573D2AD}" dt="2022-12-30T18:55:10.342" v="16"/>
        <pc:sldMkLst>
          <pc:docMk/>
          <pc:sldMk cId="256206711" sldId="340"/>
        </pc:sldMkLst>
      </pc:sldChg>
      <pc:sldChg chg="modNotes">
        <pc:chgData name="Schertzing, Nancy" userId="S::nschertzing@law.umaryland.edu::2970b522-597a-462b-a710-ecaf09241dc3" providerId="AD" clId="Web-{59897CAD-509E-A7DF-9A26-4748E573D2AD}" dt="2022-12-30T18:56:08.813" v="20"/>
        <pc:sldMkLst>
          <pc:docMk/>
          <pc:sldMk cId="1359350901" sldId="349"/>
        </pc:sldMkLst>
      </pc:sldChg>
      <pc:sldChg chg="modNotes">
        <pc:chgData name="Schertzing, Nancy" userId="S::nschertzing@law.umaryland.edu::2970b522-597a-462b-a710-ecaf09241dc3" providerId="AD" clId="Web-{59897CAD-509E-A7DF-9A26-4748E573D2AD}" dt="2022-12-30T18:55:32.514" v="18"/>
        <pc:sldMkLst>
          <pc:docMk/>
          <pc:sldMk cId="2470000924" sldId="545"/>
        </pc:sldMkLst>
      </pc:sldChg>
      <pc:sldChg chg="modNotes">
        <pc:chgData name="Schertzing, Nancy" userId="S::nschertzing@law.umaryland.edu::2970b522-597a-462b-a710-ecaf09241dc3" providerId="AD" clId="Web-{59897CAD-509E-A7DF-9A26-4748E573D2AD}" dt="2022-12-30T18:56:27.985" v="22"/>
        <pc:sldMkLst>
          <pc:docMk/>
          <pc:sldMk cId="53442119" sldId="546"/>
        </pc:sldMkLst>
      </pc:sldChg>
      <pc:sldChg chg="modNotes">
        <pc:chgData name="Schertzing, Nancy" userId="S::nschertzing@law.umaryland.edu::2970b522-597a-462b-a710-ecaf09241dc3" providerId="AD" clId="Web-{59897CAD-509E-A7DF-9A26-4748E573D2AD}" dt="2022-12-30T18:57:11.909" v="26"/>
        <pc:sldMkLst>
          <pc:docMk/>
          <pc:sldMk cId="2120692392" sldId="547"/>
        </pc:sldMkLst>
      </pc:sldChg>
      <pc:sldChg chg="modNotes">
        <pc:chgData name="Schertzing, Nancy" userId="S::nschertzing@law.umaryland.edu::2970b522-597a-462b-a710-ecaf09241dc3" providerId="AD" clId="Web-{59897CAD-509E-A7DF-9A26-4748E573D2AD}" dt="2022-12-30T18:54:15.262" v="11"/>
        <pc:sldMkLst>
          <pc:docMk/>
          <pc:sldMk cId="1462074577" sldId="591"/>
        </pc:sldMkLst>
      </pc:sldChg>
    </pc:docChg>
  </pc:docChgLst>
  <pc:docChgLst>
    <pc:chgData name="Schertzing, Nancy" userId="2970b522-597a-462b-a710-ecaf09241dc3" providerId="ADAL" clId="{7A49475C-EC9C-4A29-AFA6-3D8280FE98DD}"/>
    <pc:docChg chg="undo custSel addSld delSld modSld">
      <pc:chgData name="Schertzing, Nancy" userId="2970b522-597a-462b-a710-ecaf09241dc3" providerId="ADAL" clId="{7A49475C-EC9C-4A29-AFA6-3D8280FE98DD}" dt="2022-12-05T19:21:07.709" v="740" actId="313"/>
      <pc:docMkLst>
        <pc:docMk/>
      </pc:docMkLst>
      <pc:sldChg chg="add">
        <pc:chgData name="Schertzing, Nancy" userId="2970b522-597a-462b-a710-ecaf09241dc3" providerId="ADAL" clId="{7A49475C-EC9C-4A29-AFA6-3D8280FE98DD}" dt="2022-11-18T17:50:57.921" v="0"/>
        <pc:sldMkLst>
          <pc:docMk/>
          <pc:sldMk cId="3574055936" sldId="258"/>
        </pc:sldMkLst>
      </pc:sldChg>
      <pc:sldChg chg="add">
        <pc:chgData name="Schertzing, Nancy" userId="2970b522-597a-462b-a710-ecaf09241dc3" providerId="ADAL" clId="{7A49475C-EC9C-4A29-AFA6-3D8280FE98DD}" dt="2022-11-18T17:50:57.921" v="0"/>
        <pc:sldMkLst>
          <pc:docMk/>
          <pc:sldMk cId="911064214" sldId="260"/>
        </pc:sldMkLst>
      </pc:sldChg>
      <pc:sldChg chg="modSp mod">
        <pc:chgData name="Schertzing, Nancy" userId="2970b522-597a-462b-a710-ecaf09241dc3" providerId="ADAL" clId="{7A49475C-EC9C-4A29-AFA6-3D8280FE98DD}" dt="2022-12-05T19:15:23.149" v="420" actId="20577"/>
        <pc:sldMkLst>
          <pc:docMk/>
          <pc:sldMk cId="2177168721" sldId="267"/>
        </pc:sldMkLst>
        <pc:spChg chg="mod">
          <ac:chgData name="Schertzing, Nancy" userId="2970b522-597a-462b-a710-ecaf09241dc3" providerId="ADAL" clId="{7A49475C-EC9C-4A29-AFA6-3D8280FE98DD}" dt="2022-12-05T19:15:23.149" v="420" actId="20577"/>
          <ac:spMkLst>
            <pc:docMk/>
            <pc:sldMk cId="2177168721" sldId="267"/>
            <ac:spMk id="3" creationId="{AAE4BD00-63D3-4809-8607-6CAC0511C411}"/>
          </ac:spMkLst>
        </pc:spChg>
      </pc:sldChg>
      <pc:sldChg chg="add">
        <pc:chgData name="Schertzing, Nancy" userId="2970b522-597a-462b-a710-ecaf09241dc3" providerId="ADAL" clId="{7A49475C-EC9C-4A29-AFA6-3D8280FE98DD}" dt="2022-11-18T17:50:57.921" v="0"/>
        <pc:sldMkLst>
          <pc:docMk/>
          <pc:sldMk cId="1038362155" sldId="268"/>
        </pc:sldMkLst>
      </pc:sldChg>
      <pc:sldChg chg="add">
        <pc:chgData name="Schertzing, Nancy" userId="2970b522-597a-462b-a710-ecaf09241dc3" providerId="ADAL" clId="{7A49475C-EC9C-4A29-AFA6-3D8280FE98DD}" dt="2022-11-18T17:50:57.921" v="0"/>
        <pc:sldMkLst>
          <pc:docMk/>
          <pc:sldMk cId="1973576430" sldId="269"/>
        </pc:sldMkLst>
      </pc:sldChg>
      <pc:sldChg chg="addSp delSp modSp add mod setBg">
        <pc:chgData name="Schertzing, Nancy" userId="2970b522-597a-462b-a710-ecaf09241dc3" providerId="ADAL" clId="{7A49475C-EC9C-4A29-AFA6-3D8280FE98DD}" dt="2022-12-05T19:20:18.660" v="738" actId="1076"/>
        <pc:sldMkLst>
          <pc:docMk/>
          <pc:sldMk cId="1100981105" sldId="587"/>
        </pc:sldMkLst>
        <pc:spChg chg="mod">
          <ac:chgData name="Schertzing, Nancy" userId="2970b522-597a-462b-a710-ecaf09241dc3" providerId="ADAL" clId="{7A49475C-EC9C-4A29-AFA6-3D8280FE98DD}" dt="2022-11-18T20:00:24.039" v="17" actId="14100"/>
          <ac:spMkLst>
            <pc:docMk/>
            <pc:sldMk cId="1100981105" sldId="587"/>
            <ac:spMk id="2" creationId="{55100F10-3437-4835-88B3-CE8EEFD41AE4}"/>
          </ac:spMkLst>
        </pc:spChg>
        <pc:spChg chg="add del mod">
          <ac:chgData name="Schertzing, Nancy" userId="2970b522-597a-462b-a710-ecaf09241dc3" providerId="ADAL" clId="{7A49475C-EC9C-4A29-AFA6-3D8280FE98DD}" dt="2022-12-05T19:18:57.302" v="728" actId="478"/>
          <ac:spMkLst>
            <pc:docMk/>
            <pc:sldMk cId="1100981105" sldId="587"/>
            <ac:spMk id="3" creationId="{8DF99940-4E1D-43BA-8AE9-4ACE6C0FA112}"/>
          </ac:spMkLst>
        </pc:spChg>
        <pc:spChg chg="add del mod">
          <ac:chgData name="Schertzing, Nancy" userId="2970b522-597a-462b-a710-ecaf09241dc3" providerId="ADAL" clId="{7A49475C-EC9C-4A29-AFA6-3D8280FE98DD}" dt="2022-12-05T19:19:16.820" v="731" actId="478"/>
          <ac:spMkLst>
            <pc:docMk/>
            <pc:sldMk cId="1100981105" sldId="587"/>
            <ac:spMk id="4" creationId="{FBB77F03-3402-4C96-B125-81A619EFFD09}"/>
          </ac:spMkLst>
        </pc:spChg>
        <pc:spChg chg="add del mod ord">
          <ac:chgData name="Schertzing, Nancy" userId="2970b522-597a-462b-a710-ecaf09241dc3" providerId="ADAL" clId="{7A49475C-EC9C-4A29-AFA6-3D8280FE98DD}" dt="2022-12-05T19:18:53.659" v="727" actId="21"/>
          <ac:spMkLst>
            <pc:docMk/>
            <pc:sldMk cId="1100981105" sldId="587"/>
            <ac:spMk id="6" creationId="{0FCB53DC-24F3-4F9C-8E81-EAA9DD8CC08A}"/>
          </ac:spMkLst>
        </pc:spChg>
        <pc:spChg chg="add mod">
          <ac:chgData name="Schertzing, Nancy" userId="2970b522-597a-462b-a710-ecaf09241dc3" providerId="ADAL" clId="{7A49475C-EC9C-4A29-AFA6-3D8280FE98DD}" dt="2022-12-05T19:20:18.660" v="738" actId="1076"/>
          <ac:spMkLst>
            <pc:docMk/>
            <pc:sldMk cId="1100981105" sldId="587"/>
            <ac:spMk id="8" creationId="{C070C53B-8751-41F8-A02E-357150DF8C4D}"/>
          </ac:spMkLst>
        </pc:spChg>
        <pc:spChg chg="add del">
          <ac:chgData name="Schertzing, Nancy" userId="2970b522-597a-462b-a710-ecaf09241dc3" providerId="ADAL" clId="{7A49475C-EC9C-4A29-AFA6-3D8280FE98DD}" dt="2022-11-18T17:53:41.048" v="3" actId="26606"/>
          <ac:spMkLst>
            <pc:docMk/>
            <pc:sldMk cId="1100981105" sldId="587"/>
            <ac:spMk id="10" creationId="{25FCE169-4276-4005-8C82-CCC9C80C4FCF}"/>
          </ac:spMkLst>
        </pc:spChg>
        <pc:spChg chg="add del">
          <ac:chgData name="Schertzing, Nancy" userId="2970b522-597a-462b-a710-ecaf09241dc3" providerId="ADAL" clId="{7A49475C-EC9C-4A29-AFA6-3D8280FE98DD}" dt="2022-11-18T17:53:41.048" v="3" actId="26606"/>
          <ac:spMkLst>
            <pc:docMk/>
            <pc:sldMk cId="1100981105" sldId="587"/>
            <ac:spMk id="12" creationId="{B775CD93-9DF2-48CB-9F57-1BCA9A46C7FA}"/>
          </ac:spMkLst>
        </pc:spChg>
        <pc:spChg chg="add del">
          <ac:chgData name="Schertzing, Nancy" userId="2970b522-597a-462b-a710-ecaf09241dc3" providerId="ADAL" clId="{7A49475C-EC9C-4A29-AFA6-3D8280FE98DD}" dt="2022-11-18T17:53:41.048" v="3" actId="26606"/>
          <ac:spMkLst>
            <pc:docMk/>
            <pc:sldMk cId="1100981105" sldId="587"/>
            <ac:spMk id="14" creationId="{E186B68C-84BC-4A6E-99D1-EE87483C1349}"/>
          </ac:spMkLst>
        </pc:spChg>
        <pc:spChg chg="add del">
          <ac:chgData name="Schertzing, Nancy" userId="2970b522-597a-462b-a710-ecaf09241dc3" providerId="ADAL" clId="{7A49475C-EC9C-4A29-AFA6-3D8280FE98DD}" dt="2022-11-18T17:53:41.048" v="3" actId="26606"/>
          <ac:spMkLst>
            <pc:docMk/>
            <pc:sldMk cId="1100981105" sldId="587"/>
            <ac:spMk id="16" creationId="{1C091803-41C2-48E0-9228-5148460C7479}"/>
          </ac:spMkLst>
        </pc:spChg>
        <pc:spChg chg="add del">
          <ac:chgData name="Schertzing, Nancy" userId="2970b522-597a-462b-a710-ecaf09241dc3" providerId="ADAL" clId="{7A49475C-EC9C-4A29-AFA6-3D8280FE98DD}" dt="2022-11-18T17:53:41.048" v="3" actId="26606"/>
          <ac:spMkLst>
            <pc:docMk/>
            <pc:sldMk cId="1100981105" sldId="587"/>
            <ac:spMk id="18" creationId="{01955DCA-E99D-4678-99DB-8075105C122D}"/>
          </ac:spMkLst>
        </pc:spChg>
        <pc:graphicFrameChg chg="add del">
          <ac:chgData name="Schertzing, Nancy" userId="2970b522-597a-462b-a710-ecaf09241dc3" providerId="ADAL" clId="{7A49475C-EC9C-4A29-AFA6-3D8280FE98DD}" dt="2022-11-18T17:54:08.134" v="5" actId="26606"/>
          <ac:graphicFrameMkLst>
            <pc:docMk/>
            <pc:sldMk cId="1100981105" sldId="587"/>
            <ac:graphicFrameMk id="7" creationId="{8D4FD669-BFBB-C9CC-A433-73026E9FDF51}"/>
          </ac:graphicFrameMkLst>
        </pc:graphicFrameChg>
        <pc:graphicFrameChg chg="add del">
          <ac:chgData name="Schertzing, Nancy" userId="2970b522-597a-462b-a710-ecaf09241dc3" providerId="ADAL" clId="{7A49475C-EC9C-4A29-AFA6-3D8280FE98DD}" dt="2022-11-18T17:54:27.984" v="7" actId="26606"/>
          <ac:graphicFrameMkLst>
            <pc:docMk/>
            <pc:sldMk cId="1100981105" sldId="587"/>
            <ac:graphicFrameMk id="9" creationId="{DCAE6237-183F-E3DB-E30B-86DC0F87B4D6}"/>
          </ac:graphicFrameMkLst>
        </pc:graphicFrameChg>
        <pc:picChg chg="add del mod ord">
          <ac:chgData name="Schertzing, Nancy" userId="2970b522-597a-462b-a710-ecaf09241dc3" providerId="ADAL" clId="{7A49475C-EC9C-4A29-AFA6-3D8280FE98DD}" dt="2022-12-05T19:18:53.659" v="727" actId="21"/>
          <ac:picMkLst>
            <pc:docMk/>
            <pc:sldMk cId="1100981105" sldId="587"/>
            <ac:picMk id="5" creationId="{4C188F15-8868-4541-8170-C1E53CCCAABB}"/>
          </ac:picMkLst>
        </pc:picChg>
        <pc:cxnChg chg="add">
          <ac:chgData name="Schertzing, Nancy" userId="2970b522-597a-462b-a710-ecaf09241dc3" providerId="ADAL" clId="{7A49475C-EC9C-4A29-AFA6-3D8280FE98DD}" dt="2022-11-18T19:58:36.598" v="10" actId="26606"/>
          <ac:cxnSpMkLst>
            <pc:docMk/>
            <pc:sldMk cId="1100981105" sldId="587"/>
            <ac:cxnSpMk id="11" creationId="{E4A809D5-3600-46D4-A466-67F2349A54FB}"/>
          </ac:cxnSpMkLst>
        </pc:cxnChg>
      </pc:sldChg>
      <pc:sldChg chg="modSp new mod">
        <pc:chgData name="Schertzing, Nancy" userId="2970b522-597a-462b-a710-ecaf09241dc3" providerId="ADAL" clId="{7A49475C-EC9C-4A29-AFA6-3D8280FE98DD}" dt="2022-12-05T19:21:07.709" v="740" actId="313"/>
        <pc:sldMkLst>
          <pc:docMk/>
          <pc:sldMk cId="471257076" sldId="588"/>
        </pc:sldMkLst>
        <pc:spChg chg="mod">
          <ac:chgData name="Schertzing, Nancy" userId="2970b522-597a-462b-a710-ecaf09241dc3" providerId="ADAL" clId="{7A49475C-EC9C-4A29-AFA6-3D8280FE98DD}" dt="2022-12-01T21:38:02.662" v="35" actId="14100"/>
          <ac:spMkLst>
            <pc:docMk/>
            <pc:sldMk cId="471257076" sldId="588"/>
            <ac:spMk id="2" creationId="{ACBA2F7F-C111-4491-BD9B-ACAD30CEE654}"/>
          </ac:spMkLst>
        </pc:spChg>
        <pc:spChg chg="mod">
          <ac:chgData name="Schertzing, Nancy" userId="2970b522-597a-462b-a710-ecaf09241dc3" providerId="ADAL" clId="{7A49475C-EC9C-4A29-AFA6-3D8280FE98DD}" dt="2022-12-05T19:21:07.709" v="740" actId="313"/>
          <ac:spMkLst>
            <pc:docMk/>
            <pc:sldMk cId="471257076" sldId="588"/>
            <ac:spMk id="3" creationId="{799C38BC-8EAE-4AE4-A685-712C633A1880}"/>
          </ac:spMkLst>
        </pc:spChg>
      </pc:sldChg>
      <pc:sldChg chg="add del">
        <pc:chgData name="Schertzing, Nancy" userId="2970b522-597a-462b-a710-ecaf09241dc3" providerId="ADAL" clId="{7A49475C-EC9C-4A29-AFA6-3D8280FE98DD}" dt="2022-11-18T20:06:55.345" v="18" actId="2696"/>
        <pc:sldMkLst>
          <pc:docMk/>
          <pc:sldMk cId="1034412408" sldId="588"/>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260DB-453D-40FF-815A-C14737F5A42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82FCA25-D175-43B7-A87F-5EF8FFCA20ED}">
      <dgm:prSet/>
      <dgm:spPr/>
      <dgm:t>
        <a:bodyPr/>
        <a:lstStyle/>
        <a:p>
          <a:pPr rtl="0">
            <a:lnSpc>
              <a:spcPct val="100000"/>
            </a:lnSpc>
          </a:pPr>
          <a:r>
            <a:rPr lang="en-US">
              <a:latin typeface="Calibri"/>
              <a:cs typeface="Calibri"/>
            </a:rPr>
            <a:t>Talk only when you are holding the talking piece. </a:t>
          </a:r>
        </a:p>
      </dgm:t>
    </dgm:pt>
    <dgm:pt modelId="{2E31FFCB-B1BE-495A-99D8-F0C92D011B26}" type="parTrans" cxnId="{775BC2F9-7550-47B0-BA47-7D40B2A76DBF}">
      <dgm:prSet/>
      <dgm:spPr/>
      <dgm:t>
        <a:bodyPr/>
        <a:lstStyle/>
        <a:p>
          <a:endParaRPr lang="en-US"/>
        </a:p>
      </dgm:t>
    </dgm:pt>
    <dgm:pt modelId="{0CF5EA33-D433-4596-AF83-3CEDF750ECDF}" type="sibTrans" cxnId="{775BC2F9-7550-47B0-BA47-7D40B2A76DBF}">
      <dgm:prSet/>
      <dgm:spPr/>
      <dgm:t>
        <a:bodyPr/>
        <a:lstStyle/>
        <a:p>
          <a:endParaRPr lang="en-US"/>
        </a:p>
      </dgm:t>
    </dgm:pt>
    <dgm:pt modelId="{57958E11-4057-460A-8762-40A3B71A8FF2}">
      <dgm:prSet/>
      <dgm:spPr/>
      <dgm:t>
        <a:bodyPr/>
        <a:lstStyle/>
        <a:p>
          <a:pPr>
            <a:lnSpc>
              <a:spcPct val="100000"/>
            </a:lnSpc>
          </a:pPr>
          <a:r>
            <a:rPr lang="en-US">
              <a:latin typeface="Calibri"/>
              <a:cs typeface="Calibri"/>
            </a:rPr>
            <a:t>When you are done sharing, hand the talking piece object to the person on your right.</a:t>
          </a:r>
        </a:p>
      </dgm:t>
    </dgm:pt>
    <dgm:pt modelId="{76255EEC-6BD5-4F06-9EFF-D890ABA5CFAA}" type="parTrans" cxnId="{3E4F66BB-1CAE-4059-B761-8D0EE30B3369}">
      <dgm:prSet/>
      <dgm:spPr/>
      <dgm:t>
        <a:bodyPr/>
        <a:lstStyle/>
        <a:p>
          <a:endParaRPr lang="en-US"/>
        </a:p>
      </dgm:t>
    </dgm:pt>
    <dgm:pt modelId="{03B1C4EA-AA3F-4105-9F36-E8D42DC63C91}" type="sibTrans" cxnId="{3E4F66BB-1CAE-4059-B761-8D0EE30B3369}">
      <dgm:prSet/>
      <dgm:spPr/>
      <dgm:t>
        <a:bodyPr/>
        <a:lstStyle/>
        <a:p>
          <a:endParaRPr lang="en-US"/>
        </a:p>
      </dgm:t>
    </dgm:pt>
    <dgm:pt modelId="{0082BF92-9365-4781-AA88-7C73340B250B}">
      <dgm:prSet/>
      <dgm:spPr/>
      <dgm:t>
        <a:bodyPr/>
        <a:lstStyle/>
        <a:p>
          <a:pPr>
            <a:lnSpc>
              <a:spcPct val="100000"/>
            </a:lnSpc>
          </a:pPr>
          <a:r>
            <a:rPr lang="en-US">
              <a:latin typeface="Calibri"/>
              <a:cs typeface="Calibri"/>
            </a:rPr>
            <a:t>If you are not holding it, listen respectfully to the person talking.</a:t>
          </a:r>
        </a:p>
      </dgm:t>
    </dgm:pt>
    <dgm:pt modelId="{4A102B69-8715-4FD1-BBDD-81EBA5F8469D}" type="parTrans" cxnId="{9D09C54E-A629-4BD7-8E06-19B2E2F3D207}">
      <dgm:prSet/>
      <dgm:spPr/>
      <dgm:t>
        <a:bodyPr/>
        <a:lstStyle/>
        <a:p>
          <a:endParaRPr lang="en-US"/>
        </a:p>
      </dgm:t>
    </dgm:pt>
    <dgm:pt modelId="{3F7B68C3-24BE-4E81-ADAE-BA49A7F034B0}" type="sibTrans" cxnId="{9D09C54E-A629-4BD7-8E06-19B2E2F3D207}">
      <dgm:prSet/>
      <dgm:spPr/>
      <dgm:t>
        <a:bodyPr/>
        <a:lstStyle/>
        <a:p>
          <a:endParaRPr lang="en-US"/>
        </a:p>
      </dgm:t>
    </dgm:pt>
    <dgm:pt modelId="{A5FE5789-B77C-4756-85C9-5FF503F118FB}">
      <dgm:prSet/>
      <dgm:spPr/>
      <dgm:t>
        <a:bodyPr/>
        <a:lstStyle/>
        <a:p>
          <a:pPr>
            <a:lnSpc>
              <a:spcPct val="100000"/>
            </a:lnSpc>
          </a:pPr>
          <a:r>
            <a:rPr lang="en-US">
              <a:latin typeface="Calibri"/>
              <a:cs typeface="Calibri"/>
            </a:rPr>
            <a:t>You always have the right to pass the talking piece without comment if you prefer not to speak.</a:t>
          </a:r>
        </a:p>
      </dgm:t>
    </dgm:pt>
    <dgm:pt modelId="{F6C17292-360A-4F5D-B2FC-C194B9942984}" type="parTrans" cxnId="{7D120F8E-6837-4E45-9E92-53C0E0D02793}">
      <dgm:prSet/>
      <dgm:spPr/>
      <dgm:t>
        <a:bodyPr/>
        <a:lstStyle/>
        <a:p>
          <a:endParaRPr lang="en-US"/>
        </a:p>
      </dgm:t>
    </dgm:pt>
    <dgm:pt modelId="{8FB5BD98-F1FA-4913-8628-AA1309E047CA}" type="sibTrans" cxnId="{7D120F8E-6837-4E45-9E92-53C0E0D02793}">
      <dgm:prSet/>
      <dgm:spPr/>
      <dgm:t>
        <a:bodyPr/>
        <a:lstStyle/>
        <a:p>
          <a:endParaRPr lang="en-US"/>
        </a:p>
      </dgm:t>
    </dgm:pt>
    <dgm:pt modelId="{6F4F0375-5288-4D8E-AC6F-46CDC22DF2CA}" type="pres">
      <dgm:prSet presAssocID="{765260DB-453D-40FF-815A-C14737F5A426}" presName="root" presStyleCnt="0">
        <dgm:presLayoutVars>
          <dgm:dir/>
          <dgm:resizeHandles val="exact"/>
        </dgm:presLayoutVars>
      </dgm:prSet>
      <dgm:spPr/>
    </dgm:pt>
    <dgm:pt modelId="{4FB36419-0B31-4D24-8E51-F8CABB17230D}" type="pres">
      <dgm:prSet presAssocID="{E82FCA25-D175-43B7-A87F-5EF8FFCA20ED}" presName="compNode" presStyleCnt="0"/>
      <dgm:spPr/>
    </dgm:pt>
    <dgm:pt modelId="{11F95A18-AF8D-43CC-B23B-4D31B1BC5F66}" type="pres">
      <dgm:prSet presAssocID="{E82FCA25-D175-43B7-A87F-5EF8FFCA20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418099F8-9200-4286-9E08-26F766E571C6}" type="pres">
      <dgm:prSet presAssocID="{E82FCA25-D175-43B7-A87F-5EF8FFCA20ED}" presName="spaceRect" presStyleCnt="0"/>
      <dgm:spPr/>
    </dgm:pt>
    <dgm:pt modelId="{1304ECAD-FD2F-4272-8491-C99BA06B4FE0}" type="pres">
      <dgm:prSet presAssocID="{E82FCA25-D175-43B7-A87F-5EF8FFCA20ED}" presName="textRect" presStyleLbl="revTx" presStyleIdx="0" presStyleCnt="4">
        <dgm:presLayoutVars>
          <dgm:chMax val="1"/>
          <dgm:chPref val="1"/>
        </dgm:presLayoutVars>
      </dgm:prSet>
      <dgm:spPr/>
    </dgm:pt>
    <dgm:pt modelId="{782B498D-98C1-4715-B440-8A2F7963EBF0}" type="pres">
      <dgm:prSet presAssocID="{0CF5EA33-D433-4596-AF83-3CEDF750ECDF}" presName="sibTrans" presStyleCnt="0"/>
      <dgm:spPr/>
    </dgm:pt>
    <dgm:pt modelId="{BBC5B7F0-5034-4913-BD87-66EC39808F49}" type="pres">
      <dgm:prSet presAssocID="{57958E11-4057-460A-8762-40A3B71A8FF2}" presName="compNode" presStyleCnt="0"/>
      <dgm:spPr/>
    </dgm:pt>
    <dgm:pt modelId="{4432D5B4-B32C-4BC3-B2EB-203CE948FDCE}" type="pres">
      <dgm:prSet presAssocID="{57958E11-4057-460A-8762-40A3B71A8F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are With Person"/>
        </a:ext>
      </dgm:extLst>
    </dgm:pt>
    <dgm:pt modelId="{F0132D89-C2C7-4152-B813-E5D240E40B8F}" type="pres">
      <dgm:prSet presAssocID="{57958E11-4057-460A-8762-40A3B71A8FF2}" presName="spaceRect" presStyleCnt="0"/>
      <dgm:spPr/>
    </dgm:pt>
    <dgm:pt modelId="{2143A6E8-6B2E-47E3-B5D2-D8BD4C6D3915}" type="pres">
      <dgm:prSet presAssocID="{57958E11-4057-460A-8762-40A3B71A8FF2}" presName="textRect" presStyleLbl="revTx" presStyleIdx="1" presStyleCnt="4" custScaleX="114176" custScaleY="94256">
        <dgm:presLayoutVars>
          <dgm:chMax val="1"/>
          <dgm:chPref val="1"/>
        </dgm:presLayoutVars>
      </dgm:prSet>
      <dgm:spPr/>
    </dgm:pt>
    <dgm:pt modelId="{7BC694F8-7AAD-4FE4-B1FB-37FA111FA9D5}" type="pres">
      <dgm:prSet presAssocID="{03B1C4EA-AA3F-4105-9F36-E8D42DC63C91}" presName="sibTrans" presStyleCnt="0"/>
      <dgm:spPr/>
    </dgm:pt>
    <dgm:pt modelId="{144CAC1B-D803-4797-BC56-266A81C4CFE4}" type="pres">
      <dgm:prSet presAssocID="{0082BF92-9365-4781-AA88-7C73340B250B}" presName="compNode" presStyleCnt="0"/>
      <dgm:spPr/>
    </dgm:pt>
    <dgm:pt modelId="{1AB44CAC-AE1C-432D-ADEE-8DABFCE4A7C7}" type="pres">
      <dgm:prSet presAssocID="{0082BF92-9365-4781-AA88-7C73340B250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af"/>
        </a:ext>
      </dgm:extLst>
    </dgm:pt>
    <dgm:pt modelId="{F5E89ED9-6EB2-4C8C-AA5D-1CCA88CDEE06}" type="pres">
      <dgm:prSet presAssocID="{0082BF92-9365-4781-AA88-7C73340B250B}" presName="spaceRect" presStyleCnt="0"/>
      <dgm:spPr/>
    </dgm:pt>
    <dgm:pt modelId="{A2D8785F-798F-4A33-BF9F-77C9D25A7F5A}" type="pres">
      <dgm:prSet presAssocID="{0082BF92-9365-4781-AA88-7C73340B250B}" presName="textRect" presStyleLbl="revTx" presStyleIdx="2" presStyleCnt="4">
        <dgm:presLayoutVars>
          <dgm:chMax val="1"/>
          <dgm:chPref val="1"/>
        </dgm:presLayoutVars>
      </dgm:prSet>
      <dgm:spPr/>
    </dgm:pt>
    <dgm:pt modelId="{55DDB168-4CC9-4508-A6DD-C8F9CDF1685A}" type="pres">
      <dgm:prSet presAssocID="{3F7B68C3-24BE-4E81-ADAE-BA49A7F034B0}" presName="sibTrans" presStyleCnt="0"/>
      <dgm:spPr/>
    </dgm:pt>
    <dgm:pt modelId="{DE6CCA0C-33B8-448B-97E6-BFE41D759B6B}" type="pres">
      <dgm:prSet presAssocID="{A5FE5789-B77C-4756-85C9-5FF503F118FB}" presName="compNode" presStyleCnt="0"/>
      <dgm:spPr/>
    </dgm:pt>
    <dgm:pt modelId="{F65337D0-6707-4A5B-ACAD-EE0D74E78D28}" type="pres">
      <dgm:prSet presAssocID="{A5FE5789-B77C-4756-85C9-5FF503F118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a:ext>
      </dgm:extLst>
    </dgm:pt>
    <dgm:pt modelId="{75B34A02-7862-42BD-A36B-5C74768215A3}" type="pres">
      <dgm:prSet presAssocID="{A5FE5789-B77C-4756-85C9-5FF503F118FB}" presName="spaceRect" presStyleCnt="0"/>
      <dgm:spPr/>
    </dgm:pt>
    <dgm:pt modelId="{30152A0D-A52B-4F6B-8367-D30DDD3099B4}" type="pres">
      <dgm:prSet presAssocID="{A5FE5789-B77C-4756-85C9-5FF503F118FB}" presName="textRect" presStyleLbl="revTx" presStyleIdx="3" presStyleCnt="4">
        <dgm:presLayoutVars>
          <dgm:chMax val="1"/>
          <dgm:chPref val="1"/>
        </dgm:presLayoutVars>
      </dgm:prSet>
      <dgm:spPr/>
    </dgm:pt>
  </dgm:ptLst>
  <dgm:cxnLst>
    <dgm:cxn modelId="{2C6BE81A-C139-46CE-89A4-FD961762155F}" type="presOf" srcId="{57958E11-4057-460A-8762-40A3B71A8FF2}" destId="{2143A6E8-6B2E-47E3-B5D2-D8BD4C6D3915}" srcOrd="0" destOrd="0" presId="urn:microsoft.com/office/officeart/2018/2/layout/IconLabelList"/>
    <dgm:cxn modelId="{9D09C54E-A629-4BD7-8E06-19B2E2F3D207}" srcId="{765260DB-453D-40FF-815A-C14737F5A426}" destId="{0082BF92-9365-4781-AA88-7C73340B250B}" srcOrd="2" destOrd="0" parTransId="{4A102B69-8715-4FD1-BBDD-81EBA5F8469D}" sibTransId="{3F7B68C3-24BE-4E81-ADAE-BA49A7F034B0}"/>
    <dgm:cxn modelId="{7D120F8E-6837-4E45-9E92-53C0E0D02793}" srcId="{765260DB-453D-40FF-815A-C14737F5A426}" destId="{A5FE5789-B77C-4756-85C9-5FF503F118FB}" srcOrd="3" destOrd="0" parTransId="{F6C17292-360A-4F5D-B2FC-C194B9942984}" sibTransId="{8FB5BD98-F1FA-4913-8628-AA1309E047CA}"/>
    <dgm:cxn modelId="{AA47B3A2-3545-437A-B911-17E6F3FA8C4E}" type="presOf" srcId="{A5FE5789-B77C-4756-85C9-5FF503F118FB}" destId="{30152A0D-A52B-4F6B-8367-D30DDD3099B4}" srcOrd="0" destOrd="0" presId="urn:microsoft.com/office/officeart/2018/2/layout/IconLabelList"/>
    <dgm:cxn modelId="{3E4F66BB-1CAE-4059-B761-8D0EE30B3369}" srcId="{765260DB-453D-40FF-815A-C14737F5A426}" destId="{57958E11-4057-460A-8762-40A3B71A8FF2}" srcOrd="1" destOrd="0" parTransId="{76255EEC-6BD5-4F06-9EFF-D890ABA5CFAA}" sibTransId="{03B1C4EA-AA3F-4105-9F36-E8D42DC63C91}"/>
    <dgm:cxn modelId="{1C1159E0-137D-4085-A770-358DFABA0C25}" type="presOf" srcId="{765260DB-453D-40FF-815A-C14737F5A426}" destId="{6F4F0375-5288-4D8E-AC6F-46CDC22DF2CA}" srcOrd="0" destOrd="0" presId="urn:microsoft.com/office/officeart/2018/2/layout/IconLabelList"/>
    <dgm:cxn modelId="{EAD96BE3-6D55-4021-960F-ECBD9CE4F893}" type="presOf" srcId="{E82FCA25-D175-43B7-A87F-5EF8FFCA20ED}" destId="{1304ECAD-FD2F-4272-8491-C99BA06B4FE0}" srcOrd="0" destOrd="0" presId="urn:microsoft.com/office/officeart/2018/2/layout/IconLabelList"/>
    <dgm:cxn modelId="{775BC2F9-7550-47B0-BA47-7D40B2A76DBF}" srcId="{765260DB-453D-40FF-815A-C14737F5A426}" destId="{E82FCA25-D175-43B7-A87F-5EF8FFCA20ED}" srcOrd="0" destOrd="0" parTransId="{2E31FFCB-B1BE-495A-99D8-F0C92D011B26}" sibTransId="{0CF5EA33-D433-4596-AF83-3CEDF750ECDF}"/>
    <dgm:cxn modelId="{0FDEB4FC-4B85-4192-80AA-A632BDED6E0D}" type="presOf" srcId="{0082BF92-9365-4781-AA88-7C73340B250B}" destId="{A2D8785F-798F-4A33-BF9F-77C9D25A7F5A}" srcOrd="0" destOrd="0" presId="urn:microsoft.com/office/officeart/2018/2/layout/IconLabelList"/>
    <dgm:cxn modelId="{E1486CBB-1DAF-4BC3-93EA-557B9810F152}" type="presParOf" srcId="{6F4F0375-5288-4D8E-AC6F-46CDC22DF2CA}" destId="{4FB36419-0B31-4D24-8E51-F8CABB17230D}" srcOrd="0" destOrd="0" presId="urn:microsoft.com/office/officeart/2018/2/layout/IconLabelList"/>
    <dgm:cxn modelId="{EB0E03A3-A488-498E-8049-61F6A5ED3836}" type="presParOf" srcId="{4FB36419-0B31-4D24-8E51-F8CABB17230D}" destId="{11F95A18-AF8D-43CC-B23B-4D31B1BC5F66}" srcOrd="0" destOrd="0" presId="urn:microsoft.com/office/officeart/2018/2/layout/IconLabelList"/>
    <dgm:cxn modelId="{4AEB779E-6FFF-4085-8F86-228D25CD0AB2}" type="presParOf" srcId="{4FB36419-0B31-4D24-8E51-F8CABB17230D}" destId="{418099F8-9200-4286-9E08-26F766E571C6}" srcOrd="1" destOrd="0" presId="urn:microsoft.com/office/officeart/2018/2/layout/IconLabelList"/>
    <dgm:cxn modelId="{8BCD6C9C-F2FD-4D00-AD0D-97A821D3E174}" type="presParOf" srcId="{4FB36419-0B31-4D24-8E51-F8CABB17230D}" destId="{1304ECAD-FD2F-4272-8491-C99BA06B4FE0}" srcOrd="2" destOrd="0" presId="urn:microsoft.com/office/officeart/2018/2/layout/IconLabelList"/>
    <dgm:cxn modelId="{37405C3D-056D-452E-83F0-07401F94AD66}" type="presParOf" srcId="{6F4F0375-5288-4D8E-AC6F-46CDC22DF2CA}" destId="{782B498D-98C1-4715-B440-8A2F7963EBF0}" srcOrd="1" destOrd="0" presId="urn:microsoft.com/office/officeart/2018/2/layout/IconLabelList"/>
    <dgm:cxn modelId="{9E8B629F-EAC7-4FF0-9967-42217567AEFF}" type="presParOf" srcId="{6F4F0375-5288-4D8E-AC6F-46CDC22DF2CA}" destId="{BBC5B7F0-5034-4913-BD87-66EC39808F49}" srcOrd="2" destOrd="0" presId="urn:microsoft.com/office/officeart/2018/2/layout/IconLabelList"/>
    <dgm:cxn modelId="{305F95BA-749E-4F5A-9036-2B8E126848C9}" type="presParOf" srcId="{BBC5B7F0-5034-4913-BD87-66EC39808F49}" destId="{4432D5B4-B32C-4BC3-B2EB-203CE948FDCE}" srcOrd="0" destOrd="0" presId="urn:microsoft.com/office/officeart/2018/2/layout/IconLabelList"/>
    <dgm:cxn modelId="{7B1EF723-093B-4215-9E78-F1FEBA172F48}" type="presParOf" srcId="{BBC5B7F0-5034-4913-BD87-66EC39808F49}" destId="{F0132D89-C2C7-4152-B813-E5D240E40B8F}" srcOrd="1" destOrd="0" presId="urn:microsoft.com/office/officeart/2018/2/layout/IconLabelList"/>
    <dgm:cxn modelId="{54485BE6-31F9-4547-82CD-7428BE659A12}" type="presParOf" srcId="{BBC5B7F0-5034-4913-BD87-66EC39808F49}" destId="{2143A6E8-6B2E-47E3-B5D2-D8BD4C6D3915}" srcOrd="2" destOrd="0" presId="urn:microsoft.com/office/officeart/2018/2/layout/IconLabelList"/>
    <dgm:cxn modelId="{98E4D573-3FE9-482A-8957-EAACB9F66870}" type="presParOf" srcId="{6F4F0375-5288-4D8E-AC6F-46CDC22DF2CA}" destId="{7BC694F8-7AAD-4FE4-B1FB-37FA111FA9D5}" srcOrd="3" destOrd="0" presId="urn:microsoft.com/office/officeart/2018/2/layout/IconLabelList"/>
    <dgm:cxn modelId="{D902D813-896A-4E5F-ACD2-B6CF5646E8B1}" type="presParOf" srcId="{6F4F0375-5288-4D8E-AC6F-46CDC22DF2CA}" destId="{144CAC1B-D803-4797-BC56-266A81C4CFE4}" srcOrd="4" destOrd="0" presId="urn:microsoft.com/office/officeart/2018/2/layout/IconLabelList"/>
    <dgm:cxn modelId="{7144A677-F17A-4CB1-AFFB-B5527EB79FEE}" type="presParOf" srcId="{144CAC1B-D803-4797-BC56-266A81C4CFE4}" destId="{1AB44CAC-AE1C-432D-ADEE-8DABFCE4A7C7}" srcOrd="0" destOrd="0" presId="urn:microsoft.com/office/officeart/2018/2/layout/IconLabelList"/>
    <dgm:cxn modelId="{80ED3A77-61D4-48CD-95B6-DF2B48C1D554}" type="presParOf" srcId="{144CAC1B-D803-4797-BC56-266A81C4CFE4}" destId="{F5E89ED9-6EB2-4C8C-AA5D-1CCA88CDEE06}" srcOrd="1" destOrd="0" presId="urn:microsoft.com/office/officeart/2018/2/layout/IconLabelList"/>
    <dgm:cxn modelId="{382DF370-E494-4CA3-91C6-04F24A70BD29}" type="presParOf" srcId="{144CAC1B-D803-4797-BC56-266A81C4CFE4}" destId="{A2D8785F-798F-4A33-BF9F-77C9D25A7F5A}" srcOrd="2" destOrd="0" presId="urn:microsoft.com/office/officeart/2018/2/layout/IconLabelList"/>
    <dgm:cxn modelId="{8F63E351-8ED7-4B4A-A54E-24A88DDB2B5D}" type="presParOf" srcId="{6F4F0375-5288-4D8E-AC6F-46CDC22DF2CA}" destId="{55DDB168-4CC9-4508-A6DD-C8F9CDF1685A}" srcOrd="5" destOrd="0" presId="urn:microsoft.com/office/officeart/2018/2/layout/IconLabelList"/>
    <dgm:cxn modelId="{39284440-C1BC-4AB2-B4DB-8061411074DE}" type="presParOf" srcId="{6F4F0375-5288-4D8E-AC6F-46CDC22DF2CA}" destId="{DE6CCA0C-33B8-448B-97E6-BFE41D759B6B}" srcOrd="6" destOrd="0" presId="urn:microsoft.com/office/officeart/2018/2/layout/IconLabelList"/>
    <dgm:cxn modelId="{8071040D-7276-4CA1-8EC1-1928F0EA106F}" type="presParOf" srcId="{DE6CCA0C-33B8-448B-97E6-BFE41D759B6B}" destId="{F65337D0-6707-4A5B-ACAD-EE0D74E78D28}" srcOrd="0" destOrd="0" presId="urn:microsoft.com/office/officeart/2018/2/layout/IconLabelList"/>
    <dgm:cxn modelId="{7190A083-6642-4A5A-98B0-0E8CF59430FA}" type="presParOf" srcId="{DE6CCA0C-33B8-448B-97E6-BFE41D759B6B}" destId="{75B34A02-7862-42BD-A36B-5C74768215A3}" srcOrd="1" destOrd="0" presId="urn:microsoft.com/office/officeart/2018/2/layout/IconLabelList"/>
    <dgm:cxn modelId="{54CFA4B8-210C-448F-B729-EA71DBBF1149}" type="presParOf" srcId="{DE6CCA0C-33B8-448B-97E6-BFE41D759B6B}" destId="{30152A0D-A52B-4F6B-8367-D30DDD3099B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95A18-AF8D-43CC-B23B-4D31B1BC5F66}">
      <dsp:nvSpPr>
        <dsp:cNvPr id="0" name=""/>
        <dsp:cNvSpPr/>
      </dsp:nvSpPr>
      <dsp:spPr>
        <a:xfrm>
          <a:off x="363087" y="457085"/>
          <a:ext cx="593261" cy="59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4ECAD-FD2F-4272-8491-C99BA06B4FE0}">
      <dsp:nvSpPr>
        <dsp:cNvPr id="0" name=""/>
        <dsp:cNvSpPr/>
      </dsp:nvSpPr>
      <dsp:spPr>
        <a:xfrm>
          <a:off x="538" y="1248167"/>
          <a:ext cx="1318359" cy="49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pPr>
          <a:r>
            <a:rPr lang="en-US" sz="1100" kern="1200">
              <a:latin typeface="Calibri"/>
              <a:cs typeface="Calibri"/>
            </a:rPr>
            <a:t>Talk only when you are holding the talking piece. </a:t>
          </a:r>
        </a:p>
      </dsp:txBody>
      <dsp:txXfrm>
        <a:off x="538" y="1248167"/>
        <a:ext cx="1318359" cy="497053"/>
      </dsp:txXfrm>
    </dsp:sp>
    <dsp:sp modelId="{4432D5B4-B32C-4BC3-B2EB-203CE948FDCE}">
      <dsp:nvSpPr>
        <dsp:cNvPr id="0" name=""/>
        <dsp:cNvSpPr/>
      </dsp:nvSpPr>
      <dsp:spPr>
        <a:xfrm>
          <a:off x="2005605" y="464223"/>
          <a:ext cx="593261" cy="59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3A6E8-6B2E-47E3-B5D2-D8BD4C6D3915}">
      <dsp:nvSpPr>
        <dsp:cNvPr id="0" name=""/>
        <dsp:cNvSpPr/>
      </dsp:nvSpPr>
      <dsp:spPr>
        <a:xfrm>
          <a:off x="1549610" y="1269580"/>
          <a:ext cx="1505250" cy="468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When you are done sharing, hand the talking piece object to the person on your right.</a:t>
          </a:r>
        </a:p>
      </dsp:txBody>
      <dsp:txXfrm>
        <a:off x="1549610" y="1269580"/>
        <a:ext cx="1505250" cy="468502"/>
      </dsp:txXfrm>
    </dsp:sp>
    <dsp:sp modelId="{1AB44CAC-AE1C-432D-ADEE-8DABFCE4A7C7}">
      <dsp:nvSpPr>
        <dsp:cNvPr id="0" name=""/>
        <dsp:cNvSpPr/>
      </dsp:nvSpPr>
      <dsp:spPr>
        <a:xfrm>
          <a:off x="3648122" y="457085"/>
          <a:ext cx="593261" cy="59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8785F-798F-4A33-BF9F-77C9D25A7F5A}">
      <dsp:nvSpPr>
        <dsp:cNvPr id="0" name=""/>
        <dsp:cNvSpPr/>
      </dsp:nvSpPr>
      <dsp:spPr>
        <a:xfrm>
          <a:off x="3285573" y="1248167"/>
          <a:ext cx="1318359" cy="49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If you are not holding it, listen respectfully to the person talking.</a:t>
          </a:r>
        </a:p>
      </dsp:txBody>
      <dsp:txXfrm>
        <a:off x="3285573" y="1248167"/>
        <a:ext cx="1318359" cy="497053"/>
      </dsp:txXfrm>
    </dsp:sp>
    <dsp:sp modelId="{F65337D0-6707-4A5B-ACAD-EE0D74E78D28}">
      <dsp:nvSpPr>
        <dsp:cNvPr id="0" name=""/>
        <dsp:cNvSpPr/>
      </dsp:nvSpPr>
      <dsp:spPr>
        <a:xfrm>
          <a:off x="5197194" y="457085"/>
          <a:ext cx="593261" cy="593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52A0D-A52B-4F6B-8367-D30DDD3099B4}">
      <dsp:nvSpPr>
        <dsp:cNvPr id="0" name=""/>
        <dsp:cNvSpPr/>
      </dsp:nvSpPr>
      <dsp:spPr>
        <a:xfrm>
          <a:off x="4834646" y="1248167"/>
          <a:ext cx="1318359" cy="49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You always have the right to pass the talking piece without comment if you prefer not to speak.</a:t>
          </a:r>
        </a:p>
      </dsp:txBody>
      <dsp:txXfrm>
        <a:off x="4834646" y="1248167"/>
        <a:ext cx="1318359" cy="4970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9227B-5775-447E-B0ED-88DC66FAECB9}" type="datetimeFigureOut">
              <a:rPr lang="en-US" smtClean="0"/>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CFEBA-B30B-41B7-9835-2635FDC88C01}" type="slidenum">
              <a:rPr lang="en-US" smtClean="0"/>
              <a:t>‹#›</a:t>
            </a:fld>
            <a:endParaRPr lang="en-US"/>
          </a:p>
        </p:txBody>
      </p:sp>
    </p:spTree>
    <p:extLst>
      <p:ext uri="{BB962C8B-B14F-4D97-AF65-F5344CB8AC3E}">
        <p14:creationId xmlns:p14="http://schemas.microsoft.com/office/powerpoint/2010/main" val="2284073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2012books.lardbucket.org/books/a-primer-on-communication-studies/s05-01-understanding-how-and-why-we-l.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vasukimahal.blogspot.com/2009/09/why-do-good-people-suffer-2.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vasukimahal.blogspot.com/2009/09/why-do-good-people-suffer-2.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is no audio on this slide</a:t>
            </a:r>
          </a:p>
        </p:txBody>
      </p:sp>
      <p:sp>
        <p:nvSpPr>
          <p:cNvPr id="4" name="Slide Number Placeholder 3"/>
          <p:cNvSpPr>
            <a:spLocks noGrp="1"/>
          </p:cNvSpPr>
          <p:nvPr>
            <p:ph type="sldNum" sz="quarter" idx="5"/>
          </p:nvPr>
        </p:nvSpPr>
        <p:spPr/>
        <p:txBody>
          <a:bodyPr/>
          <a:lstStyle/>
          <a:p>
            <a:fld id="{406CFEBA-B30B-41B7-9835-2635FDC88C01}" type="slidenum">
              <a:rPr lang="en-US" smtClean="0"/>
              <a:t>2</a:t>
            </a:fld>
            <a:endParaRPr lang="en-US"/>
          </a:p>
        </p:txBody>
      </p:sp>
    </p:spTree>
    <p:extLst>
      <p:ext uri="{BB962C8B-B14F-4D97-AF65-F5344CB8AC3E}">
        <p14:creationId xmlns:p14="http://schemas.microsoft.com/office/powerpoint/2010/main" val="172907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normAutofit fontScale="92500" lnSpcReduction="10000"/>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US Department of Justice, Office</a:t>
            </a:r>
            <a:r>
              <a:rPr lang="en-US" baseline="0" dirty="0"/>
              <a:t> of Juvenile Justice and Delinquency Prevention Division (OJJDPD); https://www.ncjrs.gov/pdffiles/91415.pdf; retrieved 2/4/2015.</a:t>
            </a:r>
            <a:endParaRPr lang="en-US" dirty="0"/>
          </a:p>
        </p:txBody>
      </p:sp>
      <p:sp>
        <p:nvSpPr>
          <p:cNvPr id="4" name="Slide Number Placeholder 3"/>
          <p:cNvSpPr>
            <a:spLocks noGrp="1"/>
          </p:cNvSpPr>
          <p:nvPr>
            <p:ph type="sldNum" sz="quarter" idx="10"/>
          </p:nvPr>
        </p:nvSpPr>
        <p:spPr/>
        <p:txBody>
          <a:bodyPr/>
          <a:lstStyle/>
          <a:p>
            <a:fld id="{9A1660EB-5DEC-4F1D-876E-AEB2CE50E358}" type="slidenum">
              <a:rPr lang="en-US" smtClean="0"/>
              <a:pPr/>
              <a:t>3</a:t>
            </a:fld>
            <a:endParaRPr lang="en-US"/>
          </a:p>
        </p:txBody>
      </p:sp>
      <p:sp>
        <p:nvSpPr>
          <p:cNvPr id="5" name="Header Placeholder 4"/>
          <p:cNvSpPr>
            <a:spLocks noGrp="1"/>
          </p:cNvSpPr>
          <p:nvPr>
            <p:ph type="hdr" sz="quarter" idx="11"/>
          </p:nvPr>
        </p:nvSpPr>
        <p:spPr/>
        <p:txBody>
          <a:bodyPr/>
          <a:lstStyle/>
          <a:p>
            <a:r>
              <a:rPr lang="en-US"/>
              <a:t>Restorative Approaches Training</a:t>
            </a:r>
          </a:p>
        </p:txBody>
      </p:sp>
    </p:spTree>
    <p:extLst>
      <p:ext uri="{BB962C8B-B14F-4D97-AF65-F5344CB8AC3E}">
        <p14:creationId xmlns:p14="http://schemas.microsoft.com/office/powerpoint/2010/main" val="314743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US" dirty="0"/>
              <a:t>You will unpack each question individually in the following slides.</a:t>
            </a:r>
          </a:p>
        </p:txBody>
      </p:sp>
      <p:sp>
        <p:nvSpPr>
          <p:cNvPr id="4" name="Slide Number Placeholder 3"/>
          <p:cNvSpPr>
            <a:spLocks noGrp="1"/>
          </p:cNvSpPr>
          <p:nvPr>
            <p:ph type="sldNum" sz="quarter" idx="5"/>
          </p:nvPr>
        </p:nvSpPr>
        <p:spPr/>
        <p:txBody>
          <a:bodyPr/>
          <a:lstStyle/>
          <a:p>
            <a:fld id="{E05ECEA5-6320-4BCD-8DC0-057DBF4B6F8C}" type="slidenum">
              <a:rPr lang="en-US" smtClean="0"/>
              <a:t>4</a:t>
            </a:fld>
            <a:endParaRPr lang="en-US"/>
          </a:p>
        </p:txBody>
      </p:sp>
    </p:spTree>
    <p:extLst>
      <p:ext uri="{BB962C8B-B14F-4D97-AF65-F5344CB8AC3E}">
        <p14:creationId xmlns:p14="http://schemas.microsoft.com/office/powerpoint/2010/main" val="186389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406400" y="696913"/>
            <a:ext cx="6197600" cy="3486150"/>
          </a:xfrm>
          <a:prstGeom prst="rect">
            <a:avLst/>
          </a:prstGeo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spcBef>
                <a:spcPct val="0"/>
              </a:spcBef>
              <a:defRPr/>
            </a:pPr>
            <a:r>
              <a:rPr lang="en-US" dirty="0">
                <a:hlinkClick r:id="rId3" tooltip="http://2012books.lardbucket.org/books/a-primer-on-communication-studies/s05-01-understanding-how-and-why-we-l.html"/>
              </a:rPr>
              <a:t>You may want to illustrate different tones and attitudes you could use that either facilitate or close down participants’ honest and open answers. These often come back to how much respect you show participants.</a:t>
            </a:r>
          </a:p>
          <a:p>
            <a:pPr defTabSz="931774">
              <a:spcBef>
                <a:spcPct val="0"/>
              </a:spcBef>
              <a:defRPr/>
            </a:pPr>
            <a:r>
              <a:rPr lang="en-US" dirty="0"/>
              <a:t>The International Institute for Restorative Practices publishes question cards, available through their website, iirp.org, which include the three questions above along with a series of additional affective questions you might find useful. These include, “What were you thinking at the time?” “What have you thought about since?” “What has been the hardest thing for you?” and more. You can purchase the cards at https://store.iirp.edu/restorative-questions-cards-pack-of-100-english-or-spanish/	</a:t>
            </a:r>
            <a:endParaRPr lang="en-US" dirty="0">
              <a:cs typeface="Calibri"/>
            </a:endParaRPr>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18441E-B228-42EF-A2A6-D2E3CFEB89BB}" type="slidenum">
              <a:rPr lang="en-US"/>
              <a:pPr fontAlgn="base">
                <a:spcBef>
                  <a:spcPct val="0"/>
                </a:spcBef>
                <a:spcAft>
                  <a:spcPct val="0"/>
                </a:spcAft>
              </a:pPr>
              <a:t>5</a:t>
            </a:fld>
            <a:endParaRPr lang="en-US"/>
          </a:p>
        </p:txBody>
      </p:sp>
      <p:sp>
        <p:nvSpPr>
          <p:cNvPr id="2" name="Header Placeholder 1"/>
          <p:cNvSpPr>
            <a:spLocks noGrp="1"/>
          </p:cNvSpPr>
          <p:nvPr>
            <p:ph type="hdr" sz="quarter" idx="10"/>
          </p:nvPr>
        </p:nvSpPr>
        <p:spPr/>
        <p:txBody>
          <a:bodyPr/>
          <a:lstStyle/>
          <a:p>
            <a:r>
              <a:rPr lang="en-US"/>
              <a:t>Restorative Approaches Training</a:t>
            </a:r>
          </a:p>
        </p:txBody>
      </p:sp>
    </p:spTree>
    <p:extLst>
      <p:ext uri="{BB962C8B-B14F-4D97-AF65-F5344CB8AC3E}">
        <p14:creationId xmlns:p14="http://schemas.microsoft.com/office/powerpoint/2010/main" val="196072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defTabSz="931774">
              <a:defRPr/>
            </a:pPr>
            <a:r>
              <a:rPr lang="en-US" dirty="0">
                <a:hlinkClick r:id="rId3" tooltip="http://vasukimahal.blogspot.com/2009/09/why-do-good-people-suffer-2.html"/>
              </a:rPr>
              <a:t>This Photo</a:t>
            </a:r>
            <a:r>
              <a:rPr lang="en-US" dirty="0"/>
              <a:t> by Unknown Author is licensed under </a:t>
            </a:r>
            <a:r>
              <a:rPr lang="en-US" dirty="0">
                <a:hlinkClick r:id="rId4" tooltip="https://creativecommons.org/licenses/by-nc-nd/3.0/"/>
              </a:rPr>
              <a:t>CC BY-NC-ND</a:t>
            </a:r>
            <a:endParaRPr lang="en-US" dirty="0">
              <a:cs typeface="Calibri"/>
            </a:endParaRPr>
          </a:p>
        </p:txBody>
      </p:sp>
      <p:sp>
        <p:nvSpPr>
          <p:cNvPr id="4" name="Slide Number Placeholder 3"/>
          <p:cNvSpPr>
            <a:spLocks noGrp="1"/>
          </p:cNvSpPr>
          <p:nvPr>
            <p:ph type="sldNum" sz="quarter" idx="5"/>
          </p:nvPr>
        </p:nvSpPr>
        <p:spPr/>
        <p:txBody>
          <a:bodyPr/>
          <a:lstStyle/>
          <a:p>
            <a:fld id="{E05ECEA5-6320-4BCD-8DC0-057DBF4B6F8C}" type="slidenum">
              <a:rPr lang="en-US" smtClean="0"/>
              <a:t>6</a:t>
            </a:fld>
            <a:endParaRPr lang="en-US"/>
          </a:p>
        </p:txBody>
      </p:sp>
    </p:spTree>
    <p:extLst>
      <p:ext uri="{BB962C8B-B14F-4D97-AF65-F5344CB8AC3E}">
        <p14:creationId xmlns:p14="http://schemas.microsoft.com/office/powerpoint/2010/main" val="266014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defTabSz="931774">
              <a:defRPr/>
            </a:pPr>
            <a:r>
              <a:rPr lang="en-US" dirty="0"/>
              <a:t>Many facilitators write our agreements and have participants sign it so they have a document to follow up with. For minor incidents, a simpler agreement (handshake, etc.) may be just fine. </a:t>
            </a:r>
            <a:endParaRPr lang="en-US" dirty="0">
              <a:hlinkClick r:id="rId3" tooltip="http://vasukimahal.blogspot.com/2009/09/why-do-good-people-suffer-2.html"/>
            </a:endParaRPr>
          </a:p>
          <a:p>
            <a:pPr defTabSz="931774">
              <a:defRPr/>
            </a:pPr>
            <a:r>
              <a:rPr lang="en-US" dirty="0">
                <a:hlinkClick r:id="rId3" tooltip="http://vasukimahal.blogspot.com/2009/09/why-do-good-people-suffer-2.html"/>
              </a:rPr>
              <a:t>This Photo</a:t>
            </a:r>
            <a:r>
              <a:rPr lang="en-US" dirty="0"/>
              <a:t> by Unknown Author is licensed under </a:t>
            </a:r>
            <a:r>
              <a:rPr lang="en-US" dirty="0">
                <a:hlinkClick r:id="rId4" tooltip="https://creativecommons.org/licenses/by-nc-nd/3.0/"/>
              </a:rPr>
              <a:t>CC BY-NC-ND</a:t>
            </a:r>
            <a:endParaRPr lang="en-US" dirty="0"/>
          </a:p>
          <a:p>
            <a:endParaRPr lang="en-US"/>
          </a:p>
        </p:txBody>
      </p:sp>
      <p:sp>
        <p:nvSpPr>
          <p:cNvPr id="4" name="Slide Number Placeholder 3"/>
          <p:cNvSpPr>
            <a:spLocks noGrp="1"/>
          </p:cNvSpPr>
          <p:nvPr>
            <p:ph type="sldNum" sz="quarter" idx="5"/>
          </p:nvPr>
        </p:nvSpPr>
        <p:spPr/>
        <p:txBody>
          <a:bodyPr/>
          <a:lstStyle/>
          <a:p>
            <a:fld id="{E05ECEA5-6320-4BCD-8DC0-057DBF4B6F8C}" type="slidenum">
              <a:rPr lang="en-US" smtClean="0"/>
              <a:t>7</a:t>
            </a:fld>
            <a:endParaRPr lang="en-US"/>
          </a:p>
        </p:txBody>
      </p:sp>
    </p:spTree>
    <p:extLst>
      <p:ext uri="{BB962C8B-B14F-4D97-AF65-F5344CB8AC3E}">
        <p14:creationId xmlns:p14="http://schemas.microsoft.com/office/powerpoint/2010/main" val="83351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67036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78338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98078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97DF-618C-4365-920A-4290F20D759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8CB979-F1C5-4376-8C8C-6D9230262D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12AAF4D-61B1-4394-A9CF-F253FB30F33B}"/>
              </a:ext>
            </a:extLst>
          </p:cNvPr>
          <p:cNvSpPr>
            <a:spLocks noGrp="1"/>
          </p:cNvSpPr>
          <p:nvPr>
            <p:ph type="dt" sz="half" idx="10"/>
          </p:nvPr>
        </p:nvSpPr>
        <p:spPr/>
        <p:txBody>
          <a:bodyPr/>
          <a:lstStyle/>
          <a:p>
            <a:fld id="{9C5BDE27-0178-496D-8D53-6D852385436E}" type="datetimeFigureOut">
              <a:rPr lang="en-US" smtClean="0"/>
              <a:t>12/30/2022</a:t>
            </a:fld>
            <a:endParaRPr lang="en-US"/>
          </a:p>
        </p:txBody>
      </p:sp>
      <p:sp>
        <p:nvSpPr>
          <p:cNvPr id="5" name="Footer Placeholder 4">
            <a:extLst>
              <a:ext uri="{FF2B5EF4-FFF2-40B4-BE49-F238E27FC236}">
                <a16:creationId xmlns:a16="http://schemas.microsoft.com/office/drawing/2014/main" id="{2D986FCE-62AD-4908-9541-E8176040A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ACC23-063F-49F1-A0E2-5EF65AE62A4D}"/>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317720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C3A5-C03D-49C5-B4C8-38AFCFF1C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F037E-5A21-46C2-9865-7CB4A05C3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A68F7-6CD8-4BCC-8425-29ED785E6271}"/>
              </a:ext>
            </a:extLst>
          </p:cNvPr>
          <p:cNvSpPr>
            <a:spLocks noGrp="1"/>
          </p:cNvSpPr>
          <p:nvPr>
            <p:ph type="dt" sz="half" idx="10"/>
          </p:nvPr>
        </p:nvSpPr>
        <p:spPr/>
        <p:txBody>
          <a:bodyPr/>
          <a:lstStyle/>
          <a:p>
            <a:fld id="{9C5BDE27-0178-496D-8D53-6D852385436E}" type="datetimeFigureOut">
              <a:rPr lang="en-US" smtClean="0"/>
              <a:t>12/30/2022</a:t>
            </a:fld>
            <a:endParaRPr lang="en-US"/>
          </a:p>
        </p:txBody>
      </p:sp>
      <p:sp>
        <p:nvSpPr>
          <p:cNvPr id="5" name="Footer Placeholder 4">
            <a:extLst>
              <a:ext uri="{FF2B5EF4-FFF2-40B4-BE49-F238E27FC236}">
                <a16:creationId xmlns:a16="http://schemas.microsoft.com/office/drawing/2014/main" id="{A849F4CA-DC6B-4AA0-9AA8-F614F570E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594C5-56B5-4E75-B2E9-3EC196F55DC5}"/>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196883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B555-3CA1-454E-9D3F-835A4ABBFC0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BE318E-22B9-43A2-8681-A589EBCADA0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7D3366-1689-41F9-85C5-43688ED9E7AD}"/>
              </a:ext>
            </a:extLst>
          </p:cNvPr>
          <p:cNvSpPr>
            <a:spLocks noGrp="1"/>
          </p:cNvSpPr>
          <p:nvPr>
            <p:ph type="dt" sz="half" idx="10"/>
          </p:nvPr>
        </p:nvSpPr>
        <p:spPr/>
        <p:txBody>
          <a:bodyPr/>
          <a:lstStyle/>
          <a:p>
            <a:fld id="{9C5BDE27-0178-496D-8D53-6D852385436E}" type="datetimeFigureOut">
              <a:rPr lang="en-US" smtClean="0"/>
              <a:t>12/30/2022</a:t>
            </a:fld>
            <a:endParaRPr lang="en-US"/>
          </a:p>
        </p:txBody>
      </p:sp>
      <p:sp>
        <p:nvSpPr>
          <p:cNvPr id="5" name="Footer Placeholder 4">
            <a:extLst>
              <a:ext uri="{FF2B5EF4-FFF2-40B4-BE49-F238E27FC236}">
                <a16:creationId xmlns:a16="http://schemas.microsoft.com/office/drawing/2014/main" id="{1AA2FF02-16AD-4375-97CD-272FC9CB9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8F9D-4F5E-4829-A23B-AD60785C75BD}"/>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405544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8DE9-E87C-481D-AFE4-EAAD7FDA5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377F1-026B-4C30-B3D1-DBC1DD43315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307D5-6BDE-4454-93CA-7874426BC01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FA7489-B57C-442D-8F1F-50765E725AE5}"/>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6" name="Footer Placeholder 5">
            <a:extLst>
              <a:ext uri="{FF2B5EF4-FFF2-40B4-BE49-F238E27FC236}">
                <a16:creationId xmlns:a16="http://schemas.microsoft.com/office/drawing/2014/main" id="{B1028CAE-EF3C-4CAC-9DF9-BF7537507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D8DC1-7B25-4264-937E-5EB7A8244FA7}"/>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803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55F3-0B6D-4921-A193-8C2332268A7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EFB03F-B633-4B66-8775-DB9AFEEAA74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2ADA3-C46B-4E4E-89BF-D231545CFDE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418E7-A466-416B-B058-7184A883B85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DE03DF-0D23-4188-B09B-AA7D8C4FDEE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E38C6-C7E2-4A3A-BD48-548581A56105}"/>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8" name="Footer Placeholder 7">
            <a:extLst>
              <a:ext uri="{FF2B5EF4-FFF2-40B4-BE49-F238E27FC236}">
                <a16:creationId xmlns:a16="http://schemas.microsoft.com/office/drawing/2014/main" id="{64FBB469-5510-4A28-A417-284F697D24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48A35C-48DE-48CC-91C6-906344AF9783}"/>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01070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9BAB-6A02-4369-B42A-22BB986EB1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823D8-FFC6-43DB-941C-B92E4BA4D01F}"/>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4" name="Footer Placeholder 3">
            <a:extLst>
              <a:ext uri="{FF2B5EF4-FFF2-40B4-BE49-F238E27FC236}">
                <a16:creationId xmlns:a16="http://schemas.microsoft.com/office/drawing/2014/main" id="{658E2FAD-A20B-423F-857A-9433BD047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6D57F7-1D64-4C3C-AACE-ED4A960B68F5}"/>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668676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99CE47-92B2-4BCD-BC21-BCDD0F3ECF89}"/>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3" name="Footer Placeholder 2">
            <a:extLst>
              <a:ext uri="{FF2B5EF4-FFF2-40B4-BE49-F238E27FC236}">
                <a16:creationId xmlns:a16="http://schemas.microsoft.com/office/drawing/2014/main" id="{BCCE6271-228F-40C1-AD38-713583FDE2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5455E1-A412-4788-A3D9-65A0E82AABFA}"/>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356140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8BE9-57A9-4C8A-A98C-2BD685862D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0B9E285-8DA1-441C-ACAC-6CFF96FCD53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65465-6FBF-41E9-8B30-53A144A2D9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255A5-8FD6-4AA9-A5EA-D0B5F9FB39D3}"/>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6" name="Footer Placeholder 5">
            <a:extLst>
              <a:ext uri="{FF2B5EF4-FFF2-40B4-BE49-F238E27FC236}">
                <a16:creationId xmlns:a16="http://schemas.microsoft.com/office/drawing/2014/main" id="{97A75B50-4F54-4E8A-B3DD-ABF070666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9757D-ABA8-411C-9A5A-E8E54CA40D39}"/>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73948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52394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D35E-F670-4231-9A58-0E63954378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AE87760-A690-40AB-BCF0-55AAF93B591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1719E2A-1F82-4922-A528-146D11CACBC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D94DAFA-AA28-4A75-B1F9-1ADF37BD0F12}"/>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6" name="Footer Placeholder 5">
            <a:extLst>
              <a:ext uri="{FF2B5EF4-FFF2-40B4-BE49-F238E27FC236}">
                <a16:creationId xmlns:a16="http://schemas.microsoft.com/office/drawing/2014/main" id="{A54AAC06-AA03-485C-9CA1-1812DBAEF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7073E-8C79-4C8A-91F6-547626B8D776}"/>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71020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8C04-9EE9-4467-86BF-4A7BAB366E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A041A9-8D74-4BD4-9A6B-4D08015B8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C4EDE-CDEC-4E58-A0F0-A9B55B31EDC1}"/>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5" name="Footer Placeholder 4">
            <a:extLst>
              <a:ext uri="{FF2B5EF4-FFF2-40B4-BE49-F238E27FC236}">
                <a16:creationId xmlns:a16="http://schemas.microsoft.com/office/drawing/2014/main" id="{AE5AC3CC-F280-4619-9439-CCE410B72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10B42-F8A8-4E3B-889F-3A04A36BA36D}"/>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667071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7CCC5-B11C-48C7-AF03-BF38CCE5663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8AC3A8-9F83-4DCB-966A-3B5591D99B1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2C430-2E44-4801-B015-F071F082E847}"/>
              </a:ext>
            </a:extLst>
          </p:cNvPr>
          <p:cNvSpPr>
            <a:spLocks noGrp="1"/>
          </p:cNvSpPr>
          <p:nvPr>
            <p:ph type="dt" sz="half" idx="10"/>
          </p:nvPr>
        </p:nvSpPr>
        <p:spPr/>
        <p:txBody>
          <a:bodyPr/>
          <a:lstStyle/>
          <a:p>
            <a:fld id="{E6E29661-C1DE-493D-B635-DC3698DA690B}" type="datetimeFigureOut">
              <a:rPr lang="en-US" smtClean="0"/>
              <a:t>12/30/2022</a:t>
            </a:fld>
            <a:endParaRPr lang="en-US"/>
          </a:p>
        </p:txBody>
      </p:sp>
      <p:sp>
        <p:nvSpPr>
          <p:cNvPr id="5" name="Footer Placeholder 4">
            <a:extLst>
              <a:ext uri="{FF2B5EF4-FFF2-40B4-BE49-F238E27FC236}">
                <a16:creationId xmlns:a16="http://schemas.microsoft.com/office/drawing/2014/main" id="{59AA0E16-1B00-4456-94EA-3902AAD10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38D68-6F06-46A3-A973-80FF098389A4}"/>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7921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7BB0B-91D3-CE4B-9216-DB308A003CFF}" type="datetimeFigureOut">
              <a:rPr lang="en-US" smtClean="0"/>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11332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401357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F7BB0B-91D3-CE4B-9216-DB308A003CFF}" type="datetimeFigureOut">
              <a:rPr lang="en-US" smtClean="0"/>
              <a:t>12/30/2022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81189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F7BB0B-91D3-CE4B-9216-DB308A003CFF}" type="datetimeFigureOut">
              <a:rPr lang="en-US" smtClean="0"/>
              <a:t>12/30/2022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61052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7BB0B-91D3-CE4B-9216-DB308A003CFF}" type="datetimeFigureOut">
              <a:rPr lang="en-US" smtClean="0"/>
              <a:t>12/30/2022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2491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846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61932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1962F-A89C-859B-CA13-AAD30D99AB77}"/>
              </a:ext>
            </a:extLst>
          </p:cNvPr>
          <p:cNvPicPr>
            <a:picLocks noChangeAspect="1"/>
          </p:cNvPicPr>
          <p:nvPr userDrawn="1"/>
        </p:nvPicPr>
        <p:blipFill>
          <a:blip r:embed="rId1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F7BB0B-91D3-CE4B-9216-DB308A003CFF}" type="datetimeFigureOut">
              <a:rPr lang="en-US" smtClean="0"/>
              <a:t>12/30/2022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248431-2090-E848-83EC-AEF84EB13E35}" type="slidenum">
              <a:rPr lang="en-US" smtClean="0"/>
              <a:t>‹#›</a:t>
            </a:fld>
            <a:endParaRPr lang="en-US"/>
          </a:p>
        </p:txBody>
      </p:sp>
    </p:spTree>
    <p:extLst>
      <p:ext uri="{BB962C8B-B14F-4D97-AF65-F5344CB8AC3E}">
        <p14:creationId xmlns:p14="http://schemas.microsoft.com/office/powerpoint/2010/main" val="318586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BCD76-4399-4B0E-A85F-AFF38855745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D0E78-04F2-4A96-9F78-B8E981C5C79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82E56-69C7-4DF3-A7EF-2BA89E2CD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E29661-C1DE-493D-B635-DC3698DA690B}" type="datetimeFigureOut">
              <a:rPr lang="en-US" smtClean="0"/>
              <a:t>12/30/2022</a:t>
            </a:fld>
            <a:endParaRPr lang="en-US"/>
          </a:p>
        </p:txBody>
      </p:sp>
      <p:sp>
        <p:nvSpPr>
          <p:cNvPr id="5" name="Footer Placeholder 4">
            <a:extLst>
              <a:ext uri="{FF2B5EF4-FFF2-40B4-BE49-F238E27FC236}">
                <a16:creationId xmlns:a16="http://schemas.microsoft.com/office/drawing/2014/main" id="{E68C5246-C8A7-4352-8EF0-F11FB2E9AF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2DB2CD-338C-44B8-9E65-FE89AC16C68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07349C9-E057-4645-A72B-95308882C0DA}" type="slidenum">
              <a:rPr lang="en-US" smtClean="0"/>
              <a:t>‹#›</a:t>
            </a:fld>
            <a:endParaRPr lang="en-US"/>
          </a:p>
        </p:txBody>
      </p:sp>
    </p:spTree>
    <p:extLst>
      <p:ext uri="{BB962C8B-B14F-4D97-AF65-F5344CB8AC3E}">
        <p14:creationId xmlns:p14="http://schemas.microsoft.com/office/powerpoint/2010/main" val="3348979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vingjusticepress.org/free-stuf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3.m4a"/><Relationship Id="rId7" Type="http://schemas.openxmlformats.org/officeDocument/2006/relationships/hyperlink" Target="https://courses.lumenlearning.com/ivytech-engl112/chapter/reading-primary-marketing-research-methods/" TargetMode="External"/><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hyperlink" Target="http://vasukimahal.blogspot.com/2009/09/why-do-good-people-suffer-2.html" TargetMode="Externa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hyperlink" Target="https://www.ip-insider.de/fairness-bindet-mitarbeiter-a-732437/" TargetMode="External"/><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xulacat/5951291691/"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DA51-7E17-1D71-78E3-3E0355126979}"/>
              </a:ext>
            </a:extLst>
          </p:cNvPr>
          <p:cNvSpPr>
            <a:spLocks noGrp="1"/>
          </p:cNvSpPr>
          <p:nvPr>
            <p:ph type="ctrTitle"/>
          </p:nvPr>
        </p:nvSpPr>
        <p:spPr/>
        <p:txBody>
          <a:bodyPr/>
          <a:lstStyle/>
          <a:p>
            <a:r>
              <a:rPr lang="en-US"/>
              <a:t>Restorative Interventions: the Players and the Process</a:t>
            </a:r>
          </a:p>
        </p:txBody>
      </p:sp>
      <p:sp>
        <p:nvSpPr>
          <p:cNvPr id="3" name="Subtitle 2">
            <a:extLst>
              <a:ext uri="{FF2B5EF4-FFF2-40B4-BE49-F238E27FC236}">
                <a16:creationId xmlns:a16="http://schemas.microsoft.com/office/drawing/2014/main" id="{E77AC8A6-081E-AB8D-D391-FD496728488A}"/>
              </a:ext>
            </a:extLst>
          </p:cNvPr>
          <p:cNvSpPr>
            <a:spLocks noGrp="1"/>
          </p:cNvSpPr>
          <p:nvPr>
            <p:ph type="subTitle" idx="1"/>
          </p:nvPr>
        </p:nvSpPr>
        <p:spPr>
          <a:xfrm>
            <a:off x="1143000" y="3055866"/>
            <a:ext cx="6858000" cy="887483"/>
          </a:xfrm>
        </p:spPr>
        <p:txBody>
          <a:bodyPr/>
          <a:lstStyle/>
          <a:p>
            <a:r>
              <a:rPr lang="en-US"/>
              <a:t>Restorative Approaches Lesson 7</a:t>
            </a:r>
          </a:p>
        </p:txBody>
      </p:sp>
      <p:sp>
        <p:nvSpPr>
          <p:cNvPr id="4" name="TextBox 3">
            <a:extLst>
              <a:ext uri="{FF2B5EF4-FFF2-40B4-BE49-F238E27FC236}">
                <a16:creationId xmlns:a16="http://schemas.microsoft.com/office/drawing/2014/main" id="{BC868294-8BB2-4C20-939A-635A1FA4D628}"/>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265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96E3-7829-4311-B498-3D4836B142F1}"/>
              </a:ext>
            </a:extLst>
          </p:cNvPr>
          <p:cNvSpPr>
            <a:spLocks noGrp="1"/>
          </p:cNvSpPr>
          <p:nvPr>
            <p:ph type="title"/>
          </p:nvPr>
        </p:nvSpPr>
        <p:spPr>
          <a:xfrm>
            <a:off x="360759" y="2814636"/>
            <a:ext cx="2468166" cy="1196925"/>
          </a:xfrm>
        </p:spPr>
        <p:txBody>
          <a:bodyPr anchor="ctr">
            <a:normAutofit fontScale="90000"/>
          </a:bodyPr>
          <a:lstStyle/>
          <a:p>
            <a:r>
              <a:rPr lang="en-US" sz="2800" dirty="0"/>
              <a:t>Remember How to Use the Talking Piece?</a:t>
            </a:r>
            <a:endParaRPr lang="en-US" sz="2700" dirty="0"/>
          </a:p>
        </p:txBody>
      </p:sp>
      <p:pic>
        <p:nvPicPr>
          <p:cNvPr id="4" name="Picture 3">
            <a:extLst>
              <a:ext uri="{FF2B5EF4-FFF2-40B4-BE49-F238E27FC236}">
                <a16:creationId xmlns:a16="http://schemas.microsoft.com/office/drawing/2014/main" id="{A67F1509-7B55-4F03-B887-5DC851FF56E2}"/>
              </a:ext>
            </a:extLst>
          </p:cNvPr>
          <p:cNvPicPr>
            <a:picLocks noChangeAspect="1"/>
          </p:cNvPicPr>
          <p:nvPr/>
        </p:nvPicPr>
        <p:blipFill rotWithShape="1">
          <a:blip r:embed="rId2"/>
          <a:srcRect t="20730" r="735" b="54196"/>
          <a:stretch/>
        </p:blipFill>
        <p:spPr>
          <a:xfrm>
            <a:off x="1" y="-1"/>
            <a:ext cx="9423205" cy="28679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6" name="Content Placeholder 2">
            <a:extLst>
              <a:ext uri="{FF2B5EF4-FFF2-40B4-BE49-F238E27FC236}">
                <a16:creationId xmlns:a16="http://schemas.microsoft.com/office/drawing/2014/main" id="{C9346487-110F-9BDC-24CD-96E2903FA6A6}"/>
              </a:ext>
            </a:extLst>
          </p:cNvPr>
          <p:cNvGraphicFramePr>
            <a:graphicFrameLocks noGrp="1"/>
          </p:cNvGraphicFramePr>
          <p:nvPr>
            <p:ph idx="1"/>
            <p:extLst>
              <p:ext uri="{D42A27DB-BD31-4B8C-83A1-F6EECF244321}">
                <p14:modId xmlns:p14="http://schemas.microsoft.com/office/powerpoint/2010/main" val="1597332315"/>
              </p:ext>
            </p:extLst>
          </p:nvPr>
        </p:nvGraphicFramePr>
        <p:xfrm>
          <a:off x="2872987" y="2418735"/>
          <a:ext cx="6153544" cy="2202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1218090-C3FE-4660-B671-A3F0E4545E5B}"/>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91106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2FFC-4649-414F-8B0D-9572A4E04565}"/>
              </a:ext>
            </a:extLst>
          </p:cNvPr>
          <p:cNvSpPr>
            <a:spLocks noGrp="1"/>
          </p:cNvSpPr>
          <p:nvPr>
            <p:ph type="title"/>
          </p:nvPr>
        </p:nvSpPr>
        <p:spPr>
          <a:xfrm>
            <a:off x="4813299" y="367902"/>
            <a:ext cx="3968748" cy="1221582"/>
          </a:xfrm>
        </p:spPr>
        <p:txBody>
          <a:bodyPr anchor="b">
            <a:normAutofit/>
          </a:bodyPr>
          <a:lstStyle/>
          <a:p>
            <a:r>
              <a:rPr lang="en-US" sz="3000"/>
              <a:t>The Seven Core Assumptions</a:t>
            </a:r>
          </a:p>
        </p:txBody>
      </p:sp>
      <p:pic>
        <p:nvPicPr>
          <p:cNvPr id="5" name="Picture 4">
            <a:extLst>
              <a:ext uri="{FF2B5EF4-FFF2-40B4-BE49-F238E27FC236}">
                <a16:creationId xmlns:a16="http://schemas.microsoft.com/office/drawing/2014/main" id="{FC15F044-3ED2-46D9-9F08-6D551A337729}"/>
              </a:ext>
            </a:extLst>
          </p:cNvPr>
          <p:cNvPicPr>
            <a:picLocks noChangeAspect="1"/>
          </p:cNvPicPr>
          <p:nvPr/>
        </p:nvPicPr>
        <p:blipFill rotWithShape="1">
          <a:blip r:embed="rId2"/>
          <a:srcRect r="-2" b="459"/>
          <a:stretch/>
        </p:blipFill>
        <p:spPr>
          <a:xfrm>
            <a:off x="1" y="-83762"/>
            <a:ext cx="4571999" cy="522726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DD0B493-D8EC-4307-AB3C-8E02E5C63333}"/>
              </a:ext>
            </a:extLst>
          </p:cNvPr>
          <p:cNvSpPr>
            <a:spLocks noGrp="1"/>
          </p:cNvSpPr>
          <p:nvPr>
            <p:ph idx="1"/>
          </p:nvPr>
        </p:nvSpPr>
        <p:spPr>
          <a:xfrm>
            <a:off x="4910004" y="1703157"/>
            <a:ext cx="3968749" cy="2910724"/>
          </a:xfrm>
        </p:spPr>
        <p:txBody>
          <a:bodyPr>
            <a:normAutofit lnSpcReduction="10000"/>
          </a:bodyPr>
          <a:lstStyle/>
          <a:p>
            <a:r>
              <a:rPr lang="en-US" sz="1600"/>
              <a:t>Read this slide together, with the first person starting with the text in number 1, then the person to their right reading the text in number 2, and so on around the circle.</a:t>
            </a:r>
          </a:p>
          <a:p>
            <a:r>
              <a:rPr lang="en-US" sz="1600"/>
              <a:t>When someone has read number 7, the person to their right begins again, reading number 1 until everyone has had a chance to read one core assumption.</a:t>
            </a:r>
          </a:p>
          <a:p>
            <a:r>
              <a:rPr lang="en-US" sz="1600"/>
              <a:t>If you prefer not to read, simply say “pass” and the next person can take the next number.</a:t>
            </a:r>
          </a:p>
          <a:p>
            <a:endParaRPr lang="en-US" sz="1400"/>
          </a:p>
        </p:txBody>
      </p:sp>
    </p:spTree>
    <p:extLst>
      <p:ext uri="{BB962C8B-B14F-4D97-AF65-F5344CB8AC3E}">
        <p14:creationId xmlns:p14="http://schemas.microsoft.com/office/powerpoint/2010/main" val="197357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8C73-7D04-42EF-8303-DE8EA7E46EE1}"/>
              </a:ext>
            </a:extLst>
          </p:cNvPr>
          <p:cNvSpPr>
            <a:spLocks noGrp="1"/>
          </p:cNvSpPr>
          <p:nvPr>
            <p:ph type="title"/>
          </p:nvPr>
        </p:nvSpPr>
        <p:spPr>
          <a:xfrm>
            <a:off x="628650" y="607634"/>
            <a:ext cx="7886700" cy="660382"/>
          </a:xfrm>
        </p:spPr>
        <p:txBody>
          <a:bodyPr/>
          <a:lstStyle/>
          <a:p>
            <a:r>
              <a:rPr lang="en-US"/>
              <a:t>Review Your Guidelines</a:t>
            </a:r>
          </a:p>
        </p:txBody>
      </p:sp>
      <p:sp>
        <p:nvSpPr>
          <p:cNvPr id="3" name="Content Placeholder 2">
            <a:extLst>
              <a:ext uri="{FF2B5EF4-FFF2-40B4-BE49-F238E27FC236}">
                <a16:creationId xmlns:a16="http://schemas.microsoft.com/office/drawing/2014/main" id="{D424B90E-F22C-4F62-B7EB-A757EB804048}"/>
              </a:ext>
            </a:extLst>
          </p:cNvPr>
          <p:cNvSpPr>
            <a:spLocks noGrp="1"/>
          </p:cNvSpPr>
          <p:nvPr>
            <p:ph idx="1"/>
          </p:nvPr>
        </p:nvSpPr>
        <p:spPr>
          <a:xfrm>
            <a:off x="628650" y="1268016"/>
            <a:ext cx="7886700" cy="3263504"/>
          </a:xfrm>
        </p:spPr>
        <p:txBody>
          <a:bodyPr>
            <a:normAutofit/>
          </a:bodyPr>
          <a:lstStyle/>
          <a:p>
            <a:r>
              <a:rPr lang="en-US"/>
              <a:t>Look at the guidelines you adopted in the last lesson. </a:t>
            </a:r>
          </a:p>
          <a:p>
            <a:endParaRPr lang="en-US" sz="900"/>
          </a:p>
          <a:p>
            <a:r>
              <a:rPr lang="en-US"/>
              <a:t>Do they include what’s needed to help you feel safe and comfortable when you participate in circle? </a:t>
            </a:r>
          </a:p>
          <a:p>
            <a:pPr lvl="1"/>
            <a:r>
              <a:rPr lang="en-US"/>
              <a:t>Show your agreement with a thumbs-up or indicate that you want to make some changes with a thumbs-down signal. </a:t>
            </a:r>
          </a:p>
          <a:p>
            <a:endParaRPr lang="en-US" sz="900"/>
          </a:p>
          <a:p>
            <a:r>
              <a:rPr lang="en-US"/>
              <a:t>If you need to add, remove, or modify any part of the Guidelines, follow the process from the last lesson until everyone agrees to each element. </a:t>
            </a:r>
          </a:p>
        </p:txBody>
      </p:sp>
      <p:sp>
        <p:nvSpPr>
          <p:cNvPr id="4" name="TextBox 3">
            <a:extLst>
              <a:ext uri="{FF2B5EF4-FFF2-40B4-BE49-F238E27FC236}">
                <a16:creationId xmlns:a16="http://schemas.microsoft.com/office/drawing/2014/main" id="{19AEB6C2-FA12-45F2-8E3E-26928C0D73C6}"/>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38362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2F7F-C111-4491-BD9B-ACAD30CEE654}"/>
              </a:ext>
            </a:extLst>
          </p:cNvPr>
          <p:cNvSpPr>
            <a:spLocks noGrp="1"/>
          </p:cNvSpPr>
          <p:nvPr>
            <p:ph type="title"/>
          </p:nvPr>
        </p:nvSpPr>
        <p:spPr>
          <a:xfrm>
            <a:off x="628650" y="510777"/>
            <a:ext cx="7886700" cy="656437"/>
          </a:xfrm>
        </p:spPr>
        <p:txBody>
          <a:bodyPr/>
          <a:lstStyle/>
          <a:p>
            <a:r>
              <a:rPr lang="en-US"/>
              <a:t>Briefly . . .</a:t>
            </a:r>
          </a:p>
        </p:txBody>
      </p:sp>
      <p:sp>
        <p:nvSpPr>
          <p:cNvPr id="3" name="Content Placeholder 2">
            <a:extLst>
              <a:ext uri="{FF2B5EF4-FFF2-40B4-BE49-F238E27FC236}">
                <a16:creationId xmlns:a16="http://schemas.microsoft.com/office/drawing/2014/main" id="{799C38BC-8EAE-4AE4-A685-712C633A1880}"/>
              </a:ext>
            </a:extLst>
          </p:cNvPr>
          <p:cNvSpPr>
            <a:spLocks noGrp="1"/>
          </p:cNvSpPr>
          <p:nvPr>
            <p:ph idx="1"/>
          </p:nvPr>
        </p:nvSpPr>
        <p:spPr>
          <a:xfrm>
            <a:off x="628650" y="1162623"/>
            <a:ext cx="7886700" cy="3263504"/>
          </a:xfrm>
        </p:spPr>
        <p:txBody>
          <a:bodyPr vert="horz" lIns="91440" tIns="45720" rIns="91440" bIns="45720" rtlCol="0" anchor="t">
            <a:normAutofit/>
          </a:bodyPr>
          <a:lstStyle/>
          <a:p>
            <a:r>
              <a:rPr lang="en-US" dirty="0"/>
              <a:t>Thinking about what we’ve explored in these lessons and your experience of being harmed, do you think it would have been helpful if you had a chance to say how the person harmed you and tell them what you needed to move on from the experience?</a:t>
            </a:r>
          </a:p>
          <a:p>
            <a:endParaRPr lang="en-US" sz="600"/>
          </a:p>
          <a:p>
            <a:r>
              <a:rPr lang="en-US" dirty="0"/>
              <a:t>When you caused harm to someone else, would you have found it helpful if you could have made things right or healed the harm right away?</a:t>
            </a:r>
            <a:endParaRPr lang="en-US" dirty="0">
              <a:cs typeface="Calibri"/>
            </a:endParaRPr>
          </a:p>
          <a:p>
            <a:endParaRPr lang="en-US" sz="600"/>
          </a:p>
          <a:p>
            <a:r>
              <a:rPr lang="en-US" dirty="0"/>
              <a:t>If you weren’t directly harmed, would you participate in a restorative circle to support someone else?</a:t>
            </a:r>
            <a:endParaRPr lang="en-US" dirty="0">
              <a:cs typeface="Calibri"/>
            </a:endParaRPr>
          </a:p>
        </p:txBody>
      </p:sp>
    </p:spTree>
    <p:extLst>
      <p:ext uri="{BB962C8B-B14F-4D97-AF65-F5344CB8AC3E}">
        <p14:creationId xmlns:p14="http://schemas.microsoft.com/office/powerpoint/2010/main" val="471257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533E-31F7-46E6-A778-1D06C48082FB}"/>
              </a:ext>
            </a:extLst>
          </p:cNvPr>
          <p:cNvSpPr>
            <a:spLocks noGrp="1"/>
          </p:cNvSpPr>
          <p:nvPr>
            <p:ph type="title"/>
          </p:nvPr>
        </p:nvSpPr>
        <p:spPr>
          <a:xfrm>
            <a:off x="628650" y="611667"/>
            <a:ext cx="7886700" cy="490094"/>
          </a:xfrm>
        </p:spPr>
        <p:txBody>
          <a:bodyPr>
            <a:normAutofit fontScale="90000"/>
          </a:bodyPr>
          <a:lstStyle/>
          <a:p>
            <a:r>
              <a:rPr lang="en-US"/>
              <a:t>Special Thanks to . . .</a:t>
            </a:r>
          </a:p>
        </p:txBody>
      </p:sp>
      <p:sp>
        <p:nvSpPr>
          <p:cNvPr id="3" name="Content Placeholder 2">
            <a:extLst>
              <a:ext uri="{FF2B5EF4-FFF2-40B4-BE49-F238E27FC236}">
                <a16:creationId xmlns:a16="http://schemas.microsoft.com/office/drawing/2014/main" id="{AAE4BD00-63D3-4809-8607-6CAC0511C411}"/>
              </a:ext>
            </a:extLst>
          </p:cNvPr>
          <p:cNvSpPr>
            <a:spLocks noGrp="1"/>
          </p:cNvSpPr>
          <p:nvPr>
            <p:ph idx="1"/>
          </p:nvPr>
        </p:nvSpPr>
        <p:spPr>
          <a:xfrm>
            <a:off x="628650" y="1164660"/>
            <a:ext cx="7886700" cy="3364707"/>
          </a:xfrm>
        </p:spPr>
        <p:txBody>
          <a:bodyPr vert="horz" lIns="91440" tIns="45720" rIns="91440" bIns="45720" rtlCol="0" anchor="t">
            <a:normAutofit/>
          </a:bodyPr>
          <a:lstStyle/>
          <a:p>
            <a:r>
              <a:rPr lang="en-US" sz="1800" kern="0" dirty="0">
                <a:effectLst/>
                <a:latin typeface="Calibri Light"/>
                <a:ea typeface="Times New Roman" panose="02020603050405020304" pitchFamily="18" charset="0"/>
                <a:cs typeface="Times New Roman"/>
              </a:rPr>
              <a:t>This series of restorative approaches lessons is made possible through the generous financial support of the Charles Crane Family Foundation.</a:t>
            </a:r>
          </a:p>
          <a:p>
            <a:endParaRPr lang="en-US" sz="1800" kern="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sz="1800" kern="0">
              <a:latin typeface="Calibri Light" panose="020F0302020204030204" pitchFamily="34" charset="0"/>
              <a:ea typeface="Times New Roman" panose="02020603050405020304" pitchFamily="18" charset="0"/>
              <a:cs typeface="Times New Roman" panose="02020603050405020304" pitchFamily="18" charset="0"/>
            </a:endParaRPr>
          </a:p>
          <a:p>
            <a:r>
              <a:rPr lang="en-US" sz="1800" kern="0" dirty="0">
                <a:effectLst/>
                <a:latin typeface="Calibri Light"/>
                <a:ea typeface="Times New Roman" panose="02020603050405020304" pitchFamily="18" charset="0"/>
                <a:cs typeface="Times New Roman"/>
              </a:rPr>
              <a:t>C-DRUM recognizes:</a:t>
            </a:r>
          </a:p>
          <a:p>
            <a:pPr lvl="1"/>
            <a:r>
              <a:rPr lang="en-US" sz="1500" kern="0" dirty="0">
                <a:effectLst/>
                <a:latin typeface="Calibri Light"/>
                <a:ea typeface="Times New Roman" panose="02020603050405020304" pitchFamily="18" charset="0"/>
                <a:cs typeface="Times New Roman"/>
              </a:rPr>
              <a:t>US Department of Justice, Office of Juvenile Justice and Delinquency Prevention Division for their Balanced and Restorative Justice Triangle</a:t>
            </a:r>
            <a:endParaRPr lang="en-US" sz="1500" i="1" kern="0" dirty="0">
              <a:effectLst/>
              <a:latin typeface="Calibri Light"/>
              <a:ea typeface="Times New Roman" panose="02020603050405020304" pitchFamily="18" charset="0"/>
              <a:cs typeface="Times New Roman"/>
            </a:endParaRPr>
          </a:p>
          <a:p>
            <a:pPr lvl="1"/>
            <a:r>
              <a:rPr lang="en-US" sz="1500" kern="0" dirty="0">
                <a:latin typeface="Calibri Light"/>
                <a:ea typeface="Times New Roman" panose="02020603050405020304" pitchFamily="18" charset="0"/>
                <a:cs typeface="Times New Roman"/>
              </a:rPr>
              <a:t>International Institute for Restorative Practices for their </a:t>
            </a:r>
            <a:r>
              <a:rPr lang="en-US" sz="1500" i="1" kern="0" dirty="0">
                <a:latin typeface="Calibri Light"/>
                <a:ea typeface="Times New Roman" panose="02020603050405020304" pitchFamily="18" charset="0"/>
                <a:cs typeface="Times New Roman"/>
              </a:rPr>
              <a:t>Restorative Questions Cards </a:t>
            </a:r>
            <a:r>
              <a:rPr lang="en-US" sz="1500" kern="0" dirty="0">
                <a:latin typeface="Calibri Light"/>
                <a:ea typeface="Times New Roman" panose="02020603050405020304" pitchFamily="18" charset="0"/>
                <a:cs typeface="Times New Roman"/>
              </a:rPr>
              <a:t>and </a:t>
            </a:r>
            <a:r>
              <a:rPr lang="en-US" sz="1500" i="1" kern="0" dirty="0">
                <a:latin typeface="Calibri Light"/>
                <a:ea typeface="Times New Roman" panose="02020603050405020304" pitchFamily="18" charset="0"/>
                <a:cs typeface="Times New Roman"/>
              </a:rPr>
              <a:t>Restorative Circles in Schools: Building Community and Enhancing Learning </a:t>
            </a:r>
            <a:r>
              <a:rPr lang="en-US" sz="1500" kern="0" dirty="0">
                <a:latin typeface="Calibri Light"/>
                <a:ea typeface="Times New Roman" panose="02020603050405020304" pitchFamily="18" charset="0"/>
                <a:cs typeface="Times New Roman"/>
              </a:rPr>
              <a:t>by Bob Costello, Joshua Wachtel and Ted Wachtel</a:t>
            </a:r>
            <a:endParaRPr lang="en-US" sz="1500" kern="0" dirty="0">
              <a:effectLst/>
              <a:latin typeface="Calibri Light"/>
              <a:ea typeface="Times New Roman" panose="02020603050405020304" pitchFamily="18" charset="0"/>
              <a:cs typeface="Times New Roman"/>
            </a:endParaRPr>
          </a:p>
          <a:p>
            <a:pPr lvl="1"/>
            <a:r>
              <a:rPr lang="en-US" sz="1500" kern="0" dirty="0">
                <a:ea typeface="+mn-lt"/>
                <a:cs typeface="+mn-lt"/>
              </a:rPr>
              <a:t>Living Justice Press for The Seven Core Assumptions (developed by Kay </a:t>
            </a:r>
            <a:r>
              <a:rPr lang="en-US" sz="1500" kern="0" dirty="0" err="1">
                <a:ea typeface="+mn-lt"/>
                <a:cs typeface="+mn-lt"/>
              </a:rPr>
              <a:t>Pranis</a:t>
            </a:r>
            <a:r>
              <a:rPr lang="en-US" sz="1500" kern="0" dirty="0">
                <a:ea typeface="+mn-lt"/>
                <a:cs typeface="+mn-lt"/>
              </a:rPr>
              <a:t> and Carolyn Boyes-Watson) available for free at </a:t>
            </a:r>
            <a:r>
              <a:rPr lang="en-US" sz="1500" kern="0" dirty="0">
                <a:ea typeface="+mn-lt"/>
                <a:cs typeface="+mn-lt"/>
                <a:hlinkClick r:id="rId2"/>
              </a:rPr>
              <a:t>https://livingjusticepress.org/free-stuff/</a:t>
            </a:r>
            <a:endParaRPr lang="en-US" sz="1500" kern="0">
              <a:ea typeface="+mn-lt"/>
              <a:cs typeface="+mn-lt"/>
            </a:endParaRPr>
          </a:p>
          <a:p>
            <a:pPr lvl="1"/>
            <a:endParaRPr lang="en-US" sz="1500" kern="0" dirty="0">
              <a:latin typeface="Calibri Light"/>
              <a:cs typeface="Times New Roman"/>
            </a:endParaRPr>
          </a:p>
          <a:p>
            <a:endParaRPr lang="en-US">
              <a:cs typeface="Calibri" panose="020F0502020204030204"/>
            </a:endParaRPr>
          </a:p>
        </p:txBody>
      </p:sp>
      <p:sp>
        <p:nvSpPr>
          <p:cNvPr id="4" name="TextBox 3">
            <a:extLst>
              <a:ext uri="{FF2B5EF4-FFF2-40B4-BE49-F238E27FC236}">
                <a16:creationId xmlns:a16="http://schemas.microsoft.com/office/drawing/2014/main" id="{D889EC04-A1E6-4C91-97E8-17580D81809F}"/>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pic>
        <p:nvPicPr>
          <p:cNvPr id="6" name="Picture 5" descr="A picture containing graphical user interface&#10;&#10;Description automatically generated">
            <a:extLst>
              <a:ext uri="{FF2B5EF4-FFF2-40B4-BE49-F238E27FC236}">
                <a16:creationId xmlns:a16="http://schemas.microsoft.com/office/drawing/2014/main" id="{149361B1-2E64-497B-8803-7180207B67F1}"/>
              </a:ext>
            </a:extLst>
          </p:cNvPr>
          <p:cNvPicPr>
            <a:picLocks noChangeAspect="1"/>
          </p:cNvPicPr>
          <p:nvPr/>
        </p:nvPicPr>
        <p:blipFill rotWithShape="1">
          <a:blip r:embed="rId3"/>
          <a:srcRect l="56463" t="4189" b="49022"/>
          <a:stretch/>
        </p:blipFill>
        <p:spPr>
          <a:xfrm>
            <a:off x="2929029" y="1858487"/>
            <a:ext cx="2587872" cy="399351"/>
          </a:xfrm>
          <a:prstGeom prst="rect">
            <a:avLst/>
          </a:prstGeom>
        </p:spPr>
      </p:pic>
    </p:spTree>
    <p:extLst>
      <p:ext uri="{BB962C8B-B14F-4D97-AF65-F5344CB8AC3E}">
        <p14:creationId xmlns:p14="http://schemas.microsoft.com/office/powerpoint/2010/main" val="217716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610A-6764-C1D5-A959-4862BFDB8789}"/>
              </a:ext>
            </a:extLst>
          </p:cNvPr>
          <p:cNvSpPr>
            <a:spLocks noGrp="1"/>
          </p:cNvSpPr>
          <p:nvPr>
            <p:ph type="title"/>
          </p:nvPr>
        </p:nvSpPr>
        <p:spPr>
          <a:xfrm>
            <a:off x="486696" y="471949"/>
            <a:ext cx="2629122" cy="1975456"/>
          </a:xfrm>
        </p:spPr>
        <p:txBody>
          <a:bodyPr>
            <a:normAutofit/>
          </a:bodyPr>
          <a:lstStyle/>
          <a:p>
            <a:r>
              <a:rPr lang="en-US" dirty="0">
                <a:cs typeface="Calibri Light"/>
              </a:rPr>
              <a:t>Hi again! </a:t>
            </a:r>
            <a:r>
              <a:rPr lang="en-US" sz="2700" dirty="0">
                <a:cs typeface="Calibri Light"/>
              </a:rPr>
              <a:t>I've got some more things to tell you in the next slides.</a:t>
            </a:r>
          </a:p>
        </p:txBody>
      </p:sp>
      <p:sp>
        <p:nvSpPr>
          <p:cNvPr id="3" name="Content Placeholder 2">
            <a:extLst>
              <a:ext uri="{FF2B5EF4-FFF2-40B4-BE49-F238E27FC236}">
                <a16:creationId xmlns:a16="http://schemas.microsoft.com/office/drawing/2014/main" id="{0F9B55DD-BD16-0EB8-AAE4-523CF4309D7E}"/>
              </a:ext>
            </a:extLst>
          </p:cNvPr>
          <p:cNvSpPr>
            <a:spLocks noGrp="1"/>
          </p:cNvSpPr>
          <p:nvPr>
            <p:ph idx="1"/>
          </p:nvPr>
        </p:nvSpPr>
        <p:spPr>
          <a:xfrm>
            <a:off x="486698" y="2488981"/>
            <a:ext cx="2717801" cy="2178883"/>
          </a:xfrm>
        </p:spPr>
        <p:txBody>
          <a:bodyPr vert="horz" lIns="91440" tIns="45720" rIns="91440" bIns="45720" rtlCol="0" anchor="t">
            <a:normAutofit/>
          </a:bodyPr>
          <a:lstStyle/>
          <a:p>
            <a:r>
              <a:rPr lang="en-US" sz="1500" dirty="0">
                <a:cs typeface="Calibri"/>
              </a:rPr>
              <a:t>Nancy </a:t>
            </a:r>
            <a:r>
              <a:rPr lang="en-US" sz="1500" dirty="0" err="1">
                <a:cs typeface="Calibri"/>
              </a:rPr>
              <a:t>Schertzing</a:t>
            </a:r>
            <a:r>
              <a:rPr lang="en-US" sz="1500" dirty="0">
                <a:cs typeface="Calibri"/>
              </a:rPr>
              <a:t>, MS</a:t>
            </a:r>
          </a:p>
          <a:p>
            <a:r>
              <a:rPr lang="en-US" sz="1500" dirty="0">
                <a:cs typeface="Calibri"/>
              </a:rPr>
              <a:t>Director of Restorative Approaches in Education for the Center for Dispute Resolution at the University of Maryland Francis King Carey School of Law (C-DRUM)</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18338"/>
            <a:ext cx="4938073"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A picture containing person, indoor, smiling&#10;&#10;Description automatically generated">
            <a:extLst>
              <a:ext uri="{FF2B5EF4-FFF2-40B4-BE49-F238E27FC236}">
                <a16:creationId xmlns:a16="http://schemas.microsoft.com/office/drawing/2014/main" id="{EF21D545-2C27-10F7-2025-D624206586F4}"/>
              </a:ext>
            </a:extLst>
          </p:cNvPr>
          <p:cNvPicPr>
            <a:picLocks noChangeAspect="1"/>
          </p:cNvPicPr>
          <p:nvPr/>
        </p:nvPicPr>
        <p:blipFill rotWithShape="1">
          <a:blip r:embed="rId3">
            <a:extLst>
              <a:ext uri="{28A0092B-C50C-407E-A947-70E740481C1C}">
                <a14:useLocalDpi xmlns:a14="http://schemas.microsoft.com/office/drawing/2010/main" val="0"/>
              </a:ext>
            </a:extLst>
          </a:blip>
          <a:srcRect l="-95" t="7543" r="95" b="25295"/>
          <a:stretch/>
        </p:blipFill>
        <p:spPr>
          <a:xfrm>
            <a:off x="4054396" y="675511"/>
            <a:ext cx="4514498" cy="3790041"/>
          </a:xfrm>
          <a:prstGeom prst="rect">
            <a:avLst/>
          </a:prstGeom>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6207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829" y="346436"/>
            <a:ext cx="6850342" cy="500634"/>
          </a:xfrm>
        </p:spPr>
        <p:txBody>
          <a:bodyPr>
            <a:normAutofit fontScale="90000"/>
          </a:bodyPr>
          <a:lstStyle/>
          <a:p>
            <a:r>
              <a:rPr lang="en-US"/>
              <a:t>Balanced and Restorative Justice Triangle</a:t>
            </a:r>
          </a:p>
        </p:txBody>
      </p:sp>
      <p:sp>
        <p:nvSpPr>
          <p:cNvPr id="3" name="Content Placeholder 2"/>
          <p:cNvSpPr>
            <a:spLocks noGrp="1"/>
          </p:cNvSpPr>
          <p:nvPr>
            <p:ph idx="1"/>
          </p:nvPr>
        </p:nvSpPr>
        <p:spPr>
          <a:xfrm>
            <a:off x="5719058" y="1557429"/>
            <a:ext cx="3173849" cy="2063925"/>
          </a:xfrm>
        </p:spPr>
        <p:txBody>
          <a:bodyPr vert="horz" lIns="91440" tIns="45720" rIns="91440" bIns="45720" rtlCol="0" anchor="t">
            <a:normAutofit/>
          </a:bodyPr>
          <a:lstStyle/>
          <a:p>
            <a:pPr marL="0" indent="0">
              <a:buNone/>
            </a:pPr>
            <a:r>
              <a:rPr lang="en-US"/>
              <a:t>Together, participants work through a three-phase process represented by the questions on the next slides.</a:t>
            </a:r>
            <a:endParaRPr lang="en-US" b="1"/>
          </a:p>
        </p:txBody>
      </p:sp>
      <p:sp>
        <p:nvSpPr>
          <p:cNvPr id="5" name="Isosceles Triangle 4"/>
          <p:cNvSpPr/>
          <p:nvPr/>
        </p:nvSpPr>
        <p:spPr>
          <a:xfrm>
            <a:off x="1549085" y="1376137"/>
            <a:ext cx="4514850" cy="2735324"/>
          </a:xfrm>
          <a:prstGeom prst="triangle">
            <a:avLst>
              <a:gd name="adj" fmla="val 50000"/>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6" name="TextBox 5"/>
          <p:cNvSpPr txBox="1"/>
          <p:nvPr/>
        </p:nvSpPr>
        <p:spPr>
          <a:xfrm>
            <a:off x="518321" y="3700992"/>
            <a:ext cx="1280159" cy="415498"/>
          </a:xfrm>
          <a:prstGeom prst="rect">
            <a:avLst/>
          </a:prstGeom>
          <a:noFill/>
        </p:spPr>
        <p:txBody>
          <a:bodyPr wrap="square" rtlCol="0">
            <a:spAutoFit/>
          </a:bodyPr>
          <a:lstStyle/>
          <a:p>
            <a:r>
              <a:rPr lang="en-US" sz="2100">
                <a:solidFill>
                  <a:srgbClr val="FF0000"/>
                </a:solidFill>
              </a:rPr>
              <a:t>Affected</a:t>
            </a:r>
          </a:p>
        </p:txBody>
      </p:sp>
      <p:sp>
        <p:nvSpPr>
          <p:cNvPr id="7" name="TextBox 6"/>
          <p:cNvSpPr txBox="1"/>
          <p:nvPr/>
        </p:nvSpPr>
        <p:spPr>
          <a:xfrm>
            <a:off x="5947946" y="3667147"/>
            <a:ext cx="1646969" cy="415498"/>
          </a:xfrm>
          <a:prstGeom prst="rect">
            <a:avLst/>
          </a:prstGeom>
          <a:noFill/>
        </p:spPr>
        <p:txBody>
          <a:bodyPr wrap="square" rtlCol="0">
            <a:spAutoFit/>
          </a:bodyPr>
          <a:lstStyle/>
          <a:p>
            <a:r>
              <a:rPr lang="en-US" sz="2100">
                <a:solidFill>
                  <a:srgbClr val="FF0000"/>
                </a:solidFill>
              </a:rPr>
              <a:t>Responsible</a:t>
            </a:r>
          </a:p>
        </p:txBody>
      </p:sp>
      <p:sp>
        <p:nvSpPr>
          <p:cNvPr id="9" name="TextBox 8"/>
          <p:cNvSpPr txBox="1"/>
          <p:nvPr/>
        </p:nvSpPr>
        <p:spPr>
          <a:xfrm>
            <a:off x="3070770" y="1032957"/>
            <a:ext cx="1459409" cy="415498"/>
          </a:xfrm>
          <a:prstGeom prst="rect">
            <a:avLst/>
          </a:prstGeom>
          <a:noFill/>
        </p:spPr>
        <p:txBody>
          <a:bodyPr wrap="square" rtlCol="0">
            <a:spAutoFit/>
          </a:bodyPr>
          <a:lstStyle/>
          <a:p>
            <a:r>
              <a:rPr lang="en-US" sz="2100">
                <a:solidFill>
                  <a:srgbClr val="FF0000"/>
                </a:solidFill>
              </a:rPr>
              <a:t>Community</a:t>
            </a:r>
          </a:p>
        </p:txBody>
      </p:sp>
      <p:sp>
        <p:nvSpPr>
          <p:cNvPr id="10" name="TextBox 9"/>
          <p:cNvSpPr txBox="1"/>
          <p:nvPr/>
        </p:nvSpPr>
        <p:spPr>
          <a:xfrm rot="18454189">
            <a:off x="2229284" y="2566512"/>
            <a:ext cx="1337786" cy="300082"/>
          </a:xfrm>
          <a:prstGeom prst="rect">
            <a:avLst/>
          </a:prstGeom>
          <a:noFill/>
        </p:spPr>
        <p:txBody>
          <a:bodyPr wrap="square" rtlCol="0">
            <a:spAutoFit/>
          </a:bodyPr>
          <a:lstStyle/>
          <a:p>
            <a:pPr algn="ctr"/>
            <a:r>
              <a:rPr lang="en-US" sz="1350" b="1">
                <a:solidFill>
                  <a:srgbClr val="FFC000"/>
                </a:solidFill>
              </a:rPr>
              <a:t>Public Safety</a:t>
            </a:r>
          </a:p>
        </p:txBody>
      </p:sp>
      <p:sp>
        <p:nvSpPr>
          <p:cNvPr id="11" name="TextBox 10"/>
          <p:cNvSpPr txBox="1"/>
          <p:nvPr/>
        </p:nvSpPr>
        <p:spPr>
          <a:xfrm rot="3213112">
            <a:off x="4073596" y="2645028"/>
            <a:ext cx="1437650" cy="300082"/>
          </a:xfrm>
          <a:prstGeom prst="rect">
            <a:avLst/>
          </a:prstGeom>
          <a:noFill/>
        </p:spPr>
        <p:txBody>
          <a:bodyPr wrap="square" rtlCol="0">
            <a:spAutoFit/>
          </a:bodyPr>
          <a:lstStyle/>
          <a:p>
            <a:r>
              <a:rPr lang="en-US" sz="1350" b="1">
                <a:solidFill>
                  <a:srgbClr val="FFC000"/>
                </a:solidFill>
              </a:rPr>
              <a:t>Accountability</a:t>
            </a:r>
          </a:p>
        </p:txBody>
      </p:sp>
      <p:sp>
        <p:nvSpPr>
          <p:cNvPr id="12" name="TextBox 11"/>
          <p:cNvSpPr txBox="1"/>
          <p:nvPr/>
        </p:nvSpPr>
        <p:spPr>
          <a:xfrm>
            <a:off x="3196055" y="3782563"/>
            <a:ext cx="1074936" cy="300082"/>
          </a:xfrm>
          <a:prstGeom prst="rect">
            <a:avLst/>
          </a:prstGeom>
          <a:noFill/>
        </p:spPr>
        <p:txBody>
          <a:bodyPr wrap="square" rtlCol="0">
            <a:spAutoFit/>
          </a:bodyPr>
          <a:lstStyle/>
          <a:p>
            <a:r>
              <a:rPr lang="en-US" sz="1350" b="1">
                <a:solidFill>
                  <a:srgbClr val="FFC000"/>
                </a:solidFill>
              </a:rPr>
              <a:t>Competency </a:t>
            </a:r>
          </a:p>
        </p:txBody>
      </p:sp>
      <p:sp>
        <p:nvSpPr>
          <p:cNvPr id="14" name="TextBox 13"/>
          <p:cNvSpPr txBox="1"/>
          <p:nvPr/>
        </p:nvSpPr>
        <p:spPr>
          <a:xfrm>
            <a:off x="663685" y="770469"/>
            <a:ext cx="7161986" cy="276999"/>
          </a:xfrm>
          <a:prstGeom prst="rect">
            <a:avLst/>
          </a:prstGeom>
          <a:noFill/>
        </p:spPr>
        <p:txBody>
          <a:bodyPr wrap="square" rtlCol="0">
            <a:spAutoFit/>
          </a:bodyPr>
          <a:lstStyle/>
          <a:p>
            <a:r>
              <a:rPr lang="en-US" sz="1200"/>
              <a:t>Based on design by US Dept. of Justice, Office of Juvenile Justice and Delinquency Prevention Division (OJJDPD)</a:t>
            </a:r>
          </a:p>
        </p:txBody>
      </p:sp>
      <p:sp>
        <p:nvSpPr>
          <p:cNvPr id="15" name="TextBox 14">
            <a:extLst>
              <a:ext uri="{FF2B5EF4-FFF2-40B4-BE49-F238E27FC236}">
                <a16:creationId xmlns:a16="http://schemas.microsoft.com/office/drawing/2014/main" id="{B3F22F52-2ED1-42D9-8332-29E9D8EFFE8B}"/>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pic>
        <p:nvPicPr>
          <p:cNvPr id="13" name="Audio 12">
            <a:hlinkClick r:id="" action="ppaction://media"/>
            <a:extLst>
              <a:ext uri="{FF2B5EF4-FFF2-40B4-BE49-F238E27FC236}">
                <a16:creationId xmlns:a16="http://schemas.microsoft.com/office/drawing/2014/main" id="{A07DD967-0A04-4C70-BFCD-EEB337E837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56206711"/>
      </p:ext>
    </p:extLst>
  </p:cSld>
  <p:clrMapOvr>
    <a:masterClrMapping/>
  </p:clrMapOvr>
  <mc:AlternateContent xmlns:mc="http://schemas.openxmlformats.org/markup-compatibility/2006" xmlns:p14="http://schemas.microsoft.com/office/powerpoint/2010/main">
    <mc:Choice Requires="p14">
      <p:transition spd="med" p14:dur="700" advTm="216297">
        <p:fade/>
      </p:transition>
    </mc:Choice>
    <mc:Fallback xmlns="">
      <p:transition spd="med" advTm="216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2000" fill="hold"/>
                                        <p:tgtEl>
                                          <p:spTgt spid="6"/>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2000" fill="hold"/>
                                        <p:tgtEl>
                                          <p:spTgt spid="7"/>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1" nodeType="clickEffect">
                                  <p:stCondLst>
                                    <p:cond delay="0"/>
                                  </p:stCondLst>
                                  <p:childTnLst>
                                    <p:animScale>
                                      <p:cBhvr>
                                        <p:cTn id="37" dur="2000" fill="hold"/>
                                        <p:tgtEl>
                                          <p:spTgt spid="9"/>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fltVal val="0"/>
                                          </p:val>
                                        </p:tav>
                                        <p:tav tm="100000">
                                          <p:val>
                                            <p:strVal val="#ppt_w"/>
                                          </p:val>
                                        </p:tav>
                                      </p:tavLst>
                                    </p:anim>
                                    <p:anim calcmode="lin" valueType="num">
                                      <p:cBhvr>
                                        <p:cTn id="51" dur="1000" fill="hold"/>
                                        <p:tgtEl>
                                          <p:spTgt spid="11"/>
                                        </p:tgtEl>
                                        <p:attrNameLst>
                                          <p:attrName>ppt_h</p:attrName>
                                        </p:attrNameLst>
                                      </p:cBhvr>
                                      <p:tavLst>
                                        <p:tav tm="0">
                                          <p:val>
                                            <p:fltVal val="0"/>
                                          </p:val>
                                        </p:tav>
                                        <p:tav tm="100000">
                                          <p:val>
                                            <p:strVal val="#ppt_h"/>
                                          </p:val>
                                        </p:tav>
                                      </p:tavLst>
                                    </p:anim>
                                    <p:anim calcmode="lin" valueType="num">
                                      <p:cBhvr>
                                        <p:cTn id="52" dur="1000" fill="hold"/>
                                        <p:tgtEl>
                                          <p:spTgt spid="11"/>
                                        </p:tgtEl>
                                        <p:attrNameLst>
                                          <p:attrName>style.rotation</p:attrName>
                                        </p:attrNameLst>
                                      </p:cBhvr>
                                      <p:tavLst>
                                        <p:tav tm="0">
                                          <p:val>
                                            <p:fltVal val="90"/>
                                          </p:val>
                                        </p:tav>
                                        <p:tav tm="100000">
                                          <p:val>
                                            <p:fltVal val="0"/>
                                          </p:val>
                                        </p:tav>
                                      </p:tavLst>
                                    </p:anim>
                                    <p:animEffect transition="in" filter="fade">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5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3250" fill="hold"/>
                                        <p:tgtEl>
                                          <p:spTgt spid="12"/>
                                        </p:tgtEl>
                                        <p:attrNameLst>
                                          <p:attrName>ppt_w</p:attrName>
                                        </p:attrNameLst>
                                      </p:cBhvr>
                                      <p:tavLst>
                                        <p:tav tm="0">
                                          <p:val>
                                            <p:fltVal val="0"/>
                                          </p:val>
                                        </p:tav>
                                        <p:tav tm="100000">
                                          <p:val>
                                            <p:strVal val="#ppt_w"/>
                                          </p:val>
                                        </p:tav>
                                      </p:tavLst>
                                    </p:anim>
                                    <p:anim calcmode="lin" valueType="num">
                                      <p:cBhvr>
                                        <p:cTn id="59" dur="3250" fill="hold"/>
                                        <p:tgtEl>
                                          <p:spTgt spid="12"/>
                                        </p:tgtEl>
                                        <p:attrNameLst>
                                          <p:attrName>ppt_h</p:attrName>
                                        </p:attrNameLst>
                                      </p:cBhvr>
                                      <p:tavLst>
                                        <p:tav tm="0">
                                          <p:val>
                                            <p:fltVal val="0"/>
                                          </p:val>
                                        </p:tav>
                                        <p:tav tm="100000">
                                          <p:val>
                                            <p:strVal val="#ppt_h"/>
                                          </p:val>
                                        </p:tav>
                                      </p:tavLst>
                                    </p:anim>
                                    <p:anim calcmode="lin" valueType="num">
                                      <p:cBhvr>
                                        <p:cTn id="60" dur="3250" fill="hold"/>
                                        <p:tgtEl>
                                          <p:spTgt spid="12"/>
                                        </p:tgtEl>
                                        <p:attrNameLst>
                                          <p:attrName>style.rotation</p:attrName>
                                        </p:attrNameLst>
                                      </p:cBhvr>
                                      <p:tavLst>
                                        <p:tav tm="0">
                                          <p:val>
                                            <p:fltVal val="90"/>
                                          </p:val>
                                        </p:tav>
                                        <p:tav tm="100000">
                                          <p:val>
                                            <p:fltVal val="0"/>
                                          </p:val>
                                        </p:tav>
                                      </p:tavLst>
                                    </p:anim>
                                    <p:animEffect transition="in" filter="fade">
                                      <p:cBhvr>
                                        <p:cTn id="61" dur="325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3"/>
                </p:tgtEl>
              </p:cMediaNode>
            </p:audio>
          </p:childTnLst>
        </p:cTn>
      </p:par>
    </p:tnLst>
    <p:bldLst>
      <p:bldP spid="3" grpId="0"/>
      <p:bldP spid="5" grpId="0" animBg="1"/>
      <p:bldP spid="6" grpId="0"/>
      <p:bldP spid="6" grpId="1"/>
      <p:bldP spid="7" grpId="0"/>
      <p:bldP spid="7" grpId="1"/>
      <p:bldP spid="9" grpId="0"/>
      <p:bldP spid="9" grpId="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B2A5-0549-4AEF-9D8F-D50C8768F67C}"/>
              </a:ext>
            </a:extLst>
          </p:cNvPr>
          <p:cNvSpPr>
            <a:spLocks noGrp="1"/>
          </p:cNvSpPr>
          <p:nvPr>
            <p:ph type="title"/>
          </p:nvPr>
        </p:nvSpPr>
        <p:spPr>
          <a:xfrm>
            <a:off x="628650" y="734953"/>
            <a:ext cx="7070008" cy="764442"/>
          </a:xfrm>
        </p:spPr>
        <p:txBody>
          <a:bodyPr>
            <a:normAutofit/>
          </a:bodyPr>
          <a:lstStyle/>
          <a:p>
            <a:r>
              <a:rPr lang="en-US"/>
              <a:t>The 3 Stages of Restorative Interventions</a:t>
            </a:r>
          </a:p>
        </p:txBody>
      </p:sp>
      <p:sp>
        <p:nvSpPr>
          <p:cNvPr id="3" name="Content Placeholder 2">
            <a:extLst>
              <a:ext uri="{FF2B5EF4-FFF2-40B4-BE49-F238E27FC236}">
                <a16:creationId xmlns:a16="http://schemas.microsoft.com/office/drawing/2014/main" id="{12A63C47-6A24-4FEB-88EC-5C7F6C3CEE52}"/>
              </a:ext>
            </a:extLst>
          </p:cNvPr>
          <p:cNvSpPr>
            <a:spLocks noGrp="1"/>
          </p:cNvSpPr>
          <p:nvPr>
            <p:ph idx="1"/>
          </p:nvPr>
        </p:nvSpPr>
        <p:spPr>
          <a:xfrm>
            <a:off x="628650" y="1763907"/>
            <a:ext cx="7886700" cy="2644640"/>
          </a:xfrm>
        </p:spPr>
        <p:txBody>
          <a:bodyPr>
            <a:normAutofit/>
          </a:bodyPr>
          <a:lstStyle/>
          <a:p>
            <a:r>
              <a:rPr lang="en-US"/>
              <a:t>Together, the affected and responsible parties (often with members of the community who have been affected) meet face-to-face in circle. </a:t>
            </a:r>
          </a:p>
          <a:p>
            <a:r>
              <a:rPr lang="en-US"/>
              <a:t>Sitting together, participants work through a three-stage process, with each stage defined by the following three questions.</a:t>
            </a:r>
          </a:p>
        </p:txBody>
      </p:sp>
      <p:sp>
        <p:nvSpPr>
          <p:cNvPr id="5" name="TextBox 4">
            <a:extLst>
              <a:ext uri="{FF2B5EF4-FFF2-40B4-BE49-F238E27FC236}">
                <a16:creationId xmlns:a16="http://schemas.microsoft.com/office/drawing/2014/main" id="{326F36B8-4A9A-44DB-ADF5-ADB1B23D4BE1}"/>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pic>
        <p:nvPicPr>
          <p:cNvPr id="6" name="Audio 5">
            <a:hlinkClick r:id="" action="ppaction://media"/>
            <a:extLst>
              <a:ext uri="{FF2B5EF4-FFF2-40B4-BE49-F238E27FC236}">
                <a16:creationId xmlns:a16="http://schemas.microsoft.com/office/drawing/2014/main" id="{2955D4F7-00C0-4893-B74B-3CA2214A3C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470000924"/>
      </p:ext>
    </p:extLst>
  </p:cSld>
  <p:clrMapOvr>
    <a:masterClrMapping/>
  </p:clrMapOvr>
  <mc:AlternateContent xmlns:mc="http://schemas.openxmlformats.org/markup-compatibility/2006" xmlns:p14="http://schemas.microsoft.com/office/powerpoint/2010/main">
    <mc:Choice Requires="p14">
      <p:transition spd="slow" p14:dur="2000" advTm="32673"/>
    </mc:Choice>
    <mc:Fallback xmlns="">
      <p:transition spd="slow" advTm="3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852" y="773237"/>
            <a:ext cx="6324600" cy="457081"/>
          </a:xfrm>
        </p:spPr>
        <p:txBody>
          <a:bodyPr>
            <a:normAutofit fontScale="90000"/>
          </a:bodyPr>
          <a:lstStyle/>
          <a:p>
            <a:pPr>
              <a:defRPr/>
            </a:pPr>
            <a:r>
              <a:rPr lang="en-US"/>
              <a:t>Story-Telling Phase</a:t>
            </a:r>
          </a:p>
        </p:txBody>
      </p:sp>
      <p:sp>
        <p:nvSpPr>
          <p:cNvPr id="3" name="Content Placeholder 2"/>
          <p:cNvSpPr>
            <a:spLocks noGrp="1"/>
          </p:cNvSpPr>
          <p:nvPr>
            <p:ph idx="1"/>
          </p:nvPr>
        </p:nvSpPr>
        <p:spPr>
          <a:xfrm>
            <a:off x="425968" y="1468635"/>
            <a:ext cx="4028026" cy="2206231"/>
          </a:xfrm>
        </p:spPr>
        <p:txBody>
          <a:bodyPr>
            <a:normAutofit/>
          </a:bodyPr>
          <a:lstStyle/>
          <a:p>
            <a:pPr marL="82271" indent="0">
              <a:buNone/>
              <a:defRPr/>
            </a:pPr>
            <a:r>
              <a:rPr lang="en-US" sz="4049" b="1"/>
              <a:t>What Happened?</a:t>
            </a:r>
          </a:p>
          <a:p>
            <a:pPr marL="294857" lvl="1" indent="0">
              <a:spcBef>
                <a:spcPts val="243"/>
              </a:spcBef>
              <a:buNone/>
              <a:defRPr/>
            </a:pPr>
            <a:endParaRPr lang="en-US"/>
          </a:p>
          <a:p>
            <a:pPr marL="294857" lvl="1" indent="0">
              <a:spcBef>
                <a:spcPts val="243"/>
              </a:spcBef>
              <a:buNone/>
              <a:defRPr/>
            </a:pPr>
            <a:r>
              <a:rPr lang="en-US" sz="1949"/>
              <a:t>The facilitator asks this question openly and with respect, inviting every person to answer in their turn.</a:t>
            </a:r>
          </a:p>
        </p:txBody>
      </p:sp>
      <p:pic>
        <p:nvPicPr>
          <p:cNvPr id="6" name="Picture 5">
            <a:extLst>
              <a:ext uri="{FF2B5EF4-FFF2-40B4-BE49-F238E27FC236}">
                <a16:creationId xmlns:a16="http://schemas.microsoft.com/office/drawing/2014/main" id="{5C7C7E7B-31A1-4740-8FB9-719A0B13852C}"/>
              </a:ext>
            </a:extLst>
          </p:cNvPr>
          <p:cNvPicPr>
            <a:picLocks noChangeAspect="1"/>
          </p:cNvPicPr>
          <p:nvPr/>
        </p:nvPicPr>
        <p:blipFill>
          <a:blip r:embed="rId6">
            <a:extLst>
              <a:ext uri="{837473B0-CC2E-450A-ABE3-18F120FF3D39}">
                <a1611:picAttrSrcUrl xmlns:a1611="http://schemas.microsoft.com/office/drawing/2016/11/main" r:id="rId7"/>
              </a:ext>
            </a:extLst>
          </a:blip>
          <a:srcRect l="6030" r="6030"/>
          <a:stretch/>
        </p:blipFill>
        <p:spPr>
          <a:xfrm>
            <a:off x="4531095" y="1230318"/>
            <a:ext cx="4186939" cy="3152368"/>
          </a:xfrm>
          <a:prstGeom prst="rect">
            <a:avLst/>
          </a:prstGeom>
        </p:spPr>
      </p:pic>
      <p:sp>
        <p:nvSpPr>
          <p:cNvPr id="4" name="TextBox 3">
            <a:extLst>
              <a:ext uri="{FF2B5EF4-FFF2-40B4-BE49-F238E27FC236}">
                <a16:creationId xmlns:a16="http://schemas.microsoft.com/office/drawing/2014/main" id="{8CE30984-CD23-4429-9453-E1675147A10B}"/>
              </a:ext>
            </a:extLst>
          </p:cNvPr>
          <p:cNvSpPr txBox="1"/>
          <p:nvPr/>
        </p:nvSpPr>
        <p:spPr>
          <a:xfrm>
            <a:off x="6430296" y="4382686"/>
            <a:ext cx="2287737" cy="200055"/>
          </a:xfrm>
          <a:prstGeom prst="rect">
            <a:avLst/>
          </a:prstGeom>
          <a:noFill/>
        </p:spPr>
        <p:txBody>
          <a:bodyPr wrap="square" rtlCol="0">
            <a:spAutoFit/>
          </a:bodyPr>
          <a:lstStyle/>
          <a:p>
            <a:r>
              <a:rPr lang="en-US" sz="700">
                <a:hlinkClick r:id="rId7" tooltip="https://courses.lumenlearning.com/ivytech-engl112/chapter/reading-primary-marketing-research-methods/"/>
              </a:rPr>
              <a:t>This Photo</a:t>
            </a:r>
            <a:r>
              <a:rPr lang="en-US" sz="700"/>
              <a:t> by Unknown Author is licensed under </a:t>
            </a:r>
            <a:r>
              <a:rPr lang="en-US" sz="700">
                <a:hlinkClick r:id="rId8" tooltip="https://creativecommons.org/licenses/by/3.0/"/>
              </a:rPr>
              <a:t>CC BY</a:t>
            </a:r>
            <a:endParaRPr lang="en-US" sz="700"/>
          </a:p>
        </p:txBody>
      </p:sp>
      <p:sp>
        <p:nvSpPr>
          <p:cNvPr id="7" name="TextBox 6">
            <a:extLst>
              <a:ext uri="{FF2B5EF4-FFF2-40B4-BE49-F238E27FC236}">
                <a16:creationId xmlns:a16="http://schemas.microsoft.com/office/drawing/2014/main" id="{3209D90D-1277-4F24-9AAD-E17E6852DB67}"/>
              </a:ext>
            </a:extLst>
          </p:cNvPr>
          <p:cNvSpPr txBox="1"/>
          <p:nvPr/>
        </p:nvSpPr>
        <p:spPr>
          <a:xfrm>
            <a:off x="2888124" y="4623265"/>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pic>
        <p:nvPicPr>
          <p:cNvPr id="5" name="Audio 4">
            <a:hlinkClick r:id="" action="ppaction://media"/>
            <a:extLst>
              <a:ext uri="{FF2B5EF4-FFF2-40B4-BE49-F238E27FC236}">
                <a16:creationId xmlns:a16="http://schemas.microsoft.com/office/drawing/2014/main" id="{CB591AE4-5C29-4305-8B00-3C4ED283EF6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1359350901"/>
      </p:ext>
    </p:extLst>
  </p:cSld>
  <p:clrMapOvr>
    <a:masterClrMapping/>
  </p:clrMapOvr>
  <mc:AlternateContent xmlns:mc="http://schemas.openxmlformats.org/markup-compatibility/2006" xmlns:p14="http://schemas.microsoft.com/office/powerpoint/2010/main">
    <mc:Choice Requires="p14">
      <p:transition spd="med" p14:dur="700" advTm="33129">
        <p:fade/>
      </p:transition>
    </mc:Choice>
    <mc:Fallback xmlns="">
      <p:transition spd="med" advTm="3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ABF2-89DB-41DE-AACC-847D68384E9B}"/>
              </a:ext>
            </a:extLst>
          </p:cNvPr>
          <p:cNvSpPr>
            <a:spLocks noGrp="1"/>
          </p:cNvSpPr>
          <p:nvPr>
            <p:ph type="title"/>
          </p:nvPr>
        </p:nvSpPr>
        <p:spPr>
          <a:xfrm>
            <a:off x="628651" y="579091"/>
            <a:ext cx="7272883" cy="549814"/>
          </a:xfrm>
        </p:spPr>
        <p:txBody>
          <a:bodyPr/>
          <a:lstStyle/>
          <a:p>
            <a:r>
              <a:rPr lang="en-US"/>
              <a:t>Empathy-Building Phase</a:t>
            </a:r>
          </a:p>
        </p:txBody>
      </p:sp>
      <p:sp>
        <p:nvSpPr>
          <p:cNvPr id="3" name="Content Placeholder 2">
            <a:extLst>
              <a:ext uri="{FF2B5EF4-FFF2-40B4-BE49-F238E27FC236}">
                <a16:creationId xmlns:a16="http://schemas.microsoft.com/office/drawing/2014/main" id="{BE322664-8869-4FF4-B566-AD71DCA70E17}"/>
              </a:ext>
            </a:extLst>
          </p:cNvPr>
          <p:cNvSpPr>
            <a:spLocks noGrp="1"/>
          </p:cNvSpPr>
          <p:nvPr>
            <p:ph idx="1"/>
          </p:nvPr>
        </p:nvSpPr>
        <p:spPr>
          <a:xfrm>
            <a:off x="629676" y="1204095"/>
            <a:ext cx="7884647" cy="668129"/>
          </a:xfrm>
        </p:spPr>
        <p:txBody>
          <a:bodyPr>
            <a:normAutofit/>
          </a:bodyPr>
          <a:lstStyle/>
          <a:p>
            <a:pPr marL="82271" indent="0">
              <a:buNone/>
              <a:defRPr/>
            </a:pPr>
            <a:r>
              <a:rPr lang="en-US" sz="4049" b="1"/>
              <a:t>Who has been affected, and how?</a:t>
            </a:r>
          </a:p>
        </p:txBody>
      </p:sp>
      <p:sp>
        <p:nvSpPr>
          <p:cNvPr id="4" name="TextBox 3">
            <a:extLst>
              <a:ext uri="{FF2B5EF4-FFF2-40B4-BE49-F238E27FC236}">
                <a16:creationId xmlns:a16="http://schemas.microsoft.com/office/drawing/2014/main" id="{649427D8-946F-4240-9637-2ADCBD3E5885}"/>
              </a:ext>
            </a:extLst>
          </p:cNvPr>
          <p:cNvSpPr txBox="1"/>
          <p:nvPr/>
        </p:nvSpPr>
        <p:spPr>
          <a:xfrm>
            <a:off x="764503" y="2271244"/>
            <a:ext cx="2553692" cy="1592103"/>
          </a:xfrm>
          <a:prstGeom prst="rect">
            <a:avLst/>
          </a:prstGeom>
          <a:noFill/>
        </p:spPr>
        <p:txBody>
          <a:bodyPr wrap="square" rtlCol="0">
            <a:spAutoFit/>
          </a:bodyPr>
          <a:lstStyle/>
          <a:p>
            <a:pPr>
              <a:defRPr/>
            </a:pPr>
            <a:r>
              <a:rPr lang="en-US" sz="1949"/>
              <a:t>Still working in circle, participants each share their ideas about how this incident of harm affected people.</a:t>
            </a:r>
          </a:p>
        </p:txBody>
      </p:sp>
      <p:pic>
        <p:nvPicPr>
          <p:cNvPr id="6" name="Picture 5" descr="A close up of an animal&#10;&#10;Description automatically generated">
            <a:extLst>
              <a:ext uri="{FF2B5EF4-FFF2-40B4-BE49-F238E27FC236}">
                <a16:creationId xmlns:a16="http://schemas.microsoft.com/office/drawing/2014/main" id="{65B1C486-B593-481F-BF0D-588C5BF6554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17217" y="1884470"/>
            <a:ext cx="3584317" cy="2365649"/>
          </a:xfrm>
          <a:prstGeom prst="rect">
            <a:avLst/>
          </a:prstGeom>
        </p:spPr>
      </p:pic>
      <p:sp>
        <p:nvSpPr>
          <p:cNvPr id="8" name="TextBox 7">
            <a:extLst>
              <a:ext uri="{FF2B5EF4-FFF2-40B4-BE49-F238E27FC236}">
                <a16:creationId xmlns:a16="http://schemas.microsoft.com/office/drawing/2014/main" id="{20CBFF84-27B1-4E34-B976-8F7243BDEBD2}"/>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pic>
        <p:nvPicPr>
          <p:cNvPr id="5" name="Audio 4">
            <a:hlinkClick r:id="" action="ppaction://media"/>
            <a:extLst>
              <a:ext uri="{FF2B5EF4-FFF2-40B4-BE49-F238E27FC236}">
                <a16:creationId xmlns:a16="http://schemas.microsoft.com/office/drawing/2014/main" id="{4A5A4956-4CE2-4F4E-8519-561CBCC7EBD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53442119"/>
      </p:ext>
    </p:extLst>
  </p:cSld>
  <p:clrMapOvr>
    <a:masterClrMapping/>
  </p:clrMapOvr>
  <mc:AlternateContent xmlns:mc="http://schemas.openxmlformats.org/markup-compatibility/2006" xmlns:p14="http://schemas.microsoft.com/office/powerpoint/2010/main">
    <mc:Choice Requires="p14">
      <p:transition spd="slow" p14:dur="2000" advTm="72510"/>
    </mc:Choice>
    <mc:Fallback xmlns="">
      <p:transition spd="slow" advTm="7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742C-6863-46DD-AA8E-AEEA5AC543A1}"/>
              </a:ext>
            </a:extLst>
          </p:cNvPr>
          <p:cNvSpPr>
            <a:spLocks noGrp="1"/>
          </p:cNvSpPr>
          <p:nvPr>
            <p:ph type="title"/>
          </p:nvPr>
        </p:nvSpPr>
        <p:spPr>
          <a:xfrm>
            <a:off x="748903" y="512352"/>
            <a:ext cx="7412486" cy="535854"/>
          </a:xfrm>
        </p:spPr>
        <p:txBody>
          <a:bodyPr>
            <a:normAutofit fontScale="90000"/>
          </a:bodyPr>
          <a:lstStyle/>
          <a:p>
            <a:r>
              <a:rPr lang="en-US"/>
              <a:t>Healing Phase</a:t>
            </a:r>
          </a:p>
        </p:txBody>
      </p:sp>
      <p:sp>
        <p:nvSpPr>
          <p:cNvPr id="3" name="Content Placeholder 2">
            <a:extLst>
              <a:ext uri="{FF2B5EF4-FFF2-40B4-BE49-F238E27FC236}">
                <a16:creationId xmlns:a16="http://schemas.microsoft.com/office/drawing/2014/main" id="{DA031A75-6A15-4C28-9AF0-1A6FB2FFC4C5}"/>
              </a:ext>
            </a:extLst>
          </p:cNvPr>
          <p:cNvSpPr>
            <a:spLocks noGrp="1"/>
          </p:cNvSpPr>
          <p:nvPr>
            <p:ph idx="1"/>
          </p:nvPr>
        </p:nvSpPr>
        <p:spPr>
          <a:xfrm>
            <a:off x="630190" y="1048206"/>
            <a:ext cx="7884647" cy="747621"/>
          </a:xfrm>
        </p:spPr>
        <p:txBody>
          <a:bodyPr>
            <a:normAutofit/>
          </a:bodyPr>
          <a:lstStyle/>
          <a:p>
            <a:pPr marL="82271" indent="0">
              <a:buNone/>
              <a:defRPr/>
            </a:pPr>
            <a:r>
              <a:rPr lang="en-US" sz="4049" b="1"/>
              <a:t>How do we make things right?</a:t>
            </a:r>
          </a:p>
          <a:p>
            <a:pPr marL="294857" lvl="1" indent="0">
              <a:spcBef>
                <a:spcPts val="243"/>
              </a:spcBef>
              <a:buNone/>
              <a:defRPr/>
            </a:pPr>
            <a:endParaRPr lang="en-US"/>
          </a:p>
        </p:txBody>
      </p:sp>
      <p:sp>
        <p:nvSpPr>
          <p:cNvPr id="7" name="TextBox 6">
            <a:extLst>
              <a:ext uri="{FF2B5EF4-FFF2-40B4-BE49-F238E27FC236}">
                <a16:creationId xmlns:a16="http://schemas.microsoft.com/office/drawing/2014/main" id="{3F7BA079-DB0C-472F-B470-E4929FF3FF63}"/>
              </a:ext>
            </a:extLst>
          </p:cNvPr>
          <p:cNvSpPr txBox="1"/>
          <p:nvPr/>
        </p:nvSpPr>
        <p:spPr>
          <a:xfrm>
            <a:off x="4116723" y="1776642"/>
            <a:ext cx="4397087" cy="2609817"/>
          </a:xfrm>
          <a:prstGeom prst="rect">
            <a:avLst/>
          </a:prstGeom>
          <a:noFill/>
        </p:spPr>
        <p:txBody>
          <a:bodyPr wrap="square" rtlCol="0">
            <a:spAutoFit/>
          </a:bodyPr>
          <a:lstStyle/>
          <a:p>
            <a:pPr marL="285750" indent="-285750">
              <a:spcBef>
                <a:spcPts val="243"/>
              </a:spcBef>
              <a:buFont typeface="Arial" panose="020B0604020202020204" pitchFamily="34" charset="0"/>
              <a:buChar char="•"/>
              <a:defRPr/>
            </a:pPr>
            <a:r>
              <a:rPr lang="en-US" sz="1799"/>
              <a:t>After everyone has told their story and knows they have been heard, those most affected by the incident offer ideas for how it can be made right.</a:t>
            </a:r>
          </a:p>
          <a:p>
            <a:pPr marL="285750" indent="-285750">
              <a:spcBef>
                <a:spcPts val="243"/>
              </a:spcBef>
              <a:buFont typeface="Arial" panose="020B0604020202020204" pitchFamily="34" charset="0"/>
              <a:buChar char="•"/>
              <a:defRPr/>
            </a:pPr>
            <a:r>
              <a:rPr lang="en-US" sz="1799"/>
              <a:t>This process involves every participant’s input so the solution can be developed by consensus. Only elements endorsed by every participants get included in the final agreement.</a:t>
            </a:r>
          </a:p>
        </p:txBody>
      </p:sp>
      <p:pic>
        <p:nvPicPr>
          <p:cNvPr id="16" name="Picture 15">
            <a:extLst>
              <a:ext uri="{FF2B5EF4-FFF2-40B4-BE49-F238E27FC236}">
                <a16:creationId xmlns:a16="http://schemas.microsoft.com/office/drawing/2014/main" id="{BC3450C9-9D5C-4A26-A489-7F4B42BEEB49}"/>
              </a:ext>
            </a:extLst>
          </p:cNvPr>
          <p:cNvPicPr>
            <a:picLocks noChangeAspect="1"/>
          </p:cNvPicPr>
          <p:nvPr/>
        </p:nvPicPr>
        <p:blipFill>
          <a:blip r:embed="rId6">
            <a:extLst>
              <a:ext uri="{837473B0-CC2E-450A-ABE3-18F120FF3D39}">
                <a1611:picAttrSrcUrl xmlns:a1611="http://schemas.microsoft.com/office/drawing/2016/11/main" r:id="rId7"/>
              </a:ext>
            </a:extLst>
          </a:blip>
          <a:srcRect l="28531" r="28531"/>
          <a:stretch/>
        </p:blipFill>
        <p:spPr>
          <a:xfrm>
            <a:off x="855406" y="1776642"/>
            <a:ext cx="3124205" cy="2422921"/>
          </a:xfrm>
          <a:prstGeom prst="rect">
            <a:avLst/>
          </a:prstGeom>
        </p:spPr>
      </p:pic>
      <p:sp>
        <p:nvSpPr>
          <p:cNvPr id="8" name="TextBox 7">
            <a:extLst>
              <a:ext uri="{FF2B5EF4-FFF2-40B4-BE49-F238E27FC236}">
                <a16:creationId xmlns:a16="http://schemas.microsoft.com/office/drawing/2014/main" id="{D5497A27-30A5-425F-9DB6-97D3E22B384F}"/>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pic>
        <p:nvPicPr>
          <p:cNvPr id="5" name="Audio 4">
            <a:hlinkClick r:id="" action="ppaction://media"/>
            <a:extLst>
              <a:ext uri="{FF2B5EF4-FFF2-40B4-BE49-F238E27FC236}">
                <a16:creationId xmlns:a16="http://schemas.microsoft.com/office/drawing/2014/main" id="{6346F1A0-EE72-43D8-A204-FAE0B10E826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120692392"/>
      </p:ext>
    </p:extLst>
  </p:cSld>
  <p:clrMapOvr>
    <a:masterClrMapping/>
  </p:clrMapOvr>
  <mc:AlternateContent xmlns:mc="http://schemas.openxmlformats.org/markup-compatibility/2006" xmlns:p14="http://schemas.microsoft.com/office/powerpoint/2010/main">
    <mc:Choice Requires="p14">
      <p:transition spd="slow" p14:dur="2000" advTm="82984"/>
    </mc:Choice>
    <mc:Fallback xmlns="">
      <p:transition spd="slow" advTm="8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188F15-8868-4541-8170-C1E53CCCAAB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728" r="12231"/>
          <a:stretch/>
        </p:blipFill>
        <p:spPr>
          <a:xfrm>
            <a:off x="4409136" y="10"/>
            <a:ext cx="4734863" cy="51434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55100F10-3437-4835-88B3-CE8EEFD41AE4}"/>
              </a:ext>
            </a:extLst>
          </p:cNvPr>
          <p:cNvSpPr>
            <a:spLocks noGrp="1"/>
          </p:cNvSpPr>
          <p:nvPr>
            <p:ph type="title"/>
          </p:nvPr>
        </p:nvSpPr>
        <p:spPr>
          <a:xfrm>
            <a:off x="491490" y="579352"/>
            <a:ext cx="3840085" cy="1254965"/>
          </a:xfrm>
        </p:spPr>
        <p:txBody>
          <a:bodyPr>
            <a:normAutofit/>
          </a:bodyPr>
          <a:lstStyle/>
          <a:p>
            <a:r>
              <a:rPr lang="en-US"/>
              <a:t>Circle Time</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CB53DC-24F3-4F9C-8E81-EAA9DD8CC08A}"/>
              </a:ext>
            </a:extLst>
          </p:cNvPr>
          <p:cNvSpPr txBox="1"/>
          <p:nvPr/>
        </p:nvSpPr>
        <p:spPr>
          <a:xfrm>
            <a:off x="6703909" y="49434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xulacat/595129169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8" name="Content Placeholder 7">
            <a:extLst>
              <a:ext uri="{FF2B5EF4-FFF2-40B4-BE49-F238E27FC236}">
                <a16:creationId xmlns:a16="http://schemas.microsoft.com/office/drawing/2014/main" id="{C070C53B-8751-41F8-A02E-357150DF8C4D}"/>
              </a:ext>
            </a:extLst>
          </p:cNvPr>
          <p:cNvSpPr>
            <a:spLocks noGrp="1"/>
          </p:cNvSpPr>
          <p:nvPr>
            <p:ph idx="1"/>
          </p:nvPr>
        </p:nvSpPr>
        <p:spPr>
          <a:xfrm>
            <a:off x="524567" y="1834317"/>
            <a:ext cx="4424894" cy="2692136"/>
          </a:xfrm>
        </p:spPr>
        <p:txBody>
          <a:bodyPr>
            <a:normAutofit lnSpcReduction="10000"/>
          </a:bodyPr>
          <a:lstStyle/>
          <a:p>
            <a:pPr marL="285750" indent="-285750">
              <a:buFont typeface="Arial" panose="020B0604020202020204" pitchFamily="34" charset="0"/>
              <a:buChar char="•"/>
            </a:pPr>
            <a:r>
              <a:rPr lang="en-US" sz="2000"/>
              <a:t>Thank you for thinking about these key concepts of restorative approaches and how they might affect school culture.</a:t>
            </a:r>
          </a:p>
          <a:p>
            <a:pPr marL="285750" indent="-285750">
              <a:buFont typeface="Arial" panose="020B0604020202020204" pitchFamily="34" charset="0"/>
              <a:buChar char="•"/>
            </a:pPr>
            <a:r>
              <a:rPr lang="en-US" sz="2000"/>
              <a:t>Now please move your chairs into one large circle so everyone can see and hear each other clearly.</a:t>
            </a:r>
          </a:p>
          <a:p>
            <a:pPr marL="285750" indent="-285750">
              <a:buFont typeface="Arial" panose="020B0604020202020204" pitchFamily="34" charset="0"/>
              <a:buChar char="•"/>
            </a:pPr>
            <a:r>
              <a:rPr lang="en-US" sz="2000"/>
              <a:t>You will use circle to unpack what you’ve learned and considered.</a:t>
            </a:r>
          </a:p>
          <a:p>
            <a:endParaRPr lang="en-US"/>
          </a:p>
        </p:txBody>
      </p:sp>
    </p:spTree>
    <p:extLst>
      <p:ext uri="{BB962C8B-B14F-4D97-AF65-F5344CB8AC3E}">
        <p14:creationId xmlns:p14="http://schemas.microsoft.com/office/powerpoint/2010/main" val="110098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BEC4-2F94-48EB-B8CA-4A925618D427}"/>
              </a:ext>
            </a:extLst>
          </p:cNvPr>
          <p:cNvSpPr>
            <a:spLocks noGrp="1"/>
          </p:cNvSpPr>
          <p:nvPr>
            <p:ph type="title"/>
          </p:nvPr>
        </p:nvSpPr>
        <p:spPr>
          <a:xfrm>
            <a:off x="628650" y="510777"/>
            <a:ext cx="7886700" cy="994172"/>
          </a:xfrm>
        </p:spPr>
        <p:txBody>
          <a:bodyPr/>
          <a:lstStyle/>
          <a:p>
            <a:r>
              <a:rPr lang="en-US"/>
              <a:t>Sitting in your chairs . . .</a:t>
            </a:r>
          </a:p>
        </p:txBody>
      </p:sp>
      <p:sp>
        <p:nvSpPr>
          <p:cNvPr id="3" name="Content Placeholder 2">
            <a:extLst>
              <a:ext uri="{FF2B5EF4-FFF2-40B4-BE49-F238E27FC236}">
                <a16:creationId xmlns:a16="http://schemas.microsoft.com/office/drawing/2014/main" id="{23E336E7-B1B0-427B-86C9-26DAB8161279}"/>
              </a:ext>
            </a:extLst>
          </p:cNvPr>
          <p:cNvSpPr>
            <a:spLocks noGrp="1"/>
          </p:cNvSpPr>
          <p:nvPr>
            <p:ph idx="1"/>
          </p:nvPr>
        </p:nvSpPr>
        <p:spPr>
          <a:xfrm>
            <a:off x="628650" y="1592825"/>
            <a:ext cx="7886700" cy="3039897"/>
          </a:xfrm>
        </p:spPr>
        <p:txBody>
          <a:bodyPr vert="horz" lIns="91440" tIns="45720" rIns="91440" bIns="45720" rtlCol="0" anchor="t">
            <a:normAutofit/>
          </a:bodyPr>
          <a:lstStyle/>
          <a:p>
            <a:r>
              <a:rPr lang="en-US" sz="2500" dirty="0"/>
              <a:t>Take a moment to get quiet and calm.</a:t>
            </a:r>
            <a:endParaRPr lang="en-US" sz="2500" dirty="0">
              <a:cs typeface="Calibri"/>
            </a:endParaRPr>
          </a:p>
          <a:p>
            <a:r>
              <a:rPr lang="en-US" sz="2500" dirty="0"/>
              <a:t>Take a deep, cleansing breath that fills your lungs, then exhale slowly.</a:t>
            </a:r>
            <a:endParaRPr lang="en-US" sz="2500" dirty="0">
              <a:cs typeface="Calibri"/>
            </a:endParaRPr>
          </a:p>
          <a:p>
            <a:r>
              <a:rPr lang="en-US" sz="2500" dirty="0"/>
              <a:t>Repeat two more times so you’ve taken three full, deep breaths.</a:t>
            </a:r>
            <a:endParaRPr lang="en-US" sz="2500" dirty="0">
              <a:cs typeface="Calibri"/>
            </a:endParaRPr>
          </a:p>
        </p:txBody>
      </p:sp>
      <p:sp>
        <p:nvSpPr>
          <p:cNvPr id="4" name="TextBox 3">
            <a:extLst>
              <a:ext uri="{FF2B5EF4-FFF2-40B4-BE49-F238E27FC236}">
                <a16:creationId xmlns:a16="http://schemas.microsoft.com/office/drawing/2014/main" id="{F009D42A-212B-4470-866A-23ED5A60FE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3574055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5|21.1|2.1|6.9|2.4|16.6|1.8|26.7|39.6|41.1"/>
</p:tagLst>
</file>

<file path=ppt/tags/tag2.xml><?xml version="1.0" encoding="utf-8"?>
<p:tagLst xmlns:a="http://schemas.openxmlformats.org/drawingml/2006/main" xmlns:r="http://schemas.openxmlformats.org/officeDocument/2006/relationships" xmlns:p="http://schemas.openxmlformats.org/presentationml/2006/main">
  <p:tag name="TIMING" val="|71.3|1.5|2.8"/>
</p:tagLst>
</file>

<file path=ppt/tags/tag3.xml><?xml version="1.0" encoding="utf-8"?>
<p:tagLst xmlns:a="http://schemas.openxmlformats.org/drawingml/2006/main" xmlns:r="http://schemas.openxmlformats.org/officeDocument/2006/relationships" xmlns:p="http://schemas.openxmlformats.org/presentationml/2006/main">
  <p:tag name="TIMING" val="|2.8|7.3"/>
</p:tagLst>
</file>

<file path=ppt/tags/tag4.xml><?xml version="1.0" encoding="utf-8"?>
<p:tagLst xmlns:a="http://schemas.openxmlformats.org/drawingml/2006/main" xmlns:r="http://schemas.openxmlformats.org/officeDocument/2006/relationships" xmlns:p="http://schemas.openxmlformats.org/presentationml/2006/main">
  <p:tag name="TIMING" val="|10|9.2"/>
</p:tagLst>
</file>

<file path=ppt/tags/tag5.xml><?xml version="1.0" encoding="utf-8"?>
<p:tagLst xmlns:a="http://schemas.openxmlformats.org/drawingml/2006/main" xmlns:r="http://schemas.openxmlformats.org/officeDocument/2006/relationships" xmlns:p="http://schemas.openxmlformats.org/presentationml/2006/main">
  <p:tag name="TIMING" val="|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96C849BCB624499A0BD362BD45EA0F" ma:contentTypeVersion="19" ma:contentTypeDescription="Create a new document." ma:contentTypeScope="" ma:versionID="e3d96b0e5f85832316673318d652a5b5">
  <xsd:schema xmlns:xsd="http://www.w3.org/2001/XMLSchema" xmlns:xs="http://www.w3.org/2001/XMLSchema" xmlns:p="http://schemas.microsoft.com/office/2006/metadata/properties" xmlns:ns1="http://schemas.microsoft.com/sharepoint/v3" xmlns:ns2="f5c596a2-3572-4075-9281-51bc5a2d8d1f" xmlns:ns3="d9d7d1d7-1e6b-4736-8167-e9aa3727f623" targetNamespace="http://schemas.microsoft.com/office/2006/metadata/properties" ma:root="true" ma:fieldsID="155a43364badb3dca8849a5c879d2a3b" ns1:_="" ns2:_="" ns3:_="">
    <xsd:import namespace="http://schemas.microsoft.com/sharepoint/v3"/>
    <xsd:import namespace="f5c596a2-3572-4075-9281-51bc5a2d8d1f"/>
    <xsd:import namespace="d9d7d1d7-1e6b-4736-8167-e9aa3727f6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596a2-3572-4075-9281-51bc5a2d8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d7d1d7-1e6b-4736-8167-e9aa3727f62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a3b2375-8702-4d45-94c1-ee1e46da1d2e}" ma:internalName="TaxCatchAll" ma:showField="CatchAllData" ma:web="d9d7d1d7-1e6b-4736-8167-e9aa3727f6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9d7d1d7-1e6b-4736-8167-e9aa3727f623" xsi:nil="true"/>
    <lcf76f155ced4ddcb4097134ff3c332f xmlns="f5c596a2-3572-4075-9281-51bc5a2d8d1f">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121839-A4F1-4790-AC92-73A8E3DA3885}"/>
</file>

<file path=customXml/itemProps2.xml><?xml version="1.0" encoding="utf-8"?>
<ds:datastoreItem xmlns:ds="http://schemas.openxmlformats.org/officeDocument/2006/customXml" ds:itemID="{5AF1817F-45C5-4036-B973-F1F828C71527}">
  <ds:schemaRefs>
    <ds:schemaRef ds:uri="d9d7d1d7-1e6b-4736-8167-e9aa3727f623"/>
    <ds:schemaRef ds:uri="f5c596a2-3572-4075-9281-51bc5a2d8d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C9889E-0051-49EE-BEF4-715BDAEF87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(16:9)</PresentationFormat>
  <Slides>14</Slides>
  <Notes>6</Notes>
  <HiddenSlides>0</HiddenSlide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Office Theme</vt:lpstr>
      <vt:lpstr>Restorative Interventions: the Players and the Process</vt:lpstr>
      <vt:lpstr>Hi again! I've got some more things to tell you in the next slides.</vt:lpstr>
      <vt:lpstr>Balanced and Restorative Justice Triangle</vt:lpstr>
      <vt:lpstr>The 3 Stages of Restorative Interventions</vt:lpstr>
      <vt:lpstr>Story-Telling Phase</vt:lpstr>
      <vt:lpstr>Empathy-Building Phase</vt:lpstr>
      <vt:lpstr>Healing Phase</vt:lpstr>
      <vt:lpstr>Circle Time</vt:lpstr>
      <vt:lpstr>Sitting in your chairs . . .</vt:lpstr>
      <vt:lpstr>Remember How to Use the Talking Piece?</vt:lpstr>
      <vt:lpstr>The Seven Core Assumptions</vt:lpstr>
      <vt:lpstr>Review Your Guidelines</vt:lpstr>
      <vt:lpstr>Briefly . . .</vt:lpstr>
      <vt:lpstr>Special Thanks to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revision>66</cp:revision>
  <dcterms:created xsi:type="dcterms:W3CDTF">2022-09-07T14:05:15Z</dcterms:created>
  <dcterms:modified xsi:type="dcterms:W3CDTF">2022-12-30T18:57:46Z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0x0101004396C849BCB624499A0BD362BD45EA0F</vt:lpwstr>
  </property>
  <property fmtid="{D5CDD505-2E9C-101B-9397-08002B2CF9AE}" pid="3" name="MediaServiceImageTags">
    <vt:lpwstr/>
  </property>
</Properties>
</file>