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C6AE71FB.xml" ContentType="application/vnd.ms-powerpoint.comments+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589" r:id="rId5"/>
    <p:sldId id="257" r:id="rId6"/>
    <p:sldId id="583" r:id="rId7"/>
    <p:sldId id="590" r:id="rId8"/>
    <p:sldId id="258" r:id="rId9"/>
    <p:sldId id="260" r:id="rId10"/>
    <p:sldId id="269" r:id="rId11"/>
    <p:sldId id="268" r:id="rId12"/>
    <p:sldId id="588" r:id="rId13"/>
    <p:sldId id="265" r:id="rId14"/>
    <p:sldId id="26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254C6E-0D91-231C-430B-6396F8BA0485}" name="Guerin, Toby" initials="GT" userId="S::tguerin@law.umaryland.edu::2872056b-925f-4428-af63-73fcc8a0d4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F3D4D-AFD0-AA51-B733-04493B19B9EC}" v="3" dt="2022-12-30T18:53:21.636"/>
    <p1510:client id="{892838DE-F534-94F6-3ECC-5F91162AD8FE}" v="278" dt="2022-12-29T21:48:1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13" autoAdjust="0"/>
    <p:restoredTop sz="96327"/>
  </p:normalViewPr>
  <p:slideViewPr>
    <p:cSldViewPr snapToGrid="0">
      <p:cViewPr varScale="1">
        <p:scale>
          <a:sx n="150" d="100"/>
          <a:sy n="150" d="100"/>
        </p:scale>
        <p:origin x="31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rtzing, Nancy" userId="S::nschertzing@law.umaryland.edu::2970b522-597a-462b-a710-ecaf09241dc3" providerId="AD" clId="Web-{892838DE-F534-94F6-3ECC-5F91162AD8FE}"/>
    <pc:docChg chg="addSld delSld modSld">
      <pc:chgData name="Schertzing, Nancy" userId="S::nschertzing@law.umaryland.edu::2970b522-597a-462b-a710-ecaf09241dc3" providerId="AD" clId="Web-{892838DE-F534-94F6-3ECC-5F91162AD8FE}" dt="2022-12-29T21:48:10.307" v="274" actId="20577"/>
      <pc:docMkLst>
        <pc:docMk/>
      </pc:docMkLst>
      <pc:sldChg chg="addSp modSp">
        <pc:chgData name="Schertzing, Nancy" userId="S::nschertzing@law.umaryland.edu::2970b522-597a-462b-a710-ecaf09241dc3" providerId="AD" clId="Web-{892838DE-F534-94F6-3ECC-5F91162AD8FE}" dt="2022-12-29T21:46:57.462" v="272" actId="14100"/>
        <pc:sldMkLst>
          <pc:docMk/>
          <pc:sldMk cId="3333321211" sldId="257"/>
        </pc:sldMkLst>
        <pc:spChg chg="mod">
          <ac:chgData name="Schertzing, Nancy" userId="S::nschertzing@law.umaryland.edu::2970b522-597a-462b-a710-ecaf09241dc3" providerId="AD" clId="Web-{892838DE-F534-94F6-3ECC-5F91162AD8FE}" dt="2022-12-29T21:46:57.462" v="272" actId="14100"/>
          <ac:spMkLst>
            <pc:docMk/>
            <pc:sldMk cId="3333321211" sldId="257"/>
            <ac:spMk id="3" creationId="{60B8C368-5722-4510-B822-B21238F68715}"/>
          </ac:spMkLst>
        </pc:spChg>
        <pc:spChg chg="add mod">
          <ac:chgData name="Schertzing, Nancy" userId="S::nschertzing@law.umaryland.edu::2970b522-597a-462b-a710-ecaf09241dc3" providerId="AD" clId="Web-{892838DE-F534-94F6-3ECC-5F91162AD8FE}" dt="2022-12-29T21:42:56.236" v="250"/>
          <ac:spMkLst>
            <pc:docMk/>
            <pc:sldMk cId="3333321211" sldId="257"/>
            <ac:spMk id="4" creationId="{9F414C4E-FAFA-1D53-5481-D0C18FBD6278}"/>
          </ac:spMkLst>
        </pc:spChg>
        <pc:picChg chg="mod modCrop">
          <ac:chgData name="Schertzing, Nancy" userId="S::nschertzing@law.umaryland.edu::2970b522-597a-462b-a710-ecaf09241dc3" providerId="AD" clId="Web-{892838DE-F534-94F6-3ECC-5F91162AD8FE}" dt="2022-12-29T21:46:05.007" v="266" actId="1076"/>
          <ac:picMkLst>
            <pc:docMk/>
            <pc:sldMk cId="3333321211" sldId="257"/>
            <ac:picMk id="5" creationId="{BA51EC96-2827-4EDC-9793-0D077C083186}"/>
          </ac:picMkLst>
        </pc:picChg>
      </pc:sldChg>
      <pc:sldChg chg="modSp">
        <pc:chgData name="Schertzing, Nancy" userId="S::nschertzing@law.umaryland.edu::2970b522-597a-462b-a710-ecaf09241dc3" providerId="AD" clId="Web-{892838DE-F534-94F6-3ECC-5F91162AD8FE}" dt="2022-12-29T21:48:10.307" v="274" actId="20577"/>
        <pc:sldMkLst>
          <pc:docMk/>
          <pc:sldMk cId="3574055936" sldId="258"/>
        </pc:sldMkLst>
        <pc:spChg chg="mod">
          <ac:chgData name="Schertzing, Nancy" userId="S::nschertzing@law.umaryland.edu::2970b522-597a-462b-a710-ecaf09241dc3" providerId="AD" clId="Web-{892838DE-F534-94F6-3ECC-5F91162AD8FE}" dt="2022-12-29T21:48:10.307" v="274" actId="20577"/>
          <ac:spMkLst>
            <pc:docMk/>
            <pc:sldMk cId="3574055936" sldId="258"/>
            <ac:spMk id="3" creationId="{23E336E7-B1B0-427B-86C9-26DAB8161279}"/>
          </ac:spMkLst>
        </pc:spChg>
      </pc:sldChg>
      <pc:sldChg chg="modSp">
        <pc:chgData name="Schertzing, Nancy" userId="S::nschertzing@law.umaryland.edu::2970b522-597a-462b-a710-ecaf09241dc3" providerId="AD" clId="Web-{892838DE-F534-94F6-3ECC-5F91162AD8FE}" dt="2022-12-29T21:35:41.490" v="213"/>
        <pc:sldMkLst>
          <pc:docMk/>
          <pc:sldMk cId="911064214" sldId="260"/>
        </pc:sldMkLst>
        <pc:picChg chg="mod modCrop">
          <ac:chgData name="Schertzing, Nancy" userId="S::nschertzing@law.umaryland.edu::2970b522-597a-462b-a710-ecaf09241dc3" providerId="AD" clId="Web-{892838DE-F534-94F6-3ECC-5F91162AD8FE}" dt="2022-12-29T21:35:41.490" v="213"/>
          <ac:picMkLst>
            <pc:docMk/>
            <pc:sldMk cId="911064214" sldId="260"/>
            <ac:picMk id="4" creationId="{A67F1509-7B55-4F03-B887-5DC851FF56E2}"/>
          </ac:picMkLst>
        </pc:picChg>
      </pc:sldChg>
      <pc:sldChg chg="modSp">
        <pc:chgData name="Schertzing, Nancy" userId="S::nschertzing@law.umaryland.edu::2970b522-597a-462b-a710-ecaf09241dc3" providerId="AD" clId="Web-{892838DE-F534-94F6-3ECC-5F91162AD8FE}" dt="2022-12-29T21:15:22.987" v="4" actId="20577"/>
        <pc:sldMkLst>
          <pc:docMk/>
          <pc:sldMk cId="2177168721" sldId="267"/>
        </pc:sldMkLst>
        <pc:spChg chg="mod">
          <ac:chgData name="Schertzing, Nancy" userId="S::nschertzing@law.umaryland.edu::2970b522-597a-462b-a710-ecaf09241dc3" providerId="AD" clId="Web-{892838DE-F534-94F6-3ECC-5F91162AD8FE}" dt="2022-12-29T21:15:22.987" v="4" actId="20577"/>
          <ac:spMkLst>
            <pc:docMk/>
            <pc:sldMk cId="2177168721" sldId="267"/>
            <ac:spMk id="3" creationId="{AAE4BD00-63D3-4809-8607-6CAC0511C411}"/>
          </ac:spMkLst>
        </pc:spChg>
      </pc:sldChg>
      <pc:sldChg chg="modSp">
        <pc:chgData name="Schertzing, Nancy" userId="S::nschertzing@law.umaryland.edu::2970b522-597a-462b-a710-ecaf09241dc3" providerId="AD" clId="Web-{892838DE-F534-94F6-3ECC-5F91162AD8FE}" dt="2022-12-29T21:37:20.602" v="232" actId="14100"/>
        <pc:sldMkLst>
          <pc:docMk/>
          <pc:sldMk cId="1038362155" sldId="268"/>
        </pc:sldMkLst>
        <pc:spChg chg="mod">
          <ac:chgData name="Schertzing, Nancy" userId="S::nschertzing@law.umaryland.edu::2970b522-597a-462b-a710-ecaf09241dc3" providerId="AD" clId="Web-{892838DE-F534-94F6-3ECC-5F91162AD8FE}" dt="2022-12-29T21:37:20.602" v="232" actId="14100"/>
          <ac:spMkLst>
            <pc:docMk/>
            <pc:sldMk cId="1038362155" sldId="268"/>
            <ac:spMk id="3" creationId="{D424B90E-F22C-4F62-B7EB-A757EB804048}"/>
          </ac:spMkLst>
        </pc:spChg>
      </pc:sldChg>
      <pc:sldChg chg="addSp modSp">
        <pc:chgData name="Schertzing, Nancy" userId="S::nschertzing@law.umaryland.edu::2970b522-597a-462b-a710-ecaf09241dc3" providerId="AD" clId="Web-{892838DE-F534-94F6-3ECC-5F91162AD8FE}" dt="2022-12-29T21:40:13.169" v="246" actId="20577"/>
        <pc:sldMkLst>
          <pc:docMk/>
          <pc:sldMk cId="2426932889" sldId="583"/>
        </pc:sldMkLst>
        <pc:spChg chg="mod">
          <ac:chgData name="Schertzing, Nancy" userId="S::nschertzing@law.umaryland.edu::2970b522-597a-462b-a710-ecaf09241dc3" providerId="AD" clId="Web-{892838DE-F534-94F6-3ECC-5F91162AD8FE}" dt="2022-12-29T21:15:44.925" v="5" actId="1076"/>
          <ac:spMkLst>
            <pc:docMk/>
            <pc:sldMk cId="2426932889" sldId="583"/>
            <ac:spMk id="2" creationId="{8C51A818-EE99-4ECC-AC13-D9A5657D5BE6}"/>
          </ac:spMkLst>
        </pc:spChg>
        <pc:spChg chg="add mod">
          <ac:chgData name="Schertzing, Nancy" userId="S::nschertzing@law.umaryland.edu::2970b522-597a-462b-a710-ecaf09241dc3" providerId="AD" clId="Web-{892838DE-F534-94F6-3ECC-5F91162AD8FE}" dt="2022-12-29T21:40:13.169" v="246" actId="20577"/>
          <ac:spMkLst>
            <pc:docMk/>
            <pc:sldMk cId="2426932889" sldId="583"/>
            <ac:spMk id="3" creationId="{6B620748-3D8F-2663-BAE7-F6A292B3D4D2}"/>
          </ac:spMkLst>
        </pc:spChg>
        <pc:picChg chg="mod">
          <ac:chgData name="Schertzing, Nancy" userId="S::nschertzing@law.umaryland.edu::2970b522-597a-462b-a710-ecaf09241dc3" providerId="AD" clId="Web-{892838DE-F534-94F6-3ECC-5F91162AD8FE}" dt="2022-12-29T21:16:23.379" v="7"/>
          <ac:picMkLst>
            <pc:docMk/>
            <pc:sldMk cId="2426932889" sldId="583"/>
            <ac:picMk id="4" creationId="{31FF74AB-BFFA-40A5-B330-388A865C051F}"/>
          </ac:picMkLst>
        </pc:picChg>
      </pc:sldChg>
      <pc:sldChg chg="modSp del mod setBg">
        <pc:chgData name="Schertzing, Nancy" userId="S::nschertzing@law.umaryland.edu::2970b522-597a-462b-a710-ecaf09241dc3" providerId="AD" clId="Web-{892838DE-F534-94F6-3ECC-5F91162AD8FE}" dt="2022-12-29T21:25:13.050" v="176"/>
        <pc:sldMkLst>
          <pc:docMk/>
          <pc:sldMk cId="1100981105" sldId="587"/>
        </pc:sldMkLst>
        <pc:spChg chg="mod">
          <ac:chgData name="Schertzing, Nancy" userId="S::nschertzing@law.umaryland.edu::2970b522-597a-462b-a710-ecaf09241dc3" providerId="AD" clId="Web-{892838DE-F534-94F6-3ECC-5F91162AD8FE}" dt="2022-12-29T21:19:11.587" v="14"/>
          <ac:spMkLst>
            <pc:docMk/>
            <pc:sldMk cId="1100981105" sldId="587"/>
            <ac:spMk id="2" creationId="{55100F10-3437-4835-88B3-CE8EEFD41AE4}"/>
          </ac:spMkLst>
        </pc:spChg>
        <pc:spChg chg="mod">
          <ac:chgData name="Schertzing, Nancy" userId="S::nschertzing@law.umaryland.edu::2970b522-597a-462b-a710-ecaf09241dc3" providerId="AD" clId="Web-{892838DE-F534-94F6-3ECC-5F91162AD8FE}" dt="2022-12-29T21:19:26.462" v="15" actId="20577"/>
          <ac:spMkLst>
            <pc:docMk/>
            <pc:sldMk cId="1100981105" sldId="587"/>
            <ac:spMk id="3" creationId="{8DF99940-4E1D-43BA-8AE9-4ACE6C0FA112}"/>
          </ac:spMkLst>
        </pc:spChg>
        <pc:spChg chg="mod ord">
          <ac:chgData name="Schertzing, Nancy" userId="S::nschertzing@law.umaryland.edu::2970b522-597a-462b-a710-ecaf09241dc3" providerId="AD" clId="Web-{892838DE-F534-94F6-3ECC-5F91162AD8FE}" dt="2022-12-29T21:17:58.960" v="8"/>
          <ac:spMkLst>
            <pc:docMk/>
            <pc:sldMk cId="1100981105" sldId="587"/>
            <ac:spMk id="6" creationId="{0FCB53DC-24F3-4F9C-8E81-EAA9DD8CC08A}"/>
          </ac:spMkLst>
        </pc:spChg>
        <pc:picChg chg="mod ord">
          <ac:chgData name="Schertzing, Nancy" userId="S::nschertzing@law.umaryland.edu::2970b522-597a-462b-a710-ecaf09241dc3" providerId="AD" clId="Web-{892838DE-F534-94F6-3ECC-5F91162AD8FE}" dt="2022-12-29T21:19:11.587" v="14"/>
          <ac:picMkLst>
            <pc:docMk/>
            <pc:sldMk cId="1100981105" sldId="587"/>
            <ac:picMk id="5" creationId="{4C188F15-8868-4541-8170-C1E53CCCAABB}"/>
          </ac:picMkLst>
        </pc:picChg>
      </pc:sldChg>
      <pc:sldChg chg="addSp delSp modSp new mod setBg">
        <pc:chgData name="Schertzing, Nancy" userId="S::nschertzing@law.umaryland.edu::2970b522-597a-462b-a710-ecaf09241dc3" providerId="AD" clId="Web-{892838DE-F534-94F6-3ECC-5F91162AD8FE}" dt="2022-12-29T21:31:13.967" v="207" actId="14100"/>
        <pc:sldMkLst>
          <pc:docMk/>
          <pc:sldMk cId="731474252" sldId="590"/>
        </pc:sldMkLst>
        <pc:spChg chg="mod">
          <ac:chgData name="Schertzing, Nancy" userId="S::nschertzing@law.umaryland.edu::2970b522-597a-462b-a710-ecaf09241dc3" providerId="AD" clId="Web-{892838DE-F534-94F6-3ECC-5F91162AD8FE}" dt="2022-12-29T21:31:07.373" v="206" actId="14100"/>
          <ac:spMkLst>
            <pc:docMk/>
            <pc:sldMk cId="731474252" sldId="590"/>
            <ac:spMk id="2" creationId="{3ABDD01D-B06F-8AD7-C6BE-4BA4D3EA1ECF}"/>
          </ac:spMkLst>
        </pc:spChg>
        <pc:spChg chg="del mod">
          <ac:chgData name="Schertzing, Nancy" userId="S::nschertzing@law.umaryland.edu::2970b522-597a-462b-a710-ecaf09241dc3" providerId="AD" clId="Web-{892838DE-F534-94F6-3ECC-5F91162AD8FE}" dt="2022-12-29T21:27:47.242" v="191"/>
          <ac:spMkLst>
            <pc:docMk/>
            <pc:sldMk cId="731474252" sldId="590"/>
            <ac:spMk id="3" creationId="{E4D831A7-C226-6C5B-8AB8-0AE448115CB0}"/>
          </ac:spMkLst>
        </pc:spChg>
        <pc:spChg chg="add mod">
          <ac:chgData name="Schertzing, Nancy" userId="S::nschertzing@law.umaryland.edu::2970b522-597a-462b-a710-ecaf09241dc3" providerId="AD" clId="Web-{892838DE-F534-94F6-3ECC-5F91162AD8FE}" dt="2022-12-29T21:31:13.967" v="207" actId="14100"/>
          <ac:spMkLst>
            <pc:docMk/>
            <pc:sldMk cId="731474252" sldId="590"/>
            <ac:spMk id="7" creationId="{491BEC73-3C07-8127-4E57-DE50A7D1E75D}"/>
          </ac:spMkLst>
        </pc:spChg>
        <pc:spChg chg="add del">
          <ac:chgData name="Schertzing, Nancy" userId="S::nschertzing@law.umaryland.edu::2970b522-597a-462b-a710-ecaf09241dc3" providerId="AD" clId="Web-{892838DE-F534-94F6-3ECC-5F91162AD8FE}" dt="2022-12-29T21:28:07.321" v="193"/>
          <ac:spMkLst>
            <pc:docMk/>
            <pc:sldMk cId="731474252" sldId="590"/>
            <ac:spMk id="8" creationId="{BEC7BCD5-5D8E-3F93-01EF-145C920D1342}"/>
          </ac:spMkLst>
        </pc:spChg>
        <pc:picChg chg="add mod ord">
          <ac:chgData name="Schertzing, Nancy" userId="S::nschertzing@law.umaryland.edu::2970b522-597a-462b-a710-ecaf09241dc3" providerId="AD" clId="Web-{892838DE-F534-94F6-3ECC-5F91162AD8FE}" dt="2022-12-29T21:27:22.554" v="188" actId="14100"/>
          <ac:picMkLst>
            <pc:docMk/>
            <pc:sldMk cId="731474252" sldId="590"/>
            <ac:picMk id="5" creationId="{74BFC60E-E24E-275F-6E7E-F9F1C281D0CC}"/>
          </ac:picMkLst>
        </pc:picChg>
      </pc:sldChg>
    </pc:docChg>
  </pc:docChgLst>
  <pc:docChgLst>
    <pc:chgData name="Schertzing, Nancy" userId="S::nschertzing@law.umaryland.edu::2970b522-597a-462b-a710-ecaf09241dc3" providerId="AD" clId="Web-{3CDF3D4D-AFD0-AA51-B733-04493B19B9EC}"/>
    <pc:docChg chg="modSld">
      <pc:chgData name="Schertzing, Nancy" userId="S::nschertzing@law.umaryland.edu::2970b522-597a-462b-a710-ecaf09241dc3" providerId="AD" clId="Web-{3CDF3D4D-AFD0-AA51-B733-04493B19B9EC}" dt="2022-12-30T18:53:21.636" v="6" actId="20577"/>
      <pc:docMkLst>
        <pc:docMk/>
      </pc:docMkLst>
      <pc:sldChg chg="modSp">
        <pc:chgData name="Schertzing, Nancy" userId="S::nschertzing@law.umaryland.edu::2970b522-597a-462b-a710-ecaf09241dc3" providerId="AD" clId="Web-{3CDF3D4D-AFD0-AA51-B733-04493B19B9EC}" dt="2022-12-30T18:53:21.636" v="6" actId="20577"/>
        <pc:sldMkLst>
          <pc:docMk/>
          <pc:sldMk cId="2177168721" sldId="267"/>
        </pc:sldMkLst>
        <pc:spChg chg="mod">
          <ac:chgData name="Schertzing, Nancy" userId="S::nschertzing@law.umaryland.edu::2970b522-597a-462b-a710-ecaf09241dc3" providerId="AD" clId="Web-{3CDF3D4D-AFD0-AA51-B733-04493B19B9EC}" dt="2022-12-30T18:53:21.636" v="6" actId="20577"/>
          <ac:spMkLst>
            <pc:docMk/>
            <pc:sldMk cId="2177168721" sldId="267"/>
            <ac:spMk id="3" creationId="{AAE4BD00-63D3-4809-8607-6CAC0511C411}"/>
          </ac:spMkLst>
        </pc:spChg>
      </pc:sldChg>
      <pc:sldChg chg="modNotes">
        <pc:chgData name="Schertzing, Nancy" userId="S::nschertzing@law.umaryland.edu::2970b522-597a-462b-a710-ecaf09241dc3" providerId="AD" clId="Web-{3CDF3D4D-AFD0-AA51-B733-04493B19B9EC}" dt="2022-12-30T18:51:48.337" v="2"/>
        <pc:sldMkLst>
          <pc:docMk/>
          <pc:sldMk cId="2426932889" sldId="583"/>
        </pc:sldMkLst>
      </pc:sldChg>
    </pc:docChg>
  </pc:docChgLst>
  <pc:docChgLst>
    <pc:chgData name="Guerin, Toby" userId="2872056b-925f-4428-af63-73fcc8a0d419" providerId="ADAL" clId="{A5A52542-D6AA-47F0-BDA3-DC920A15B04A}"/>
    <pc:docChg chg="modSld">
      <pc:chgData name="Guerin, Toby" userId="2872056b-925f-4428-af63-73fcc8a0d419" providerId="ADAL" clId="{A5A52542-D6AA-47F0-BDA3-DC920A15B04A}" dt="2022-11-30T19:30:18.582" v="4" actId="6549"/>
      <pc:docMkLst>
        <pc:docMk/>
      </pc:docMkLst>
      <pc:sldChg chg="addCm">
        <pc:chgData name="Guerin, Toby" userId="2872056b-925f-4428-af63-73fcc8a0d419" providerId="ADAL" clId="{A5A52542-D6AA-47F0-BDA3-DC920A15B04A}" dt="2022-11-30T19:29:32.032" v="0"/>
        <pc:sldMkLst>
          <pc:docMk/>
          <pc:sldMk cId="3333321211" sldId="257"/>
        </pc:sldMkLst>
      </pc:sldChg>
      <pc:sldChg chg="modSp mod">
        <pc:chgData name="Guerin, Toby" userId="2872056b-925f-4428-af63-73fcc8a0d419" providerId="ADAL" clId="{A5A52542-D6AA-47F0-BDA3-DC920A15B04A}" dt="2022-11-30T19:30:18.582" v="4" actId="6549"/>
        <pc:sldMkLst>
          <pc:docMk/>
          <pc:sldMk cId="3574055936" sldId="258"/>
        </pc:sldMkLst>
        <pc:spChg chg="mod">
          <ac:chgData name="Guerin, Toby" userId="2872056b-925f-4428-af63-73fcc8a0d419" providerId="ADAL" clId="{A5A52542-D6AA-47F0-BDA3-DC920A15B04A}" dt="2022-11-30T19:30:18.582" v="4" actId="6549"/>
          <ac:spMkLst>
            <pc:docMk/>
            <pc:sldMk cId="3574055936" sldId="258"/>
            <ac:spMk id="3" creationId="{23E336E7-B1B0-427B-86C9-26DAB8161279}"/>
          </ac:spMkLst>
        </pc:spChg>
      </pc:sldChg>
      <pc:sldChg chg="modSp mod">
        <pc:chgData name="Guerin, Toby" userId="2872056b-925f-4428-af63-73fcc8a0d419" providerId="ADAL" clId="{A5A52542-D6AA-47F0-BDA3-DC920A15B04A}" dt="2022-11-30T19:29:48.275" v="2" actId="14100"/>
        <pc:sldMkLst>
          <pc:docMk/>
          <pc:sldMk cId="2426932889" sldId="583"/>
        </pc:sldMkLst>
        <pc:picChg chg="mod">
          <ac:chgData name="Guerin, Toby" userId="2872056b-925f-4428-af63-73fcc8a0d419" providerId="ADAL" clId="{A5A52542-D6AA-47F0-BDA3-DC920A15B04A}" dt="2022-11-30T19:29:48.275" v="2" actId="14100"/>
          <ac:picMkLst>
            <pc:docMk/>
            <pc:sldMk cId="2426932889" sldId="583"/>
            <ac:picMk id="4" creationId="{31FF74AB-BFFA-40A5-B330-388A865C051F}"/>
          </ac:picMkLst>
        </pc:picChg>
      </pc:sldChg>
      <pc:sldChg chg="addCm">
        <pc:chgData name="Guerin, Toby" userId="2872056b-925f-4428-af63-73fcc8a0d419" providerId="ADAL" clId="{A5A52542-D6AA-47F0-BDA3-DC920A15B04A}" dt="2022-11-30T19:30:13.518" v="3"/>
        <pc:sldMkLst>
          <pc:docMk/>
          <pc:sldMk cId="1100981105" sldId="587"/>
        </pc:sldMkLst>
      </pc:sldChg>
    </pc:docChg>
  </pc:docChgLst>
  <pc:docChgLst>
    <pc:chgData name="Schertzing, Nancy" userId="2970b522-597a-462b-a710-ecaf09241dc3" providerId="ADAL" clId="{AA07F871-6CD9-423F-8673-52E17597912F}"/>
    <pc:docChg chg="custSel addSld delSld modSld sldOrd">
      <pc:chgData name="Schertzing, Nancy" userId="2970b522-597a-462b-a710-ecaf09241dc3" providerId="ADAL" clId="{AA07F871-6CD9-423F-8673-52E17597912F}" dt="2022-11-18T17:48:11.125" v="711"/>
      <pc:docMkLst>
        <pc:docMk/>
      </pc:docMkLst>
      <pc:sldChg chg="del">
        <pc:chgData name="Schertzing, Nancy" userId="2970b522-597a-462b-a710-ecaf09241dc3" providerId="ADAL" clId="{AA07F871-6CD9-423F-8673-52E17597912F}" dt="2022-11-18T17:30:44.505" v="21" actId="47"/>
        <pc:sldMkLst>
          <pc:docMk/>
          <pc:sldMk cId="102653823" sldId="256"/>
        </pc:sldMkLst>
      </pc:sldChg>
      <pc:sldChg chg="modSp mod">
        <pc:chgData name="Schertzing, Nancy" userId="2970b522-597a-462b-a710-ecaf09241dc3" providerId="ADAL" clId="{AA07F871-6CD9-423F-8673-52E17597912F}" dt="2022-11-18T16:45:37.338" v="20" actId="20577"/>
        <pc:sldMkLst>
          <pc:docMk/>
          <pc:sldMk cId="3333321211" sldId="257"/>
        </pc:sldMkLst>
        <pc:spChg chg="mod">
          <ac:chgData name="Schertzing, Nancy" userId="2970b522-597a-462b-a710-ecaf09241dc3" providerId="ADAL" clId="{AA07F871-6CD9-423F-8673-52E17597912F}" dt="2022-11-18T16:45:37.338" v="20" actId="20577"/>
          <ac:spMkLst>
            <pc:docMk/>
            <pc:sldMk cId="3333321211" sldId="257"/>
            <ac:spMk id="3" creationId="{60B8C368-5722-4510-B822-B21238F68715}"/>
          </ac:spMkLst>
        </pc:spChg>
      </pc:sldChg>
      <pc:sldChg chg="ord">
        <pc:chgData name="Schertzing, Nancy" userId="2970b522-597a-462b-a710-ecaf09241dc3" providerId="ADAL" clId="{AA07F871-6CD9-423F-8673-52E17597912F}" dt="2022-11-18T16:39:25.832" v="2"/>
        <pc:sldMkLst>
          <pc:docMk/>
          <pc:sldMk cId="911064214" sldId="260"/>
        </pc:sldMkLst>
      </pc:sldChg>
      <pc:sldChg chg="del">
        <pc:chgData name="Schertzing, Nancy" userId="2970b522-597a-462b-a710-ecaf09241dc3" providerId="ADAL" clId="{AA07F871-6CD9-423F-8673-52E17597912F}" dt="2022-11-18T17:30:44.505" v="21" actId="47"/>
        <pc:sldMkLst>
          <pc:docMk/>
          <pc:sldMk cId="1346984000" sldId="261"/>
        </pc:sldMkLst>
      </pc:sldChg>
      <pc:sldChg chg="del">
        <pc:chgData name="Schertzing, Nancy" userId="2970b522-597a-462b-a710-ecaf09241dc3" providerId="ADAL" clId="{AA07F871-6CD9-423F-8673-52E17597912F}" dt="2022-11-18T17:30:44.505" v="21" actId="47"/>
        <pc:sldMkLst>
          <pc:docMk/>
          <pc:sldMk cId="1275373175" sldId="263"/>
        </pc:sldMkLst>
      </pc:sldChg>
      <pc:sldChg chg="modSp mod">
        <pc:chgData name="Schertzing, Nancy" userId="2970b522-597a-462b-a710-ecaf09241dc3" providerId="ADAL" clId="{AA07F871-6CD9-423F-8673-52E17597912F}" dt="2022-11-18T16:44:17.023" v="4" actId="1440"/>
        <pc:sldMkLst>
          <pc:docMk/>
          <pc:sldMk cId="2426932889" sldId="583"/>
        </pc:sldMkLst>
        <pc:picChg chg="mod">
          <ac:chgData name="Schertzing, Nancy" userId="2970b522-597a-462b-a710-ecaf09241dc3" providerId="ADAL" clId="{AA07F871-6CD9-423F-8673-52E17597912F}" dt="2022-11-18T16:44:17.023" v="4" actId="1440"/>
          <ac:picMkLst>
            <pc:docMk/>
            <pc:sldMk cId="2426932889" sldId="583"/>
            <ac:picMk id="4" creationId="{31FF74AB-BFFA-40A5-B330-388A865C051F}"/>
          </ac:picMkLst>
        </pc:picChg>
      </pc:sldChg>
      <pc:sldChg chg="del">
        <pc:chgData name="Schertzing, Nancy" userId="2970b522-597a-462b-a710-ecaf09241dc3" providerId="ADAL" clId="{AA07F871-6CD9-423F-8673-52E17597912F}" dt="2022-11-18T16:38:30.718" v="0" actId="2696"/>
        <pc:sldMkLst>
          <pc:docMk/>
          <pc:sldMk cId="3698722338" sldId="584"/>
        </pc:sldMkLst>
      </pc:sldChg>
      <pc:sldChg chg="del">
        <pc:chgData name="Schertzing, Nancy" userId="2970b522-597a-462b-a710-ecaf09241dc3" providerId="ADAL" clId="{AA07F871-6CD9-423F-8673-52E17597912F}" dt="2022-11-18T16:38:30.718" v="0" actId="2696"/>
        <pc:sldMkLst>
          <pc:docMk/>
          <pc:sldMk cId="2543673311" sldId="585"/>
        </pc:sldMkLst>
      </pc:sldChg>
      <pc:sldChg chg="del">
        <pc:chgData name="Schertzing, Nancy" userId="2970b522-597a-462b-a710-ecaf09241dc3" providerId="ADAL" clId="{AA07F871-6CD9-423F-8673-52E17597912F}" dt="2022-11-18T17:30:44.505" v="21" actId="47"/>
        <pc:sldMkLst>
          <pc:docMk/>
          <pc:sldMk cId="1334185675" sldId="586"/>
        </pc:sldMkLst>
      </pc:sldChg>
      <pc:sldChg chg="modSp new mod">
        <pc:chgData name="Schertzing, Nancy" userId="2970b522-597a-462b-a710-ecaf09241dc3" providerId="ADAL" clId="{AA07F871-6CD9-423F-8673-52E17597912F}" dt="2022-11-18T17:43:56.359" v="632" actId="20577"/>
        <pc:sldMkLst>
          <pc:docMk/>
          <pc:sldMk cId="1034412408" sldId="588"/>
        </pc:sldMkLst>
        <pc:spChg chg="mod">
          <ac:chgData name="Schertzing, Nancy" userId="2970b522-597a-462b-a710-ecaf09241dc3" providerId="ADAL" clId="{AA07F871-6CD9-423F-8673-52E17597912F}" dt="2022-11-18T17:39:38.196" v="522" actId="20577"/>
          <ac:spMkLst>
            <pc:docMk/>
            <pc:sldMk cId="1034412408" sldId="588"/>
            <ac:spMk id="2" creationId="{9949A491-31A1-4E10-81E4-EB4509FB1FE9}"/>
          </ac:spMkLst>
        </pc:spChg>
        <pc:spChg chg="mod">
          <ac:chgData name="Schertzing, Nancy" userId="2970b522-597a-462b-a710-ecaf09241dc3" providerId="ADAL" clId="{AA07F871-6CD9-423F-8673-52E17597912F}" dt="2022-11-18T17:43:56.359" v="632" actId="20577"/>
          <ac:spMkLst>
            <pc:docMk/>
            <pc:sldMk cId="1034412408" sldId="588"/>
            <ac:spMk id="3" creationId="{2AF3B811-37C9-4002-A1B3-DE4CCA98262B}"/>
          </ac:spMkLst>
        </pc:spChg>
      </pc:sldChg>
      <pc:sldChg chg="modSp new mod ord">
        <pc:chgData name="Schertzing, Nancy" userId="2970b522-597a-462b-a710-ecaf09241dc3" providerId="ADAL" clId="{AA07F871-6CD9-423F-8673-52E17597912F}" dt="2022-11-18T17:48:11.125" v="711"/>
        <pc:sldMkLst>
          <pc:docMk/>
          <pc:sldMk cId="1995987542" sldId="589"/>
        </pc:sldMkLst>
        <pc:spChg chg="mod">
          <ac:chgData name="Schertzing, Nancy" userId="2970b522-597a-462b-a710-ecaf09241dc3" providerId="ADAL" clId="{AA07F871-6CD9-423F-8673-52E17597912F}" dt="2022-11-18T17:48:02.134" v="709" actId="20577"/>
          <ac:spMkLst>
            <pc:docMk/>
            <pc:sldMk cId="1995987542" sldId="589"/>
            <ac:spMk id="2" creationId="{B4676E27-AC80-4681-B729-6363EDCA4D3C}"/>
          </ac:spMkLst>
        </pc:spChg>
        <pc:spChg chg="mod">
          <ac:chgData name="Schertzing, Nancy" userId="2970b522-597a-462b-a710-ecaf09241dc3" providerId="ADAL" clId="{AA07F871-6CD9-423F-8673-52E17597912F}" dt="2022-11-18T17:47:40.014" v="704" actId="20577"/>
          <ac:spMkLst>
            <pc:docMk/>
            <pc:sldMk cId="1995987542" sldId="589"/>
            <ac:spMk id="3" creationId="{30FF6AF3-2671-4962-AC6B-76D334C3A880}"/>
          </ac:spMkLst>
        </pc:spChg>
      </pc:sldChg>
    </pc:docChg>
  </pc:docChgLst>
  <pc:docChgLst>
    <pc:chgData name="Schertzing, Nancy" userId="2970b522-597a-462b-a710-ecaf09241dc3" providerId="ADAL" clId="{D3295484-CF83-4F7B-9C66-3DB089AF8CC9}"/>
    <pc:docChg chg="undo custSel addSld modSld sldOrd">
      <pc:chgData name="Schertzing, Nancy" userId="2970b522-597a-462b-a710-ecaf09241dc3" providerId="ADAL" clId="{D3295484-CF83-4F7B-9C66-3DB089AF8CC9}" dt="2022-10-20T18:35:41.812" v="3449" actId="14826"/>
      <pc:docMkLst>
        <pc:docMk/>
      </pc:docMkLst>
      <pc:sldChg chg="addSp modSp mod">
        <pc:chgData name="Schertzing, Nancy" userId="2970b522-597a-462b-a710-ecaf09241dc3" providerId="ADAL" clId="{D3295484-CF83-4F7B-9C66-3DB089AF8CC9}" dt="2022-10-07T13:47:37.693" v="891"/>
        <pc:sldMkLst>
          <pc:docMk/>
          <pc:sldMk cId="102653823" sldId="256"/>
        </pc:sldMkLst>
        <pc:spChg chg="mod">
          <ac:chgData name="Schertzing, Nancy" userId="2970b522-597a-462b-a710-ecaf09241dc3" providerId="ADAL" clId="{D3295484-CF83-4F7B-9C66-3DB089AF8CC9}" dt="2022-09-30T18:16:03.089" v="192" actId="20577"/>
          <ac:spMkLst>
            <pc:docMk/>
            <pc:sldMk cId="102653823" sldId="256"/>
            <ac:spMk id="2" creationId="{E89FDA51-7E17-1D71-78E3-3E0355126979}"/>
          </ac:spMkLst>
        </pc:spChg>
        <pc:spChg chg="mod">
          <ac:chgData name="Schertzing, Nancy" userId="2970b522-597a-462b-a710-ecaf09241dc3" providerId="ADAL" clId="{D3295484-CF83-4F7B-9C66-3DB089AF8CC9}" dt="2022-09-30T18:16:24.282" v="225" actId="20577"/>
          <ac:spMkLst>
            <pc:docMk/>
            <pc:sldMk cId="102653823" sldId="256"/>
            <ac:spMk id="3" creationId="{E77AC8A6-081E-AB8D-D391-FD496728488A}"/>
          </ac:spMkLst>
        </pc:spChg>
        <pc:spChg chg="add mod">
          <ac:chgData name="Schertzing, Nancy" userId="2970b522-597a-462b-a710-ecaf09241dc3" providerId="ADAL" clId="{D3295484-CF83-4F7B-9C66-3DB089AF8CC9}" dt="2022-10-07T13:47:37.693" v="891"/>
          <ac:spMkLst>
            <pc:docMk/>
            <pc:sldMk cId="102653823" sldId="256"/>
            <ac:spMk id="4" creationId="{84022C03-8745-417B-93E8-DFD791FA5083}"/>
          </ac:spMkLst>
        </pc:spChg>
      </pc:sldChg>
      <pc:sldChg chg="delSp modSp add mod ord setBg delDesignElem">
        <pc:chgData name="Schertzing, Nancy" userId="2970b522-597a-462b-a710-ecaf09241dc3" providerId="ADAL" clId="{D3295484-CF83-4F7B-9C66-3DB089AF8CC9}" dt="2022-10-20T18:13:57.254" v="3214" actId="14100"/>
        <pc:sldMkLst>
          <pc:docMk/>
          <pc:sldMk cId="3333321211" sldId="257"/>
        </pc:sldMkLst>
        <pc:spChg chg="mod">
          <ac:chgData name="Schertzing, Nancy" userId="2970b522-597a-462b-a710-ecaf09241dc3" providerId="ADAL" clId="{D3295484-CF83-4F7B-9C66-3DB089AF8CC9}" dt="2022-10-20T18:13:57.254" v="3214" actId="14100"/>
          <ac:spMkLst>
            <pc:docMk/>
            <pc:sldMk cId="3333321211" sldId="257"/>
            <ac:spMk id="3" creationId="{60B8C368-5722-4510-B822-B21238F68715}"/>
          </ac:spMkLst>
        </pc:spChg>
        <pc:spChg chg="del">
          <ac:chgData name="Schertzing, Nancy" userId="2970b522-597a-462b-a710-ecaf09241dc3" providerId="ADAL" clId="{D3295484-CF83-4F7B-9C66-3DB089AF8CC9}" dt="2022-10-20T18:06:09.390" v="2580" actId="14826"/>
          <ac:spMkLst>
            <pc:docMk/>
            <pc:sldMk cId="3333321211" sldId="257"/>
            <ac:spMk id="4" creationId="{F57D15C5-00B6-4247-BE78-E53809527C74}"/>
          </ac:spMkLst>
        </pc:spChg>
        <pc:picChg chg="mod modCrop">
          <ac:chgData name="Schertzing, Nancy" userId="2970b522-597a-462b-a710-ecaf09241dc3" providerId="ADAL" clId="{D3295484-CF83-4F7B-9C66-3DB089AF8CC9}" dt="2022-10-20T18:06:50.297" v="2582" actId="18131"/>
          <ac:picMkLst>
            <pc:docMk/>
            <pc:sldMk cId="3333321211" sldId="257"/>
            <ac:picMk id="5" creationId="{BA51EC96-2827-4EDC-9793-0D077C083186}"/>
          </ac:picMkLst>
        </pc:picChg>
        <pc:cxnChg chg="del">
          <ac:chgData name="Schertzing, Nancy" userId="2970b522-597a-462b-a710-ecaf09241dc3" providerId="ADAL" clId="{D3295484-CF83-4F7B-9C66-3DB089AF8CC9}" dt="2022-10-20T17:44:41.109" v="1896"/>
          <ac:cxnSpMkLst>
            <pc:docMk/>
            <pc:sldMk cId="3333321211" sldId="257"/>
            <ac:cxnSpMk id="25" creationId="{E4A809D5-3600-46D4-A466-67F2349A54FB}"/>
          </ac:cxnSpMkLst>
        </pc:cxnChg>
      </pc:sldChg>
      <pc:sldChg chg="add">
        <pc:chgData name="Schertzing, Nancy" userId="2970b522-597a-462b-a710-ecaf09241dc3" providerId="ADAL" clId="{D3295484-CF83-4F7B-9C66-3DB089AF8CC9}" dt="2022-10-20T17:44:41.109" v="1896"/>
        <pc:sldMkLst>
          <pc:docMk/>
          <pc:sldMk cId="3574055936" sldId="258"/>
        </pc:sldMkLst>
      </pc:sldChg>
      <pc:sldChg chg="modSp add mod setBg">
        <pc:chgData name="Schertzing, Nancy" userId="2970b522-597a-462b-a710-ecaf09241dc3" providerId="ADAL" clId="{D3295484-CF83-4F7B-9C66-3DB089AF8CC9}" dt="2022-10-20T18:33:48.686" v="3448" actId="2085"/>
        <pc:sldMkLst>
          <pc:docMk/>
          <pc:sldMk cId="911064214" sldId="260"/>
        </pc:sldMkLst>
        <pc:graphicFrameChg chg="mod">
          <ac:chgData name="Schertzing, Nancy" userId="2970b522-597a-462b-a710-ecaf09241dc3" providerId="ADAL" clId="{D3295484-CF83-4F7B-9C66-3DB089AF8CC9}" dt="2022-10-20T18:33:48.686" v="3448" actId="2085"/>
          <ac:graphicFrameMkLst>
            <pc:docMk/>
            <pc:sldMk cId="911064214" sldId="260"/>
            <ac:graphicFrameMk id="16" creationId="{C9346487-110F-9BDC-24CD-96E2903FA6A6}"/>
          </ac:graphicFrameMkLst>
        </pc:graphicFrameChg>
        <pc:picChg chg="mod modCrop">
          <ac:chgData name="Schertzing, Nancy" userId="2970b522-597a-462b-a710-ecaf09241dc3" providerId="ADAL" clId="{D3295484-CF83-4F7B-9C66-3DB089AF8CC9}" dt="2022-10-20T18:32:51.998" v="3447" actId="18131"/>
          <ac:picMkLst>
            <pc:docMk/>
            <pc:sldMk cId="911064214" sldId="260"/>
            <ac:picMk id="4" creationId="{A67F1509-7B55-4F03-B887-5DC851FF56E2}"/>
          </ac:picMkLst>
        </pc:picChg>
      </pc:sldChg>
      <pc:sldChg chg="addSp delSp modSp add mod">
        <pc:chgData name="Schertzing, Nancy" userId="2970b522-597a-462b-a710-ecaf09241dc3" providerId="ADAL" clId="{D3295484-CF83-4F7B-9C66-3DB089AF8CC9}" dt="2022-10-20T18:35:41.812" v="3449" actId="14826"/>
        <pc:sldMkLst>
          <pc:docMk/>
          <pc:sldMk cId="1346984000" sldId="261"/>
        </pc:sldMkLst>
        <pc:spChg chg="mod">
          <ac:chgData name="Schertzing, Nancy" userId="2970b522-597a-462b-a710-ecaf09241dc3" providerId="ADAL" clId="{D3295484-CF83-4F7B-9C66-3DB089AF8CC9}" dt="2022-09-30T18:10:34.417" v="15" actId="1076"/>
          <ac:spMkLst>
            <pc:docMk/>
            <pc:sldMk cId="1346984000" sldId="261"/>
            <ac:spMk id="4" creationId="{F705D5AA-38C8-4E4B-9A05-05570EF63960}"/>
          </ac:spMkLst>
        </pc:spChg>
        <pc:spChg chg="mod">
          <ac:chgData name="Schertzing, Nancy" userId="2970b522-597a-462b-a710-ecaf09241dc3" providerId="ADAL" clId="{D3295484-CF83-4F7B-9C66-3DB089AF8CC9}" dt="2022-09-30T18:05:06.950" v="7" actId="1076"/>
          <ac:spMkLst>
            <pc:docMk/>
            <pc:sldMk cId="1346984000" sldId="261"/>
            <ac:spMk id="5" creationId="{B6AA73AE-0386-4E3C-84BE-40764CB762B1}"/>
          </ac:spMkLst>
        </pc:spChg>
        <pc:spChg chg="mod">
          <ac:chgData name="Schertzing, Nancy" userId="2970b522-597a-462b-a710-ecaf09241dc3" providerId="ADAL" clId="{D3295484-CF83-4F7B-9C66-3DB089AF8CC9}" dt="2022-09-30T18:05:17.801" v="9" actId="1076"/>
          <ac:spMkLst>
            <pc:docMk/>
            <pc:sldMk cId="1346984000" sldId="261"/>
            <ac:spMk id="7" creationId="{B546EE1A-AE2E-4E6D-8406-5F7CE24ABC62}"/>
          </ac:spMkLst>
        </pc:spChg>
        <pc:spChg chg="add mod">
          <ac:chgData name="Schertzing, Nancy" userId="2970b522-597a-462b-a710-ecaf09241dc3" providerId="ADAL" clId="{D3295484-CF83-4F7B-9C66-3DB089AF8CC9}" dt="2022-10-07T13:47:45.904" v="893"/>
          <ac:spMkLst>
            <pc:docMk/>
            <pc:sldMk cId="1346984000" sldId="261"/>
            <ac:spMk id="11" creationId="{FAF63161-49B6-4A16-9978-615B73EDF063}"/>
          </ac:spMkLst>
        </pc:spChg>
        <pc:spChg chg="mod">
          <ac:chgData name="Schertzing, Nancy" userId="2970b522-597a-462b-a710-ecaf09241dc3" providerId="ADAL" clId="{D3295484-CF83-4F7B-9C66-3DB089AF8CC9}" dt="2022-09-30T18:05:28.290" v="11" actId="1076"/>
          <ac:spMkLst>
            <pc:docMk/>
            <pc:sldMk cId="1346984000" sldId="261"/>
            <ac:spMk id="13" creationId="{5F27BF79-BFDB-46E2-ABDE-5490703C2FBC}"/>
          </ac:spMkLst>
        </pc:spChg>
        <pc:spChg chg="mod">
          <ac:chgData name="Schertzing, Nancy" userId="2970b522-597a-462b-a710-ecaf09241dc3" providerId="ADAL" clId="{D3295484-CF83-4F7B-9C66-3DB089AF8CC9}" dt="2022-09-30T18:05:33.346" v="12" actId="1076"/>
          <ac:spMkLst>
            <pc:docMk/>
            <pc:sldMk cId="1346984000" sldId="261"/>
            <ac:spMk id="14" creationId="{57EFBBF2-73BB-4F32-89AF-BB58F0FEBA9C}"/>
          </ac:spMkLst>
        </pc:spChg>
        <pc:picChg chg="mod">
          <ac:chgData name="Schertzing, Nancy" userId="2970b522-597a-462b-a710-ecaf09241dc3" providerId="ADAL" clId="{D3295484-CF83-4F7B-9C66-3DB089AF8CC9}" dt="2022-09-30T18:05:13.667" v="8" actId="1076"/>
          <ac:picMkLst>
            <pc:docMk/>
            <pc:sldMk cId="1346984000" sldId="261"/>
            <ac:picMk id="10" creationId="{2A0E2909-735D-46DB-964C-7728CFBF758F}"/>
          </ac:picMkLst>
        </pc:picChg>
        <pc:picChg chg="mod">
          <ac:chgData name="Schertzing, Nancy" userId="2970b522-597a-462b-a710-ecaf09241dc3" providerId="ADAL" clId="{D3295484-CF83-4F7B-9C66-3DB089AF8CC9}" dt="2022-10-20T18:35:41.812" v="3449" actId="14826"/>
          <ac:picMkLst>
            <pc:docMk/>
            <pc:sldMk cId="1346984000" sldId="261"/>
            <ac:picMk id="12" creationId="{DE01468A-DF82-4CA3-B9B8-BFA29D5DDD13}"/>
          </ac:picMkLst>
        </pc:picChg>
        <pc:picChg chg="del mod">
          <ac:chgData name="Schertzing, Nancy" userId="2970b522-597a-462b-a710-ecaf09241dc3" providerId="ADAL" clId="{D3295484-CF83-4F7B-9C66-3DB089AF8CC9}" dt="2022-10-07T13:47:43.476" v="892" actId="478"/>
          <ac:picMkLst>
            <pc:docMk/>
            <pc:sldMk cId="1346984000" sldId="261"/>
            <ac:picMk id="16" creationId="{712E7252-962A-4F63-87C4-9C1EDD8BC10E}"/>
          </ac:picMkLst>
        </pc:picChg>
        <pc:cxnChg chg="mod">
          <ac:chgData name="Schertzing, Nancy" userId="2970b522-597a-462b-a710-ecaf09241dc3" providerId="ADAL" clId="{D3295484-CF83-4F7B-9C66-3DB089AF8CC9}" dt="2022-09-30T18:10:46.490" v="16" actId="1076"/>
          <ac:cxnSpMkLst>
            <pc:docMk/>
            <pc:sldMk cId="1346984000" sldId="261"/>
            <ac:cxnSpMk id="3" creationId="{2315B766-E478-494E-AD9F-243A698E0217}"/>
          </ac:cxnSpMkLst>
        </pc:cxnChg>
      </pc:sldChg>
      <pc:sldChg chg="addSp delSp modSp add mod">
        <pc:chgData name="Schertzing, Nancy" userId="2970b522-597a-462b-a710-ecaf09241dc3" providerId="ADAL" clId="{D3295484-CF83-4F7B-9C66-3DB089AF8CC9}" dt="2022-10-07T13:47:53.310" v="895"/>
        <pc:sldMkLst>
          <pc:docMk/>
          <pc:sldMk cId="1275373175" sldId="263"/>
        </pc:sldMkLst>
        <pc:spChg chg="mod">
          <ac:chgData name="Schertzing, Nancy" userId="2970b522-597a-462b-a710-ecaf09241dc3" providerId="ADAL" clId="{D3295484-CF83-4F7B-9C66-3DB089AF8CC9}" dt="2022-09-30T18:10:54.802" v="17" actId="1076"/>
          <ac:spMkLst>
            <pc:docMk/>
            <pc:sldMk cId="1275373175" sldId="263"/>
            <ac:spMk id="2" creationId="{00000000-0000-0000-0000-000000000000}"/>
          </ac:spMkLst>
        </pc:spChg>
        <pc:spChg chg="add mod">
          <ac:chgData name="Schertzing, Nancy" userId="2970b522-597a-462b-a710-ecaf09241dc3" providerId="ADAL" clId="{D3295484-CF83-4F7B-9C66-3DB089AF8CC9}" dt="2022-10-07T13:47:53.310" v="895"/>
          <ac:spMkLst>
            <pc:docMk/>
            <pc:sldMk cId="1275373175" sldId="263"/>
            <ac:spMk id="6" creationId="{E79116A9-2892-440C-8EC3-A8392ECC5968}"/>
          </ac:spMkLst>
        </pc:spChg>
        <pc:spChg chg="mod">
          <ac:chgData name="Schertzing, Nancy" userId="2970b522-597a-462b-a710-ecaf09241dc3" providerId="ADAL" clId="{D3295484-CF83-4F7B-9C66-3DB089AF8CC9}" dt="2022-09-30T18:11:09.509" v="19" actId="121"/>
          <ac:spMkLst>
            <pc:docMk/>
            <pc:sldMk cId="1275373175" sldId="263"/>
            <ac:spMk id="11266" creationId="{00000000-0000-0000-0000-000000000000}"/>
          </ac:spMkLst>
        </pc:spChg>
        <pc:picChg chg="del mod">
          <ac:chgData name="Schertzing, Nancy" userId="2970b522-597a-462b-a710-ecaf09241dc3" providerId="ADAL" clId="{D3295484-CF83-4F7B-9C66-3DB089AF8CC9}" dt="2022-10-07T13:47:50.783" v="894" actId="478"/>
          <ac:picMkLst>
            <pc:docMk/>
            <pc:sldMk cId="1275373175" sldId="263"/>
            <ac:picMk id="5" creationId="{CEBBE328-85D3-451F-A863-342E51E28251}"/>
          </ac:picMkLst>
        </pc:picChg>
      </pc:sldChg>
      <pc:sldChg chg="modSp mod">
        <pc:chgData name="Schertzing, Nancy" userId="2970b522-597a-462b-a710-ecaf09241dc3" providerId="ADAL" clId="{D3295484-CF83-4F7B-9C66-3DB089AF8CC9}" dt="2022-10-20T17:20:12.669" v="1611" actId="20577"/>
        <pc:sldMkLst>
          <pc:docMk/>
          <pc:sldMk cId="1708935818" sldId="265"/>
        </pc:sldMkLst>
        <pc:spChg chg="mod">
          <ac:chgData name="Schertzing, Nancy" userId="2970b522-597a-462b-a710-ecaf09241dc3" providerId="ADAL" clId="{D3295484-CF83-4F7B-9C66-3DB089AF8CC9}" dt="2022-10-20T17:20:12.669" v="1611" actId="20577"/>
          <ac:spMkLst>
            <pc:docMk/>
            <pc:sldMk cId="1708935818" sldId="265"/>
            <ac:spMk id="3" creationId="{2B4B9B05-3403-4124-B374-385079BE9576}"/>
          </ac:spMkLst>
        </pc:spChg>
      </pc:sldChg>
      <pc:sldChg chg="addSp modSp mod">
        <pc:chgData name="Schertzing, Nancy" userId="2970b522-597a-462b-a710-ecaf09241dc3" providerId="ADAL" clId="{D3295484-CF83-4F7B-9C66-3DB089AF8CC9}" dt="2022-10-20T17:22:10.635" v="1657" actId="114"/>
        <pc:sldMkLst>
          <pc:docMk/>
          <pc:sldMk cId="2177168721" sldId="267"/>
        </pc:sldMkLst>
        <pc:spChg chg="mod">
          <ac:chgData name="Schertzing, Nancy" userId="2970b522-597a-462b-a710-ecaf09241dc3" providerId="ADAL" clId="{D3295484-CF83-4F7B-9C66-3DB089AF8CC9}" dt="2022-10-20T17:22:10.635" v="1657" actId="114"/>
          <ac:spMkLst>
            <pc:docMk/>
            <pc:sldMk cId="2177168721" sldId="267"/>
            <ac:spMk id="3" creationId="{AAE4BD00-63D3-4809-8607-6CAC0511C411}"/>
          </ac:spMkLst>
        </pc:spChg>
        <pc:picChg chg="add mod">
          <ac:chgData name="Schertzing, Nancy" userId="2970b522-597a-462b-a710-ecaf09241dc3" providerId="ADAL" clId="{D3295484-CF83-4F7B-9C66-3DB089AF8CC9}" dt="2022-10-07T19:56:04.708" v="1202" actId="1076"/>
          <ac:picMkLst>
            <pc:docMk/>
            <pc:sldMk cId="2177168721" sldId="267"/>
            <ac:picMk id="5" creationId="{149361B1-2E64-497B-8803-7180207B67F1}"/>
          </ac:picMkLst>
        </pc:picChg>
      </pc:sldChg>
      <pc:sldChg chg="add">
        <pc:chgData name="Schertzing, Nancy" userId="2970b522-597a-462b-a710-ecaf09241dc3" providerId="ADAL" clId="{D3295484-CF83-4F7B-9C66-3DB089AF8CC9}" dt="2022-10-20T17:44:41.109" v="1896"/>
        <pc:sldMkLst>
          <pc:docMk/>
          <pc:sldMk cId="1038362155" sldId="268"/>
        </pc:sldMkLst>
      </pc:sldChg>
      <pc:sldChg chg="add setBg">
        <pc:chgData name="Schertzing, Nancy" userId="2970b522-597a-462b-a710-ecaf09241dc3" providerId="ADAL" clId="{D3295484-CF83-4F7B-9C66-3DB089AF8CC9}" dt="2022-10-20T17:44:41.109" v="1896"/>
        <pc:sldMkLst>
          <pc:docMk/>
          <pc:sldMk cId="1973576430" sldId="269"/>
        </pc:sldMkLst>
      </pc:sldChg>
      <pc:sldChg chg="modSp add mod">
        <pc:chgData name="Schertzing, Nancy" userId="2970b522-597a-462b-a710-ecaf09241dc3" providerId="ADAL" clId="{D3295484-CF83-4F7B-9C66-3DB089AF8CC9}" dt="2022-09-30T18:04:48.786" v="6" actId="14100"/>
        <pc:sldMkLst>
          <pc:docMk/>
          <pc:sldMk cId="2426932889" sldId="583"/>
        </pc:sldMkLst>
        <pc:picChg chg="mod">
          <ac:chgData name="Schertzing, Nancy" userId="2970b522-597a-462b-a710-ecaf09241dc3" providerId="ADAL" clId="{D3295484-CF83-4F7B-9C66-3DB089AF8CC9}" dt="2022-09-30T18:04:48.786" v="6" actId="14100"/>
          <ac:picMkLst>
            <pc:docMk/>
            <pc:sldMk cId="2426932889" sldId="583"/>
            <ac:picMk id="4" creationId="{31FF74AB-BFFA-40A5-B330-388A865C051F}"/>
          </ac:picMkLst>
        </pc:picChg>
      </pc:sldChg>
      <pc:sldChg chg="addSp delSp modSp new mod ord">
        <pc:chgData name="Schertzing, Nancy" userId="2970b522-597a-462b-a710-ecaf09241dc3" providerId="ADAL" clId="{D3295484-CF83-4F7B-9C66-3DB089AF8CC9}" dt="2022-10-20T18:17:48.936" v="3363" actId="20577"/>
        <pc:sldMkLst>
          <pc:docMk/>
          <pc:sldMk cId="3698722338" sldId="584"/>
        </pc:sldMkLst>
        <pc:spChg chg="mod">
          <ac:chgData name="Schertzing, Nancy" userId="2970b522-597a-462b-a710-ecaf09241dc3" providerId="ADAL" clId="{D3295484-CF83-4F7B-9C66-3DB089AF8CC9}" dt="2022-10-20T18:17:48.936" v="3363" actId="20577"/>
          <ac:spMkLst>
            <pc:docMk/>
            <pc:sldMk cId="3698722338" sldId="584"/>
            <ac:spMk id="2" creationId="{8A3FCF24-D9E3-4BFD-A52E-5AE1CCFD594D}"/>
          </ac:spMkLst>
        </pc:spChg>
        <pc:spChg chg="del mod">
          <ac:chgData name="Schertzing, Nancy" userId="2970b522-597a-462b-a710-ecaf09241dc3" providerId="ADAL" clId="{D3295484-CF83-4F7B-9C66-3DB089AF8CC9}" dt="2022-09-30T18:12:40.599" v="23"/>
          <ac:spMkLst>
            <pc:docMk/>
            <pc:sldMk cId="3698722338" sldId="584"/>
            <ac:spMk id="3" creationId="{8691C7D3-242D-494E-92C5-6B511F22F18D}"/>
          </ac:spMkLst>
        </pc:spChg>
        <pc:picChg chg="add mod">
          <ac:chgData name="Schertzing, Nancy" userId="2970b522-597a-462b-a710-ecaf09241dc3" providerId="ADAL" clId="{D3295484-CF83-4F7B-9C66-3DB089AF8CC9}" dt="2022-09-30T18:15:27.898" v="162" actId="1076"/>
          <ac:picMkLst>
            <pc:docMk/>
            <pc:sldMk cId="3698722338" sldId="584"/>
            <ac:picMk id="4" creationId="{00557B7D-E2C3-4C86-864A-E34A77F0C1A1}"/>
          </ac:picMkLst>
        </pc:picChg>
      </pc:sldChg>
      <pc:sldChg chg="addSp modSp new mod">
        <pc:chgData name="Schertzing, Nancy" userId="2970b522-597a-462b-a710-ecaf09241dc3" providerId="ADAL" clId="{D3295484-CF83-4F7B-9C66-3DB089AF8CC9}" dt="2022-10-07T13:48:01.562" v="896"/>
        <pc:sldMkLst>
          <pc:docMk/>
          <pc:sldMk cId="2543673311" sldId="585"/>
        </pc:sldMkLst>
        <pc:spChg chg="mod">
          <ac:chgData name="Schertzing, Nancy" userId="2970b522-597a-462b-a710-ecaf09241dc3" providerId="ADAL" clId="{D3295484-CF83-4F7B-9C66-3DB089AF8CC9}" dt="2022-10-06T18:46:33.562" v="890" actId="14100"/>
          <ac:spMkLst>
            <pc:docMk/>
            <pc:sldMk cId="2543673311" sldId="585"/>
            <ac:spMk id="2" creationId="{04106288-A51A-4F9B-A843-F9996DC5FD37}"/>
          </ac:spMkLst>
        </pc:spChg>
        <pc:spChg chg="mod">
          <ac:chgData name="Schertzing, Nancy" userId="2970b522-597a-462b-a710-ecaf09241dc3" providerId="ADAL" clId="{D3295484-CF83-4F7B-9C66-3DB089AF8CC9}" dt="2022-10-06T18:46:22.850" v="889" actId="255"/>
          <ac:spMkLst>
            <pc:docMk/>
            <pc:sldMk cId="2543673311" sldId="585"/>
            <ac:spMk id="3" creationId="{572FD4AA-F28C-4920-9D61-A85F91C3AD08}"/>
          </ac:spMkLst>
        </pc:spChg>
        <pc:spChg chg="add mod">
          <ac:chgData name="Schertzing, Nancy" userId="2970b522-597a-462b-a710-ecaf09241dc3" providerId="ADAL" clId="{D3295484-CF83-4F7B-9C66-3DB089AF8CC9}" dt="2022-10-07T13:48:01.562" v="896"/>
          <ac:spMkLst>
            <pc:docMk/>
            <pc:sldMk cId="2543673311" sldId="585"/>
            <ac:spMk id="4" creationId="{453AC7BD-8407-4456-906F-A4F00E387A9C}"/>
          </ac:spMkLst>
        </pc:spChg>
      </pc:sldChg>
      <pc:sldChg chg="addSp delSp modSp new mod">
        <pc:chgData name="Schertzing, Nancy" userId="2970b522-597a-462b-a710-ecaf09241dc3" providerId="ADAL" clId="{D3295484-CF83-4F7B-9C66-3DB089AF8CC9}" dt="2022-10-20T18:28:11.894" v="3418" actId="478"/>
        <pc:sldMkLst>
          <pc:docMk/>
          <pc:sldMk cId="1334185675" sldId="586"/>
        </pc:sldMkLst>
        <pc:spChg chg="mod">
          <ac:chgData name="Schertzing, Nancy" userId="2970b522-597a-462b-a710-ecaf09241dc3" providerId="ADAL" clId="{D3295484-CF83-4F7B-9C66-3DB089AF8CC9}" dt="2022-10-20T17:52:48.365" v="2219" actId="1076"/>
          <ac:spMkLst>
            <pc:docMk/>
            <pc:sldMk cId="1334185675" sldId="586"/>
            <ac:spMk id="2" creationId="{27AE1D64-4E32-4D62-9E67-48F641A3367A}"/>
          </ac:spMkLst>
        </pc:spChg>
        <pc:spChg chg="mod">
          <ac:chgData name="Schertzing, Nancy" userId="2970b522-597a-462b-a710-ecaf09241dc3" providerId="ADAL" clId="{D3295484-CF83-4F7B-9C66-3DB089AF8CC9}" dt="2022-10-20T17:54:46.632" v="2319" actId="255"/>
          <ac:spMkLst>
            <pc:docMk/>
            <pc:sldMk cId="1334185675" sldId="586"/>
            <ac:spMk id="3" creationId="{173364F3-B426-4929-86D6-99D3B084B524}"/>
          </ac:spMkLst>
        </pc:spChg>
        <pc:spChg chg="add mod">
          <ac:chgData name="Schertzing, Nancy" userId="2970b522-597a-462b-a710-ecaf09241dc3" providerId="ADAL" clId="{D3295484-CF83-4F7B-9C66-3DB089AF8CC9}" dt="2022-10-20T18:28:06.563" v="3415" actId="20577"/>
          <ac:spMkLst>
            <pc:docMk/>
            <pc:sldMk cId="1334185675" sldId="586"/>
            <ac:spMk id="4" creationId="{D0463B7C-52A3-4D95-8244-E0DC0EE31A07}"/>
          </ac:spMkLst>
        </pc:spChg>
        <pc:spChg chg="add mod">
          <ac:chgData name="Schertzing, Nancy" userId="2970b522-597a-462b-a710-ecaf09241dc3" providerId="ADAL" clId="{D3295484-CF83-4F7B-9C66-3DB089AF8CC9}" dt="2022-10-20T18:28:08.088" v="3417" actId="14100"/>
          <ac:spMkLst>
            <pc:docMk/>
            <pc:sldMk cId="1334185675" sldId="586"/>
            <ac:spMk id="6" creationId="{BE708F6A-D1B5-4EA3-AF6B-7B39B77A9E1A}"/>
          </ac:spMkLst>
        </pc:spChg>
        <pc:picChg chg="add del mod ord modCrop">
          <ac:chgData name="Schertzing, Nancy" userId="2970b522-597a-462b-a710-ecaf09241dc3" providerId="ADAL" clId="{D3295484-CF83-4F7B-9C66-3DB089AF8CC9}" dt="2022-10-20T18:28:11.894" v="3418" actId="478"/>
          <ac:picMkLst>
            <pc:docMk/>
            <pc:sldMk cId="1334185675" sldId="586"/>
            <ac:picMk id="8" creationId="{D5860D90-0614-4AF7-94F9-991F13C213F3}"/>
          </ac:picMkLst>
        </pc:picChg>
      </pc:sldChg>
      <pc:sldChg chg="addSp modSp new mod">
        <pc:chgData name="Schertzing, Nancy" userId="2970b522-597a-462b-a710-ecaf09241dc3" providerId="ADAL" clId="{D3295484-CF83-4F7B-9C66-3DB089AF8CC9}" dt="2022-10-20T18:21:27.058" v="3374" actId="207"/>
        <pc:sldMkLst>
          <pc:docMk/>
          <pc:sldMk cId="1100981105" sldId="587"/>
        </pc:sldMkLst>
        <pc:spChg chg="mod">
          <ac:chgData name="Schertzing, Nancy" userId="2970b522-597a-462b-a710-ecaf09241dc3" providerId="ADAL" clId="{D3295484-CF83-4F7B-9C66-3DB089AF8CC9}" dt="2022-10-20T17:59:39.941" v="2579" actId="20577"/>
          <ac:spMkLst>
            <pc:docMk/>
            <pc:sldMk cId="1100981105" sldId="587"/>
            <ac:spMk id="2" creationId="{55100F10-3437-4835-88B3-CE8EEFD41AE4}"/>
          </ac:spMkLst>
        </pc:spChg>
        <pc:spChg chg="mod">
          <ac:chgData name="Schertzing, Nancy" userId="2970b522-597a-462b-a710-ecaf09241dc3" providerId="ADAL" clId="{D3295484-CF83-4F7B-9C66-3DB089AF8CC9}" dt="2022-10-20T18:21:27.058" v="3374" actId="207"/>
          <ac:spMkLst>
            <pc:docMk/>
            <pc:sldMk cId="1100981105" sldId="587"/>
            <ac:spMk id="3" creationId="{8DF99940-4E1D-43BA-8AE9-4ACE6C0FA112}"/>
          </ac:spMkLst>
        </pc:spChg>
        <pc:spChg chg="add mod ord">
          <ac:chgData name="Schertzing, Nancy" userId="2970b522-597a-462b-a710-ecaf09241dc3" providerId="ADAL" clId="{D3295484-CF83-4F7B-9C66-3DB089AF8CC9}" dt="2022-10-20T18:19:16.611" v="3368" actId="167"/>
          <ac:spMkLst>
            <pc:docMk/>
            <pc:sldMk cId="1100981105" sldId="587"/>
            <ac:spMk id="6" creationId="{0FCB53DC-24F3-4F9C-8E81-EAA9DD8CC08A}"/>
          </ac:spMkLst>
        </pc:spChg>
        <pc:picChg chg="add mod ord">
          <ac:chgData name="Schertzing, Nancy" userId="2970b522-597a-462b-a710-ecaf09241dc3" providerId="ADAL" clId="{D3295484-CF83-4F7B-9C66-3DB089AF8CC9}" dt="2022-10-20T18:20:56.386" v="3373" actId="29295"/>
          <ac:picMkLst>
            <pc:docMk/>
            <pc:sldMk cId="1100981105" sldId="587"/>
            <ac:picMk id="5" creationId="{4C188F15-8868-4541-8170-C1E53CCCAABB}"/>
          </ac:picMkLst>
        </pc:picChg>
      </pc:sldChg>
    </pc:docChg>
  </pc:docChgLst>
</pc:chgInfo>
</file>

<file path=ppt/comments/modernComment_101_C6AE71FB.xml><?xml version="1.0" encoding="utf-8"?>
<p188:cmLst xmlns:a="http://schemas.openxmlformats.org/drawingml/2006/main" xmlns:r="http://schemas.openxmlformats.org/officeDocument/2006/relationships" xmlns:p188="http://schemas.microsoft.com/office/powerpoint/2018/8/main">
  <p188:cm id="{2312CD0C-7429-41B1-BA0D-8DFC805E655B}" authorId="{9D254C6E-0D91-231C-430B-6396F8BA0485}" created="2022-11-30T19:29:31.963">
    <ac:txMkLst xmlns:ac="http://schemas.microsoft.com/office/drawing/2013/main/command">
      <pc:docMk xmlns:pc="http://schemas.microsoft.com/office/powerpoint/2013/main/command"/>
      <pc:sldMk xmlns:pc="http://schemas.microsoft.com/office/powerpoint/2013/main/command" cId="3333321211" sldId="257"/>
      <ac:spMk id="2" creationId="{7B9BCAE3-2C18-4191-A715-352DA95700AB}"/>
      <ac:txMk cp="0" len="7">
        <ac:context len="9" hash="886690554"/>
      </ac:txMk>
    </ac:txMkLst>
    <p188:pos x="1706020" y="581563"/>
    <p188:txBody>
      <a:bodyPr/>
      <a:lstStyle/>
      <a:p>
        <a:r>
          <a:rPr lang="en-US"/>
          <a:t>I am not sure of the connection between the image and the slide.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260DB-453D-40FF-815A-C14737F5A42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2FCA25-D175-43B7-A87F-5EF8FFCA20ED}">
      <dgm:prSet/>
      <dgm:spPr/>
      <dgm:t>
        <a:bodyPr/>
        <a:lstStyle/>
        <a:p>
          <a:pPr>
            <a:lnSpc>
              <a:spcPct val="100000"/>
            </a:lnSpc>
          </a:pPr>
          <a:r>
            <a:rPr lang="en-US" dirty="0"/>
            <a:t>Talk only when you are holding the talking piece. </a:t>
          </a:r>
        </a:p>
      </dgm:t>
    </dgm:pt>
    <dgm:pt modelId="{2E31FFCB-B1BE-495A-99D8-F0C92D011B26}" type="parTrans" cxnId="{775BC2F9-7550-47B0-BA47-7D40B2A76DBF}">
      <dgm:prSet/>
      <dgm:spPr/>
      <dgm:t>
        <a:bodyPr/>
        <a:lstStyle/>
        <a:p>
          <a:endParaRPr lang="en-US"/>
        </a:p>
      </dgm:t>
    </dgm:pt>
    <dgm:pt modelId="{0CF5EA33-D433-4596-AF83-3CEDF750ECDF}" type="sibTrans" cxnId="{775BC2F9-7550-47B0-BA47-7D40B2A76DBF}">
      <dgm:prSet/>
      <dgm:spPr/>
      <dgm:t>
        <a:bodyPr/>
        <a:lstStyle/>
        <a:p>
          <a:endParaRPr lang="en-US"/>
        </a:p>
      </dgm:t>
    </dgm:pt>
    <dgm:pt modelId="{57958E11-4057-460A-8762-40A3B71A8FF2}">
      <dgm:prSet/>
      <dgm:spPr/>
      <dgm:t>
        <a:bodyPr/>
        <a:lstStyle/>
        <a:p>
          <a:pPr>
            <a:lnSpc>
              <a:spcPct val="100000"/>
            </a:lnSpc>
          </a:pPr>
          <a:r>
            <a:rPr lang="en-US" dirty="0"/>
            <a:t>When you are done sharing, hand the talking piece object to the person on your right.</a:t>
          </a:r>
        </a:p>
      </dgm:t>
    </dgm:pt>
    <dgm:pt modelId="{76255EEC-6BD5-4F06-9EFF-D890ABA5CFAA}" type="parTrans" cxnId="{3E4F66BB-1CAE-4059-B761-8D0EE30B3369}">
      <dgm:prSet/>
      <dgm:spPr/>
      <dgm:t>
        <a:bodyPr/>
        <a:lstStyle/>
        <a:p>
          <a:endParaRPr lang="en-US"/>
        </a:p>
      </dgm:t>
    </dgm:pt>
    <dgm:pt modelId="{03B1C4EA-AA3F-4105-9F36-E8D42DC63C91}" type="sibTrans" cxnId="{3E4F66BB-1CAE-4059-B761-8D0EE30B3369}">
      <dgm:prSet/>
      <dgm:spPr/>
      <dgm:t>
        <a:bodyPr/>
        <a:lstStyle/>
        <a:p>
          <a:endParaRPr lang="en-US"/>
        </a:p>
      </dgm:t>
    </dgm:pt>
    <dgm:pt modelId="{0082BF92-9365-4781-AA88-7C73340B250B}">
      <dgm:prSet/>
      <dgm:spPr/>
      <dgm:t>
        <a:bodyPr/>
        <a:lstStyle/>
        <a:p>
          <a:pPr>
            <a:lnSpc>
              <a:spcPct val="100000"/>
            </a:lnSpc>
          </a:pPr>
          <a:r>
            <a:rPr lang="en-US"/>
            <a:t>If you are not holding it, listen respectfully to the person talking.</a:t>
          </a:r>
        </a:p>
      </dgm:t>
    </dgm:pt>
    <dgm:pt modelId="{4A102B69-8715-4FD1-BBDD-81EBA5F8469D}" type="parTrans" cxnId="{9D09C54E-A629-4BD7-8E06-19B2E2F3D207}">
      <dgm:prSet/>
      <dgm:spPr/>
      <dgm:t>
        <a:bodyPr/>
        <a:lstStyle/>
        <a:p>
          <a:endParaRPr lang="en-US"/>
        </a:p>
      </dgm:t>
    </dgm:pt>
    <dgm:pt modelId="{3F7B68C3-24BE-4E81-ADAE-BA49A7F034B0}" type="sibTrans" cxnId="{9D09C54E-A629-4BD7-8E06-19B2E2F3D207}">
      <dgm:prSet/>
      <dgm:spPr/>
      <dgm:t>
        <a:bodyPr/>
        <a:lstStyle/>
        <a:p>
          <a:endParaRPr lang="en-US"/>
        </a:p>
      </dgm:t>
    </dgm:pt>
    <dgm:pt modelId="{A5FE5789-B77C-4756-85C9-5FF503F118FB}">
      <dgm:prSet/>
      <dgm:spPr/>
      <dgm:t>
        <a:bodyPr/>
        <a:lstStyle/>
        <a:p>
          <a:pPr>
            <a:lnSpc>
              <a:spcPct val="100000"/>
            </a:lnSpc>
          </a:pPr>
          <a:r>
            <a:rPr lang="en-US"/>
            <a:t>You always have the right to pass the talking piece without comment if you prefer not to speak.</a:t>
          </a:r>
        </a:p>
      </dgm:t>
    </dgm:pt>
    <dgm:pt modelId="{F6C17292-360A-4F5D-B2FC-C194B9942984}" type="parTrans" cxnId="{7D120F8E-6837-4E45-9E92-53C0E0D02793}">
      <dgm:prSet/>
      <dgm:spPr/>
      <dgm:t>
        <a:bodyPr/>
        <a:lstStyle/>
        <a:p>
          <a:endParaRPr lang="en-US"/>
        </a:p>
      </dgm:t>
    </dgm:pt>
    <dgm:pt modelId="{8FB5BD98-F1FA-4913-8628-AA1309E047CA}" type="sibTrans" cxnId="{7D120F8E-6837-4E45-9E92-53C0E0D02793}">
      <dgm:prSet/>
      <dgm:spPr/>
      <dgm:t>
        <a:bodyPr/>
        <a:lstStyle/>
        <a:p>
          <a:endParaRPr lang="en-US"/>
        </a:p>
      </dgm:t>
    </dgm:pt>
    <dgm:pt modelId="{6F4F0375-5288-4D8E-AC6F-46CDC22DF2CA}" type="pres">
      <dgm:prSet presAssocID="{765260DB-453D-40FF-815A-C14737F5A426}" presName="root" presStyleCnt="0">
        <dgm:presLayoutVars>
          <dgm:dir/>
          <dgm:resizeHandles val="exact"/>
        </dgm:presLayoutVars>
      </dgm:prSet>
      <dgm:spPr/>
    </dgm:pt>
    <dgm:pt modelId="{4FB36419-0B31-4D24-8E51-F8CABB17230D}" type="pres">
      <dgm:prSet presAssocID="{E82FCA25-D175-43B7-A87F-5EF8FFCA20ED}" presName="compNode" presStyleCnt="0"/>
      <dgm:spPr/>
    </dgm:pt>
    <dgm:pt modelId="{11F95A18-AF8D-43CC-B23B-4D31B1BC5F66}" type="pres">
      <dgm:prSet presAssocID="{E82FCA25-D175-43B7-A87F-5EF8FFCA20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418099F8-9200-4286-9E08-26F766E571C6}" type="pres">
      <dgm:prSet presAssocID="{E82FCA25-D175-43B7-A87F-5EF8FFCA20ED}" presName="spaceRect" presStyleCnt="0"/>
      <dgm:spPr/>
    </dgm:pt>
    <dgm:pt modelId="{1304ECAD-FD2F-4272-8491-C99BA06B4FE0}" type="pres">
      <dgm:prSet presAssocID="{E82FCA25-D175-43B7-A87F-5EF8FFCA20ED}" presName="textRect" presStyleLbl="revTx" presStyleIdx="0" presStyleCnt="4">
        <dgm:presLayoutVars>
          <dgm:chMax val="1"/>
          <dgm:chPref val="1"/>
        </dgm:presLayoutVars>
      </dgm:prSet>
      <dgm:spPr/>
    </dgm:pt>
    <dgm:pt modelId="{782B498D-98C1-4715-B440-8A2F7963EBF0}" type="pres">
      <dgm:prSet presAssocID="{0CF5EA33-D433-4596-AF83-3CEDF750ECDF}" presName="sibTrans" presStyleCnt="0"/>
      <dgm:spPr/>
    </dgm:pt>
    <dgm:pt modelId="{BBC5B7F0-5034-4913-BD87-66EC39808F49}" type="pres">
      <dgm:prSet presAssocID="{57958E11-4057-460A-8762-40A3B71A8FF2}" presName="compNode" presStyleCnt="0"/>
      <dgm:spPr/>
    </dgm:pt>
    <dgm:pt modelId="{4432D5B4-B32C-4BC3-B2EB-203CE948FDCE}" type="pres">
      <dgm:prSet presAssocID="{57958E11-4057-460A-8762-40A3B71A8F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are With Person"/>
        </a:ext>
      </dgm:extLst>
    </dgm:pt>
    <dgm:pt modelId="{F0132D89-C2C7-4152-B813-E5D240E40B8F}" type="pres">
      <dgm:prSet presAssocID="{57958E11-4057-460A-8762-40A3B71A8FF2}" presName="spaceRect" presStyleCnt="0"/>
      <dgm:spPr/>
    </dgm:pt>
    <dgm:pt modelId="{2143A6E8-6B2E-47E3-B5D2-D8BD4C6D3915}" type="pres">
      <dgm:prSet presAssocID="{57958E11-4057-460A-8762-40A3B71A8FF2}" presName="textRect" presStyleLbl="revTx" presStyleIdx="1" presStyleCnt="4" custScaleX="114176" custScaleY="94256">
        <dgm:presLayoutVars>
          <dgm:chMax val="1"/>
          <dgm:chPref val="1"/>
        </dgm:presLayoutVars>
      </dgm:prSet>
      <dgm:spPr/>
    </dgm:pt>
    <dgm:pt modelId="{7BC694F8-7AAD-4FE4-B1FB-37FA111FA9D5}" type="pres">
      <dgm:prSet presAssocID="{03B1C4EA-AA3F-4105-9F36-E8D42DC63C91}" presName="sibTrans" presStyleCnt="0"/>
      <dgm:spPr/>
    </dgm:pt>
    <dgm:pt modelId="{144CAC1B-D803-4797-BC56-266A81C4CFE4}" type="pres">
      <dgm:prSet presAssocID="{0082BF92-9365-4781-AA88-7C73340B250B}" presName="compNode" presStyleCnt="0"/>
      <dgm:spPr/>
    </dgm:pt>
    <dgm:pt modelId="{1AB44CAC-AE1C-432D-ADEE-8DABFCE4A7C7}" type="pres">
      <dgm:prSet presAssocID="{0082BF92-9365-4781-AA88-7C73340B250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F5E89ED9-6EB2-4C8C-AA5D-1CCA88CDEE06}" type="pres">
      <dgm:prSet presAssocID="{0082BF92-9365-4781-AA88-7C73340B250B}" presName="spaceRect" presStyleCnt="0"/>
      <dgm:spPr/>
    </dgm:pt>
    <dgm:pt modelId="{A2D8785F-798F-4A33-BF9F-77C9D25A7F5A}" type="pres">
      <dgm:prSet presAssocID="{0082BF92-9365-4781-AA88-7C73340B250B}" presName="textRect" presStyleLbl="revTx" presStyleIdx="2" presStyleCnt="4">
        <dgm:presLayoutVars>
          <dgm:chMax val="1"/>
          <dgm:chPref val="1"/>
        </dgm:presLayoutVars>
      </dgm:prSet>
      <dgm:spPr/>
    </dgm:pt>
    <dgm:pt modelId="{55DDB168-4CC9-4508-A6DD-C8F9CDF1685A}" type="pres">
      <dgm:prSet presAssocID="{3F7B68C3-24BE-4E81-ADAE-BA49A7F034B0}" presName="sibTrans" presStyleCnt="0"/>
      <dgm:spPr/>
    </dgm:pt>
    <dgm:pt modelId="{DE6CCA0C-33B8-448B-97E6-BFE41D759B6B}" type="pres">
      <dgm:prSet presAssocID="{A5FE5789-B77C-4756-85C9-5FF503F118FB}" presName="compNode" presStyleCnt="0"/>
      <dgm:spPr/>
    </dgm:pt>
    <dgm:pt modelId="{F65337D0-6707-4A5B-ACAD-EE0D74E78D28}" type="pres">
      <dgm:prSet presAssocID="{A5FE5789-B77C-4756-85C9-5FF503F118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a:ext>
      </dgm:extLst>
    </dgm:pt>
    <dgm:pt modelId="{75B34A02-7862-42BD-A36B-5C74768215A3}" type="pres">
      <dgm:prSet presAssocID="{A5FE5789-B77C-4756-85C9-5FF503F118FB}" presName="spaceRect" presStyleCnt="0"/>
      <dgm:spPr/>
    </dgm:pt>
    <dgm:pt modelId="{30152A0D-A52B-4F6B-8367-D30DDD3099B4}" type="pres">
      <dgm:prSet presAssocID="{A5FE5789-B77C-4756-85C9-5FF503F118FB}" presName="textRect" presStyleLbl="revTx" presStyleIdx="3" presStyleCnt="4">
        <dgm:presLayoutVars>
          <dgm:chMax val="1"/>
          <dgm:chPref val="1"/>
        </dgm:presLayoutVars>
      </dgm:prSet>
      <dgm:spPr/>
    </dgm:pt>
  </dgm:ptLst>
  <dgm:cxnLst>
    <dgm:cxn modelId="{2C6BE81A-C139-46CE-89A4-FD961762155F}" type="presOf" srcId="{57958E11-4057-460A-8762-40A3B71A8FF2}" destId="{2143A6E8-6B2E-47E3-B5D2-D8BD4C6D3915}" srcOrd="0" destOrd="0" presId="urn:microsoft.com/office/officeart/2018/2/layout/IconLabelList"/>
    <dgm:cxn modelId="{9D09C54E-A629-4BD7-8E06-19B2E2F3D207}" srcId="{765260DB-453D-40FF-815A-C14737F5A426}" destId="{0082BF92-9365-4781-AA88-7C73340B250B}" srcOrd="2" destOrd="0" parTransId="{4A102B69-8715-4FD1-BBDD-81EBA5F8469D}" sibTransId="{3F7B68C3-24BE-4E81-ADAE-BA49A7F034B0}"/>
    <dgm:cxn modelId="{7D120F8E-6837-4E45-9E92-53C0E0D02793}" srcId="{765260DB-453D-40FF-815A-C14737F5A426}" destId="{A5FE5789-B77C-4756-85C9-5FF503F118FB}" srcOrd="3" destOrd="0" parTransId="{F6C17292-360A-4F5D-B2FC-C194B9942984}" sibTransId="{8FB5BD98-F1FA-4913-8628-AA1309E047CA}"/>
    <dgm:cxn modelId="{AA47B3A2-3545-437A-B911-17E6F3FA8C4E}" type="presOf" srcId="{A5FE5789-B77C-4756-85C9-5FF503F118FB}" destId="{30152A0D-A52B-4F6B-8367-D30DDD3099B4}" srcOrd="0" destOrd="0" presId="urn:microsoft.com/office/officeart/2018/2/layout/IconLabelList"/>
    <dgm:cxn modelId="{3E4F66BB-1CAE-4059-B761-8D0EE30B3369}" srcId="{765260DB-453D-40FF-815A-C14737F5A426}" destId="{57958E11-4057-460A-8762-40A3B71A8FF2}" srcOrd="1" destOrd="0" parTransId="{76255EEC-6BD5-4F06-9EFF-D890ABA5CFAA}" sibTransId="{03B1C4EA-AA3F-4105-9F36-E8D42DC63C91}"/>
    <dgm:cxn modelId="{1C1159E0-137D-4085-A770-358DFABA0C25}" type="presOf" srcId="{765260DB-453D-40FF-815A-C14737F5A426}" destId="{6F4F0375-5288-4D8E-AC6F-46CDC22DF2CA}" srcOrd="0" destOrd="0" presId="urn:microsoft.com/office/officeart/2018/2/layout/IconLabelList"/>
    <dgm:cxn modelId="{EAD96BE3-6D55-4021-960F-ECBD9CE4F893}" type="presOf" srcId="{E82FCA25-D175-43B7-A87F-5EF8FFCA20ED}" destId="{1304ECAD-FD2F-4272-8491-C99BA06B4FE0}" srcOrd="0" destOrd="0" presId="urn:microsoft.com/office/officeart/2018/2/layout/IconLabelList"/>
    <dgm:cxn modelId="{775BC2F9-7550-47B0-BA47-7D40B2A76DBF}" srcId="{765260DB-453D-40FF-815A-C14737F5A426}" destId="{E82FCA25-D175-43B7-A87F-5EF8FFCA20ED}" srcOrd="0" destOrd="0" parTransId="{2E31FFCB-B1BE-495A-99D8-F0C92D011B26}" sibTransId="{0CF5EA33-D433-4596-AF83-3CEDF750ECDF}"/>
    <dgm:cxn modelId="{0FDEB4FC-4B85-4192-80AA-A632BDED6E0D}" type="presOf" srcId="{0082BF92-9365-4781-AA88-7C73340B250B}" destId="{A2D8785F-798F-4A33-BF9F-77C9D25A7F5A}" srcOrd="0" destOrd="0" presId="urn:microsoft.com/office/officeart/2018/2/layout/IconLabelList"/>
    <dgm:cxn modelId="{E1486CBB-1DAF-4BC3-93EA-557B9810F152}" type="presParOf" srcId="{6F4F0375-5288-4D8E-AC6F-46CDC22DF2CA}" destId="{4FB36419-0B31-4D24-8E51-F8CABB17230D}" srcOrd="0" destOrd="0" presId="urn:microsoft.com/office/officeart/2018/2/layout/IconLabelList"/>
    <dgm:cxn modelId="{EB0E03A3-A488-498E-8049-61F6A5ED3836}" type="presParOf" srcId="{4FB36419-0B31-4D24-8E51-F8CABB17230D}" destId="{11F95A18-AF8D-43CC-B23B-4D31B1BC5F66}" srcOrd="0" destOrd="0" presId="urn:microsoft.com/office/officeart/2018/2/layout/IconLabelList"/>
    <dgm:cxn modelId="{4AEB779E-6FFF-4085-8F86-228D25CD0AB2}" type="presParOf" srcId="{4FB36419-0B31-4D24-8E51-F8CABB17230D}" destId="{418099F8-9200-4286-9E08-26F766E571C6}" srcOrd="1" destOrd="0" presId="urn:microsoft.com/office/officeart/2018/2/layout/IconLabelList"/>
    <dgm:cxn modelId="{8BCD6C9C-F2FD-4D00-AD0D-97A821D3E174}" type="presParOf" srcId="{4FB36419-0B31-4D24-8E51-F8CABB17230D}" destId="{1304ECAD-FD2F-4272-8491-C99BA06B4FE0}" srcOrd="2" destOrd="0" presId="urn:microsoft.com/office/officeart/2018/2/layout/IconLabelList"/>
    <dgm:cxn modelId="{37405C3D-056D-452E-83F0-07401F94AD66}" type="presParOf" srcId="{6F4F0375-5288-4D8E-AC6F-46CDC22DF2CA}" destId="{782B498D-98C1-4715-B440-8A2F7963EBF0}" srcOrd="1" destOrd="0" presId="urn:microsoft.com/office/officeart/2018/2/layout/IconLabelList"/>
    <dgm:cxn modelId="{9E8B629F-EAC7-4FF0-9967-42217567AEFF}" type="presParOf" srcId="{6F4F0375-5288-4D8E-AC6F-46CDC22DF2CA}" destId="{BBC5B7F0-5034-4913-BD87-66EC39808F49}" srcOrd="2" destOrd="0" presId="urn:microsoft.com/office/officeart/2018/2/layout/IconLabelList"/>
    <dgm:cxn modelId="{305F95BA-749E-4F5A-9036-2B8E126848C9}" type="presParOf" srcId="{BBC5B7F0-5034-4913-BD87-66EC39808F49}" destId="{4432D5B4-B32C-4BC3-B2EB-203CE948FDCE}" srcOrd="0" destOrd="0" presId="urn:microsoft.com/office/officeart/2018/2/layout/IconLabelList"/>
    <dgm:cxn modelId="{7B1EF723-093B-4215-9E78-F1FEBA172F48}" type="presParOf" srcId="{BBC5B7F0-5034-4913-BD87-66EC39808F49}" destId="{F0132D89-C2C7-4152-B813-E5D240E40B8F}" srcOrd="1" destOrd="0" presId="urn:microsoft.com/office/officeart/2018/2/layout/IconLabelList"/>
    <dgm:cxn modelId="{54485BE6-31F9-4547-82CD-7428BE659A12}" type="presParOf" srcId="{BBC5B7F0-5034-4913-BD87-66EC39808F49}" destId="{2143A6E8-6B2E-47E3-B5D2-D8BD4C6D3915}" srcOrd="2" destOrd="0" presId="urn:microsoft.com/office/officeart/2018/2/layout/IconLabelList"/>
    <dgm:cxn modelId="{98E4D573-3FE9-482A-8957-EAACB9F66870}" type="presParOf" srcId="{6F4F0375-5288-4D8E-AC6F-46CDC22DF2CA}" destId="{7BC694F8-7AAD-4FE4-B1FB-37FA111FA9D5}" srcOrd="3" destOrd="0" presId="urn:microsoft.com/office/officeart/2018/2/layout/IconLabelList"/>
    <dgm:cxn modelId="{D902D813-896A-4E5F-ACD2-B6CF5646E8B1}" type="presParOf" srcId="{6F4F0375-5288-4D8E-AC6F-46CDC22DF2CA}" destId="{144CAC1B-D803-4797-BC56-266A81C4CFE4}" srcOrd="4" destOrd="0" presId="urn:microsoft.com/office/officeart/2018/2/layout/IconLabelList"/>
    <dgm:cxn modelId="{7144A677-F17A-4CB1-AFFB-B5527EB79FEE}" type="presParOf" srcId="{144CAC1B-D803-4797-BC56-266A81C4CFE4}" destId="{1AB44CAC-AE1C-432D-ADEE-8DABFCE4A7C7}" srcOrd="0" destOrd="0" presId="urn:microsoft.com/office/officeart/2018/2/layout/IconLabelList"/>
    <dgm:cxn modelId="{80ED3A77-61D4-48CD-95B6-DF2B48C1D554}" type="presParOf" srcId="{144CAC1B-D803-4797-BC56-266A81C4CFE4}" destId="{F5E89ED9-6EB2-4C8C-AA5D-1CCA88CDEE06}" srcOrd="1" destOrd="0" presId="urn:microsoft.com/office/officeart/2018/2/layout/IconLabelList"/>
    <dgm:cxn modelId="{382DF370-E494-4CA3-91C6-04F24A70BD29}" type="presParOf" srcId="{144CAC1B-D803-4797-BC56-266A81C4CFE4}" destId="{A2D8785F-798F-4A33-BF9F-77C9D25A7F5A}" srcOrd="2" destOrd="0" presId="urn:microsoft.com/office/officeart/2018/2/layout/IconLabelList"/>
    <dgm:cxn modelId="{8F63E351-8ED7-4B4A-A54E-24A88DDB2B5D}" type="presParOf" srcId="{6F4F0375-5288-4D8E-AC6F-46CDC22DF2CA}" destId="{55DDB168-4CC9-4508-A6DD-C8F9CDF1685A}" srcOrd="5" destOrd="0" presId="urn:microsoft.com/office/officeart/2018/2/layout/IconLabelList"/>
    <dgm:cxn modelId="{39284440-C1BC-4AB2-B4DB-8061411074DE}" type="presParOf" srcId="{6F4F0375-5288-4D8E-AC6F-46CDC22DF2CA}" destId="{DE6CCA0C-33B8-448B-97E6-BFE41D759B6B}" srcOrd="6" destOrd="0" presId="urn:microsoft.com/office/officeart/2018/2/layout/IconLabelList"/>
    <dgm:cxn modelId="{8071040D-7276-4CA1-8EC1-1928F0EA106F}" type="presParOf" srcId="{DE6CCA0C-33B8-448B-97E6-BFE41D759B6B}" destId="{F65337D0-6707-4A5B-ACAD-EE0D74E78D28}" srcOrd="0" destOrd="0" presId="urn:microsoft.com/office/officeart/2018/2/layout/IconLabelList"/>
    <dgm:cxn modelId="{7190A083-6642-4A5A-98B0-0E8CF59430FA}" type="presParOf" srcId="{DE6CCA0C-33B8-448B-97E6-BFE41D759B6B}" destId="{75B34A02-7862-42BD-A36B-5C74768215A3}" srcOrd="1" destOrd="0" presId="urn:microsoft.com/office/officeart/2018/2/layout/IconLabelList"/>
    <dgm:cxn modelId="{54CFA4B8-210C-448F-B729-EA71DBBF1149}" type="presParOf" srcId="{DE6CCA0C-33B8-448B-97E6-BFE41D759B6B}" destId="{30152A0D-A52B-4F6B-8367-D30DDD3099B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95A18-AF8D-43CC-B23B-4D31B1BC5F66}">
      <dsp:nvSpPr>
        <dsp:cNvPr id="0" name=""/>
        <dsp:cNvSpPr/>
      </dsp:nvSpPr>
      <dsp:spPr>
        <a:xfrm>
          <a:off x="351497" y="310014"/>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4ECAD-FD2F-4272-8491-C99BA06B4FE0}">
      <dsp:nvSpPr>
        <dsp:cNvPr id="0" name=""/>
        <dsp:cNvSpPr/>
      </dsp:nvSpPr>
      <dsp:spPr>
        <a:xfrm>
          <a:off x="2967"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Talk only when you are holding the talking piece. </a:t>
          </a:r>
        </a:p>
      </dsp:txBody>
      <dsp:txXfrm>
        <a:off x="2967" y="1070449"/>
        <a:ext cx="1267382" cy="477833"/>
      </dsp:txXfrm>
    </dsp:sp>
    <dsp:sp modelId="{4432D5B4-B32C-4BC3-B2EB-203CE948FDCE}">
      <dsp:nvSpPr>
        <dsp:cNvPr id="0" name=""/>
        <dsp:cNvSpPr/>
      </dsp:nvSpPr>
      <dsp:spPr>
        <a:xfrm>
          <a:off x="1930504" y="316875"/>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A6E8-6B2E-47E3-B5D2-D8BD4C6D3915}">
      <dsp:nvSpPr>
        <dsp:cNvPr id="0" name=""/>
        <dsp:cNvSpPr/>
      </dsp:nvSpPr>
      <dsp:spPr>
        <a:xfrm>
          <a:off x="1492142" y="1091034"/>
          <a:ext cx="1447047" cy="45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When you are done sharing, hand the talking piece object to the person on your right.</a:t>
          </a:r>
        </a:p>
      </dsp:txBody>
      <dsp:txXfrm>
        <a:off x="1492142" y="1091034"/>
        <a:ext cx="1447047" cy="450386"/>
      </dsp:txXfrm>
    </dsp:sp>
    <dsp:sp modelId="{1AB44CAC-AE1C-432D-ADEE-8DABFCE4A7C7}">
      <dsp:nvSpPr>
        <dsp:cNvPr id="0" name=""/>
        <dsp:cNvSpPr/>
      </dsp:nvSpPr>
      <dsp:spPr>
        <a:xfrm>
          <a:off x="3509511" y="310014"/>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8785F-798F-4A33-BF9F-77C9D25A7F5A}">
      <dsp:nvSpPr>
        <dsp:cNvPr id="0" name=""/>
        <dsp:cNvSpPr/>
      </dsp:nvSpPr>
      <dsp:spPr>
        <a:xfrm>
          <a:off x="3160981"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If you are not holding it, listen respectfully to the person talking.</a:t>
          </a:r>
        </a:p>
      </dsp:txBody>
      <dsp:txXfrm>
        <a:off x="3160981" y="1070449"/>
        <a:ext cx="1267382" cy="477833"/>
      </dsp:txXfrm>
    </dsp:sp>
    <dsp:sp modelId="{F65337D0-6707-4A5B-ACAD-EE0D74E78D28}">
      <dsp:nvSpPr>
        <dsp:cNvPr id="0" name=""/>
        <dsp:cNvSpPr/>
      </dsp:nvSpPr>
      <dsp:spPr>
        <a:xfrm>
          <a:off x="4998686" y="310014"/>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2A0D-A52B-4F6B-8367-D30DDD3099B4}">
      <dsp:nvSpPr>
        <dsp:cNvPr id="0" name=""/>
        <dsp:cNvSpPr/>
      </dsp:nvSpPr>
      <dsp:spPr>
        <a:xfrm>
          <a:off x="4650155"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You always have the right to pass the talking piece without comment if you prefer not to speak.</a:t>
          </a:r>
        </a:p>
      </dsp:txBody>
      <dsp:txXfrm>
        <a:off x="4650155" y="1070449"/>
        <a:ext cx="1267382" cy="4778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5E649-A69B-40B0-BC35-48FDEF1E8571}" type="datetimeFigureOut">
              <a:rPr lang="en-US" smtClean="0"/>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CA9EC-7691-4BE4-BB7B-B2C4C6F4939B}" type="slidenum">
              <a:rPr lang="en-US" smtClean="0"/>
              <a:t>‹#›</a:t>
            </a:fld>
            <a:endParaRPr lang="en-US"/>
          </a:p>
        </p:txBody>
      </p:sp>
    </p:spTree>
    <p:extLst>
      <p:ext uri="{BB962C8B-B14F-4D97-AF65-F5344CB8AC3E}">
        <p14:creationId xmlns:p14="http://schemas.microsoft.com/office/powerpoint/2010/main" val="261798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gJJxbn1VjY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942215"/>
            <a:r>
              <a:rPr lang="en-US" dirty="0">
                <a:hlinkClick r:id="rId3"/>
              </a:rPr>
              <a:t>https://www.youtube.com/watch?v=gJJxbn1VjYo</a:t>
            </a:r>
            <a:endParaRPr lang="en-US" dirty="0"/>
          </a:p>
          <a:p>
            <a:pPr defTabSz="942215"/>
            <a:endParaRPr lang="en-US"/>
          </a:p>
          <a:p>
            <a:pPr defTabSz="942215"/>
            <a:endParaRPr lang="en-US">
              <a:cs typeface="Calibri"/>
            </a:endParaRPr>
          </a:p>
        </p:txBody>
      </p:sp>
      <p:sp>
        <p:nvSpPr>
          <p:cNvPr id="4" name="Slide Number Placeholder 3"/>
          <p:cNvSpPr>
            <a:spLocks noGrp="1"/>
          </p:cNvSpPr>
          <p:nvPr>
            <p:ph type="sldNum" sz="quarter" idx="5"/>
          </p:nvPr>
        </p:nvSpPr>
        <p:spPr/>
        <p:txBody>
          <a:bodyPr/>
          <a:lstStyle/>
          <a:p>
            <a:fld id="{50F84EB1-50FC-474E-9301-9BE95ED817AD}" type="slidenum">
              <a:rPr lang="en-US" smtClean="0"/>
              <a:t>3</a:t>
            </a:fld>
            <a:endParaRPr lang="en-US"/>
          </a:p>
        </p:txBody>
      </p:sp>
      <p:sp>
        <p:nvSpPr>
          <p:cNvPr id="5" name="Header Placeholder 4">
            <a:extLst>
              <a:ext uri="{FF2B5EF4-FFF2-40B4-BE49-F238E27FC236}">
                <a16:creationId xmlns:a16="http://schemas.microsoft.com/office/drawing/2014/main" id="{8D22D2F4-4727-4D5A-9ED9-B537BBC3F8A3}"/>
              </a:ext>
            </a:extLst>
          </p:cNvPr>
          <p:cNvSpPr>
            <a:spLocks noGrp="1"/>
          </p:cNvSpPr>
          <p:nvPr>
            <p:ph type="hdr" sz="quarter"/>
          </p:nvPr>
        </p:nvSpPr>
        <p:spPr/>
        <p:txBody>
          <a:bodyPr/>
          <a:lstStyle/>
          <a:p>
            <a:r>
              <a:rPr lang="en-US"/>
              <a:t>Restorative Approaches Training</a:t>
            </a:r>
          </a:p>
        </p:txBody>
      </p:sp>
    </p:spTree>
    <p:extLst>
      <p:ext uri="{BB962C8B-B14F-4D97-AF65-F5344CB8AC3E}">
        <p14:creationId xmlns:p14="http://schemas.microsoft.com/office/powerpoint/2010/main" val="367770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67036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7833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98078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5239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11332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401357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7BB0B-91D3-CE4B-9216-DB308A003CFF}" type="datetimeFigureOut">
              <a:rPr lang="en-US" smtClean="0"/>
              <a:t>12/30/2022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81189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7BB0B-91D3-CE4B-9216-DB308A003CFF}" type="datetimeFigureOut">
              <a:rPr lang="en-US" smtClean="0"/>
              <a:t>12/30/2022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61052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7BB0B-91D3-CE4B-9216-DB308A003CFF}" type="datetimeFigureOut">
              <a:rPr lang="en-US" smtClean="0"/>
              <a:t>12/30/2022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2491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846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61932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1962F-A89C-859B-CA13-AAD30D99AB77}"/>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F7BB0B-91D3-CE4B-9216-DB308A003CFF}" type="datetimeFigureOut">
              <a:rPr lang="en-US" smtClean="0"/>
              <a:t>12/30/2022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248431-2090-E848-83EC-AEF84EB13E35}" type="slidenum">
              <a:rPr lang="en-US" smtClean="0"/>
              <a:t>‹#›</a:t>
            </a:fld>
            <a:endParaRPr lang="en-US"/>
          </a:p>
        </p:txBody>
      </p:sp>
    </p:spTree>
    <p:extLst>
      <p:ext uri="{BB962C8B-B14F-4D97-AF65-F5344CB8AC3E}">
        <p14:creationId xmlns:p14="http://schemas.microsoft.com/office/powerpoint/2010/main" val="318586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ivingjusticepress.org/free-stuf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1_C6AE71FB.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yalsa.ala.org/thehub/2016/02/22/booklist-schooled-unexpectedly-or-talking-with-teens-about-tough-issues/" TargetMode="Externa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urses.lumenlearning.com/wmopen-psychology/chapter/introduction-to-treatment-modalities/"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6E27-AC80-4681-B729-6363EDCA4D3C}"/>
              </a:ext>
            </a:extLst>
          </p:cNvPr>
          <p:cNvSpPr>
            <a:spLocks noGrp="1"/>
          </p:cNvSpPr>
          <p:nvPr>
            <p:ph type="ctrTitle"/>
          </p:nvPr>
        </p:nvSpPr>
        <p:spPr/>
        <p:txBody>
          <a:bodyPr/>
          <a:lstStyle/>
          <a:p>
            <a:r>
              <a:rPr lang="en-US" dirty="0"/>
              <a:t>Restorative Approaches: Where It Can Work</a:t>
            </a:r>
          </a:p>
        </p:txBody>
      </p:sp>
      <p:sp>
        <p:nvSpPr>
          <p:cNvPr id="3" name="Subtitle 2">
            <a:extLst>
              <a:ext uri="{FF2B5EF4-FFF2-40B4-BE49-F238E27FC236}">
                <a16:creationId xmlns:a16="http://schemas.microsoft.com/office/drawing/2014/main" id="{30FF6AF3-2671-4962-AC6B-76D334C3A880}"/>
              </a:ext>
            </a:extLst>
          </p:cNvPr>
          <p:cNvSpPr>
            <a:spLocks noGrp="1"/>
          </p:cNvSpPr>
          <p:nvPr>
            <p:ph type="subTitle" idx="1"/>
          </p:nvPr>
        </p:nvSpPr>
        <p:spPr/>
        <p:txBody>
          <a:bodyPr/>
          <a:lstStyle/>
          <a:p>
            <a:r>
              <a:rPr lang="en-US" dirty="0"/>
              <a:t>Restorative Approaches Lesson 6</a:t>
            </a:r>
          </a:p>
        </p:txBody>
      </p:sp>
    </p:spTree>
    <p:extLst>
      <p:ext uri="{BB962C8B-B14F-4D97-AF65-F5344CB8AC3E}">
        <p14:creationId xmlns:p14="http://schemas.microsoft.com/office/powerpoint/2010/main" val="199598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B893-1799-473E-AF8F-1895D7E854E5}"/>
              </a:ext>
            </a:extLst>
          </p:cNvPr>
          <p:cNvSpPr>
            <a:spLocks noGrp="1"/>
          </p:cNvSpPr>
          <p:nvPr>
            <p:ph type="title"/>
          </p:nvPr>
        </p:nvSpPr>
        <p:spPr>
          <a:xfrm>
            <a:off x="628650" y="510777"/>
            <a:ext cx="7886700" cy="789571"/>
          </a:xfrm>
        </p:spPr>
        <p:txBody>
          <a:bodyPr>
            <a:normAutofit/>
          </a:bodyPr>
          <a:lstStyle/>
          <a:p>
            <a:r>
              <a:rPr lang="en-US" sz="2800" dirty="0"/>
              <a:t>You Have Mastered Some Important Skills:</a:t>
            </a:r>
            <a:endParaRPr lang="en-US" dirty="0"/>
          </a:p>
        </p:txBody>
      </p:sp>
      <p:sp>
        <p:nvSpPr>
          <p:cNvPr id="3" name="Content Placeholder 2">
            <a:extLst>
              <a:ext uri="{FF2B5EF4-FFF2-40B4-BE49-F238E27FC236}">
                <a16:creationId xmlns:a16="http://schemas.microsoft.com/office/drawing/2014/main" id="{2B4B9B05-3403-4124-B374-385079BE9576}"/>
              </a:ext>
            </a:extLst>
          </p:cNvPr>
          <p:cNvSpPr>
            <a:spLocks noGrp="1"/>
          </p:cNvSpPr>
          <p:nvPr>
            <p:ph idx="1"/>
          </p:nvPr>
        </p:nvSpPr>
        <p:spPr>
          <a:xfrm>
            <a:off x="628650" y="1300349"/>
            <a:ext cx="7886700" cy="3332374"/>
          </a:xfrm>
        </p:spPr>
        <p:txBody>
          <a:bodyPr/>
          <a:lstStyle/>
          <a:p>
            <a:pPr>
              <a:buFont typeface="Wingdings" panose="05000000000000000000" pitchFamily="2" charset="2"/>
              <a:buChar char="ü"/>
            </a:pPr>
            <a:r>
              <a:rPr lang="en-US" dirty="0"/>
              <a:t>You have explored the concepts behind a different paradigm for discipline and conflict resolution called Restorative Approaches.</a:t>
            </a:r>
          </a:p>
          <a:p>
            <a:pPr>
              <a:buFont typeface="Wingdings" panose="05000000000000000000" pitchFamily="2" charset="2"/>
              <a:buChar char="ü"/>
            </a:pPr>
            <a:endParaRPr lang="en-US" sz="400" dirty="0"/>
          </a:p>
          <a:p>
            <a:pPr>
              <a:buFont typeface="Wingdings" panose="05000000000000000000" pitchFamily="2" charset="2"/>
              <a:buChar char="ü"/>
            </a:pPr>
            <a:r>
              <a:rPr lang="en-US" dirty="0"/>
              <a:t>You looked at a fictional case study and considered how traditional discipline impacted one student’s experience and how restorative approaches might have led to a different experience.</a:t>
            </a:r>
          </a:p>
          <a:p>
            <a:pPr marL="0" indent="0">
              <a:buNone/>
            </a:pPr>
            <a:endParaRPr lang="en-US" sz="700" dirty="0"/>
          </a:p>
          <a:p>
            <a:pPr>
              <a:buFont typeface="Wingdings" panose="05000000000000000000" pitchFamily="2" charset="2"/>
              <a:buChar char="ü"/>
            </a:pPr>
            <a:r>
              <a:rPr lang="en-US" dirty="0"/>
              <a:t>You have used your circle skills to share your insights and to hear your colleagues’ thoughts as well.</a:t>
            </a:r>
            <a:endParaRPr lang="en-US" sz="400" dirty="0"/>
          </a:p>
          <a:p>
            <a:pPr>
              <a:buFont typeface="Wingdings" panose="05000000000000000000" pitchFamily="2" charset="2"/>
              <a:buChar char="ü"/>
            </a:pPr>
            <a:endParaRPr lang="en-US" dirty="0"/>
          </a:p>
        </p:txBody>
      </p:sp>
      <p:sp>
        <p:nvSpPr>
          <p:cNvPr id="4" name="TextBox 3">
            <a:extLst>
              <a:ext uri="{FF2B5EF4-FFF2-40B4-BE49-F238E27FC236}">
                <a16:creationId xmlns:a16="http://schemas.microsoft.com/office/drawing/2014/main" id="{E2A70F63-252D-4FA2-864B-97614C86FFA4}"/>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70893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33E-31F7-46E6-A778-1D06C48082FB}"/>
              </a:ext>
            </a:extLst>
          </p:cNvPr>
          <p:cNvSpPr>
            <a:spLocks noGrp="1"/>
          </p:cNvSpPr>
          <p:nvPr>
            <p:ph type="title"/>
          </p:nvPr>
        </p:nvSpPr>
        <p:spPr>
          <a:xfrm>
            <a:off x="628650" y="777922"/>
            <a:ext cx="7886700" cy="490094"/>
          </a:xfrm>
        </p:spPr>
        <p:txBody>
          <a:bodyPr>
            <a:normAutofit fontScale="90000"/>
          </a:bodyPr>
          <a:lstStyle/>
          <a:p>
            <a:r>
              <a:rPr lang="en-US" dirty="0"/>
              <a:t>Special Thanks to . . .</a:t>
            </a:r>
          </a:p>
        </p:txBody>
      </p:sp>
      <p:sp>
        <p:nvSpPr>
          <p:cNvPr id="3" name="Content Placeholder 2">
            <a:extLst>
              <a:ext uri="{FF2B5EF4-FFF2-40B4-BE49-F238E27FC236}">
                <a16:creationId xmlns:a16="http://schemas.microsoft.com/office/drawing/2014/main" id="{AAE4BD00-63D3-4809-8607-6CAC0511C411}"/>
              </a:ext>
            </a:extLst>
          </p:cNvPr>
          <p:cNvSpPr>
            <a:spLocks noGrp="1"/>
          </p:cNvSpPr>
          <p:nvPr>
            <p:ph idx="1"/>
          </p:nvPr>
        </p:nvSpPr>
        <p:spPr>
          <a:xfrm>
            <a:off x="628649" y="1314147"/>
            <a:ext cx="7886700" cy="3063230"/>
          </a:xfrm>
        </p:spPr>
        <p:txBody>
          <a:bodyPr vert="horz" lIns="91440" tIns="45720" rIns="91440" bIns="45720" rtlCol="0" anchor="t">
            <a:normAutofit lnSpcReduction="10000"/>
          </a:bodyPr>
          <a:lstStyle/>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This series of restorative approaches lessons is made possible through the generous financial support of the Charles Crane Family Foundation.</a:t>
            </a:r>
          </a:p>
          <a:p>
            <a:endPar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sz="1800" kern="0" dirty="0">
              <a:latin typeface="Calibri Light" panose="020F0302020204030204" pitchFamily="34" charset="0"/>
              <a:ea typeface="Times New Roman" panose="02020603050405020304" pitchFamily="18" charset="0"/>
              <a:cs typeface="Times New Roman" panose="02020603050405020304" pitchFamily="18" charset="0"/>
            </a:endParaRPr>
          </a:p>
          <a:p>
            <a:endParaRPr lang="en-US" sz="1800" kern="0" dirty="0">
              <a:latin typeface="Calibri Light"/>
              <a:ea typeface="Times New Roman" panose="02020603050405020304" pitchFamily="18" charset="0"/>
              <a:cs typeface="Times New Roman"/>
            </a:endParaRPr>
          </a:p>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C-DRUM recognizes:</a:t>
            </a:r>
          </a:p>
          <a:p>
            <a:pPr lvl="1"/>
            <a:r>
              <a:rPr lang="en-US" sz="1500" kern="0" dirty="0">
                <a:effectLst/>
                <a:latin typeface="Calibri Light" panose="020F0302020204030204" pitchFamily="34" charset="0"/>
                <a:ea typeface="Times New Roman" panose="02020603050405020304" pitchFamily="18" charset="0"/>
                <a:cs typeface="Times New Roman" panose="02020603050405020304" pitchFamily="18" charset="0"/>
              </a:rPr>
              <a:t>Luke Roberts, formerly of Resolve Consultants, for their video, </a:t>
            </a:r>
            <a:r>
              <a:rPr lang="en-US" sz="1500" i="1" kern="0" dirty="0">
                <a:effectLst/>
                <a:latin typeface="Calibri Light" panose="020F0302020204030204" pitchFamily="34" charset="0"/>
                <a:ea typeface="Times New Roman" panose="02020603050405020304" pitchFamily="18" charset="0"/>
                <a:cs typeface="Times New Roman" panose="02020603050405020304" pitchFamily="18" charset="0"/>
              </a:rPr>
              <a:t>A Short Introduction to Restorative Approaches</a:t>
            </a:r>
          </a:p>
          <a:p>
            <a:pPr lvl="1"/>
            <a:r>
              <a:rPr lang="en-US" sz="1500" kern="0" dirty="0">
                <a:latin typeface="Calibri Light"/>
                <a:ea typeface="Times New Roman" panose="02020603050405020304" pitchFamily="18" charset="0"/>
                <a:cs typeface="Times New Roman"/>
              </a:rPr>
              <a:t>Howard Zehr, for his </a:t>
            </a:r>
            <a:r>
              <a:rPr lang="en-US" sz="1500" i="1" kern="0" dirty="0">
                <a:latin typeface="Calibri Light"/>
                <a:ea typeface="Times New Roman" panose="02020603050405020304" pitchFamily="18" charset="0"/>
                <a:cs typeface="Times New Roman"/>
              </a:rPr>
              <a:t>Little Book of Restorative Justice</a:t>
            </a:r>
            <a:r>
              <a:rPr lang="en-US" sz="1500" kern="0" dirty="0">
                <a:latin typeface="Calibri Light"/>
                <a:ea typeface="Times New Roman" panose="02020603050405020304" pitchFamily="18" charset="0"/>
                <a:cs typeface="Times New Roman"/>
              </a:rPr>
              <a:t>, page 30, 31, and 36</a:t>
            </a:r>
          </a:p>
          <a:p>
            <a:pPr lvl="1"/>
            <a:r>
              <a:rPr lang="en-US" sz="1500" kern="0" dirty="0">
                <a:ea typeface="+mn-lt"/>
                <a:cs typeface="+mn-lt"/>
              </a:rPr>
              <a:t>Living Justice Press for The Seven Core Assumptions (developed by Kay </a:t>
            </a:r>
            <a:r>
              <a:rPr lang="en-US" sz="1500" kern="0" dirty="0" err="1">
                <a:ea typeface="+mn-lt"/>
                <a:cs typeface="+mn-lt"/>
              </a:rPr>
              <a:t>Pranis</a:t>
            </a:r>
            <a:r>
              <a:rPr lang="en-US" sz="1500" kern="0" dirty="0">
                <a:ea typeface="+mn-lt"/>
                <a:cs typeface="+mn-lt"/>
              </a:rPr>
              <a:t> and </a:t>
            </a:r>
            <a:r>
              <a:rPr lang="en-US" sz="1500" kern="0">
                <a:ea typeface="+mn-lt"/>
                <a:cs typeface="+mn-lt"/>
              </a:rPr>
              <a:t>Carolyn Boyes-Watson) available for free at </a:t>
            </a:r>
            <a:r>
              <a:rPr lang="en-US" sz="1500" kern="0" dirty="0">
                <a:ea typeface="+mn-lt"/>
                <a:cs typeface="+mn-lt"/>
                <a:hlinkClick r:id="rId2"/>
              </a:rPr>
              <a:t>https://livingjusticepress.org/free-stuff/</a:t>
            </a:r>
            <a:endParaRPr lang="en-US" sz="1500" kern="0">
              <a:ea typeface="+mn-lt"/>
              <a:cs typeface="+mn-lt"/>
            </a:endParaRPr>
          </a:p>
          <a:p>
            <a:pPr lvl="1"/>
            <a:endParaRPr lang="en-US" sz="1500" kern="0" dirty="0">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effectLst/>
              <a:latin typeface="Calibri" panose="020F0502020204030204"/>
              <a:ea typeface="Times New Roman" panose="02020603050405020304" pitchFamily="18" charset="0"/>
              <a:cs typeface="Calibri" panose="020F0502020204030204"/>
            </a:endParaRPr>
          </a:p>
        </p:txBody>
      </p:sp>
      <p:sp>
        <p:nvSpPr>
          <p:cNvPr id="4" name="TextBox 3">
            <a:extLst>
              <a:ext uri="{FF2B5EF4-FFF2-40B4-BE49-F238E27FC236}">
                <a16:creationId xmlns:a16="http://schemas.microsoft.com/office/drawing/2014/main" id="{D889EC04-A1E6-4C91-97E8-17580D81809F}"/>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pic>
        <p:nvPicPr>
          <p:cNvPr id="5" name="Picture 4" descr="A picture containing graphical user interface&#10;&#10;Description automatically generated">
            <a:extLst>
              <a:ext uri="{FF2B5EF4-FFF2-40B4-BE49-F238E27FC236}">
                <a16:creationId xmlns:a16="http://schemas.microsoft.com/office/drawing/2014/main" id="{149361B1-2E64-497B-8803-7180207B67F1}"/>
              </a:ext>
            </a:extLst>
          </p:cNvPr>
          <p:cNvPicPr>
            <a:picLocks noChangeAspect="1"/>
          </p:cNvPicPr>
          <p:nvPr/>
        </p:nvPicPr>
        <p:blipFill rotWithShape="1">
          <a:blip r:embed="rId3"/>
          <a:srcRect l="56463" t="4189" b="49022"/>
          <a:stretch/>
        </p:blipFill>
        <p:spPr>
          <a:xfrm>
            <a:off x="2929029" y="2124301"/>
            <a:ext cx="2587872" cy="399351"/>
          </a:xfrm>
          <a:prstGeom prst="rect">
            <a:avLst/>
          </a:prstGeom>
        </p:spPr>
      </p:pic>
    </p:spTree>
    <p:extLst>
      <p:ext uri="{BB962C8B-B14F-4D97-AF65-F5344CB8AC3E}">
        <p14:creationId xmlns:p14="http://schemas.microsoft.com/office/powerpoint/2010/main" val="217716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CAE3-2C18-4191-A715-352DA95700AB}"/>
              </a:ext>
            </a:extLst>
          </p:cNvPr>
          <p:cNvSpPr>
            <a:spLocks noGrp="1"/>
          </p:cNvSpPr>
          <p:nvPr>
            <p:ph type="title"/>
          </p:nvPr>
        </p:nvSpPr>
        <p:spPr>
          <a:xfrm>
            <a:off x="491490" y="273843"/>
            <a:ext cx="3840085" cy="1269596"/>
          </a:xfrm>
        </p:spPr>
        <p:txBody>
          <a:bodyPr>
            <a:normAutofit/>
          </a:bodyPr>
          <a:lstStyle/>
          <a:p>
            <a:r>
              <a:rPr lang="en-US" dirty="0"/>
              <a:t>Welcome!</a:t>
            </a:r>
          </a:p>
        </p:txBody>
      </p:sp>
      <p:sp>
        <p:nvSpPr>
          <p:cNvPr id="3" name="Content Placeholder 2">
            <a:extLst>
              <a:ext uri="{FF2B5EF4-FFF2-40B4-BE49-F238E27FC236}">
                <a16:creationId xmlns:a16="http://schemas.microsoft.com/office/drawing/2014/main" id="{60B8C368-5722-4510-B822-B21238F68715}"/>
              </a:ext>
            </a:extLst>
          </p:cNvPr>
          <p:cNvSpPr>
            <a:spLocks noGrp="1"/>
          </p:cNvSpPr>
          <p:nvPr>
            <p:ph idx="1"/>
          </p:nvPr>
        </p:nvSpPr>
        <p:spPr>
          <a:xfrm>
            <a:off x="491490" y="1364571"/>
            <a:ext cx="4872963" cy="2948213"/>
          </a:xfrm>
        </p:spPr>
        <p:txBody>
          <a:bodyPr vert="horz" lIns="91440" tIns="45720" rIns="91440" bIns="45720" rtlCol="0" anchor="t">
            <a:noAutofit/>
          </a:bodyPr>
          <a:lstStyle/>
          <a:p>
            <a:pPr marL="0" indent="0">
              <a:buNone/>
            </a:pPr>
            <a:r>
              <a:rPr lang="en-US" sz="1800" dirty="0"/>
              <a:t>By now you have used circle to share thoughts, collaborate on guidelines and explore and share something about your experiences with harm—from both experiencing and causing it.</a:t>
            </a:r>
            <a:endParaRPr lang="en-US" sz="1800">
              <a:cs typeface="Calibri"/>
            </a:endParaRPr>
          </a:p>
          <a:p>
            <a:pPr marL="0" indent="0">
              <a:buNone/>
            </a:pPr>
            <a:r>
              <a:rPr lang="en-US" sz="1800" dirty="0"/>
              <a:t>In today’s lesson you will learn how restorative approaches treat situations of harm and conflict, and how their approach differs from the traditional way we have addressed problem behavior in schools.</a:t>
            </a:r>
            <a:endParaRPr lang="en-US" sz="1800">
              <a:cs typeface="Calibri"/>
            </a:endParaRPr>
          </a:p>
          <a:p>
            <a:pPr marL="0" indent="0">
              <a:buNone/>
            </a:pPr>
            <a:r>
              <a:rPr lang="en-US" sz="1800" dirty="0"/>
              <a:t>Don’t move your chairs into circle yet! Stay in your desk to take a look at the following information.</a:t>
            </a:r>
            <a:endParaRPr lang="en-US" sz="1800" dirty="0">
              <a:cs typeface="Calibri"/>
            </a:endParaRPr>
          </a:p>
        </p:txBody>
      </p:sp>
      <p:pic>
        <p:nvPicPr>
          <p:cNvPr id="5" name="Picture 4">
            <a:extLst>
              <a:ext uri="{FF2B5EF4-FFF2-40B4-BE49-F238E27FC236}">
                <a16:creationId xmlns:a16="http://schemas.microsoft.com/office/drawing/2014/main" id="{BA51EC96-2827-4EDC-9793-0D077C08318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590" t="34557" r="45899" b="216"/>
          <a:stretch/>
        </p:blipFill>
        <p:spPr>
          <a:xfrm>
            <a:off x="5363485" y="-38839"/>
            <a:ext cx="3779454" cy="52192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4E9E0FB3-D90C-4859-8A37-0DCCB4A326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
        <p:nvSpPr>
          <p:cNvPr id="4" name="TextBox 3">
            <a:extLst>
              <a:ext uri="{FF2B5EF4-FFF2-40B4-BE49-F238E27FC236}">
                <a16:creationId xmlns:a16="http://schemas.microsoft.com/office/drawing/2014/main" id="{9F414C4E-FAFA-1D53-5481-D0C18FBD6278}"/>
              </a:ext>
            </a:extLst>
          </p:cNvPr>
          <p:cNvSpPr txBox="1"/>
          <p:nvPr/>
        </p:nvSpPr>
        <p:spPr>
          <a:xfrm>
            <a:off x="4408488" y="5143500"/>
            <a:ext cx="4735512" cy="317500"/>
          </a:xfrm>
          <a:prstGeom prst="rect">
            <a:avLst/>
          </a:prstGeom>
        </p:spPr>
        <p:txBody>
          <a:bodyPr>
            <a:normAutofit fontScale="77500" lnSpcReduction="20000"/>
          </a:bodyPr>
          <a:lstStyle/>
          <a:p>
            <a:r>
              <a:rPr lang="en-US">
                <a:hlinkClick r:id="rId4"/>
              </a:rPr>
              <a:t>This Photo</a:t>
            </a:r>
            <a:r>
              <a:rPr lang="en-US"/>
              <a:t> by Unknown author is licensed under </a:t>
            </a:r>
            <a:r>
              <a:rPr lang="en-US">
                <a:hlinkClick r:id="rId5"/>
              </a:rPr>
              <a:t>CC BY-NC-ND</a:t>
            </a:r>
            <a:r>
              <a:rPr lang="en-US"/>
              <a:t>.</a:t>
            </a:r>
          </a:p>
        </p:txBody>
      </p:sp>
    </p:spTree>
    <p:extLst>
      <p:ext uri="{BB962C8B-B14F-4D97-AF65-F5344CB8AC3E}">
        <p14:creationId xmlns:p14="http://schemas.microsoft.com/office/powerpoint/2010/main" val="3333321211"/>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duction to Restorative Approaches">
            <a:hlinkClick r:id="" action="ppaction://media"/>
            <a:extLst>
              <a:ext uri="{FF2B5EF4-FFF2-40B4-BE49-F238E27FC236}">
                <a16:creationId xmlns:a16="http://schemas.microsoft.com/office/drawing/2014/main" id="{31FF74AB-BFFA-40A5-B330-388A865C051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105752" y="710923"/>
            <a:ext cx="7084309" cy="349102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8C51A818-EE99-4ECC-AC13-D9A5657D5BE6}"/>
              </a:ext>
            </a:extLst>
          </p:cNvPr>
          <p:cNvSpPr>
            <a:spLocks noGrp="1"/>
          </p:cNvSpPr>
          <p:nvPr>
            <p:ph type="title"/>
          </p:nvPr>
        </p:nvSpPr>
        <p:spPr>
          <a:xfrm>
            <a:off x="1057495" y="82231"/>
            <a:ext cx="8227457" cy="857027"/>
          </a:xfrm>
        </p:spPr>
        <p:txBody>
          <a:bodyPr/>
          <a:lstStyle/>
          <a:p>
            <a:r>
              <a:rPr lang="en-US" dirty="0"/>
              <a:t>Restorative Approaches Illustrated</a:t>
            </a:r>
          </a:p>
        </p:txBody>
      </p:sp>
      <p:sp>
        <p:nvSpPr>
          <p:cNvPr id="3" name="TextBox 2">
            <a:extLst>
              <a:ext uri="{FF2B5EF4-FFF2-40B4-BE49-F238E27FC236}">
                <a16:creationId xmlns:a16="http://schemas.microsoft.com/office/drawing/2014/main" id="{6B620748-3D8F-2663-BAE7-F6A292B3D4D2}"/>
              </a:ext>
            </a:extLst>
          </p:cNvPr>
          <p:cNvSpPr txBox="1"/>
          <p:nvPr/>
        </p:nvSpPr>
        <p:spPr>
          <a:xfrm>
            <a:off x="2363680" y="4294572"/>
            <a:ext cx="54375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ea typeface="+mn-lt"/>
                <a:cs typeface="+mn-lt"/>
              </a:rPr>
              <a:t>C-DRUM thanks Luke Roberts, formerly of Resolve Consultants, for their video, </a:t>
            </a:r>
            <a:r>
              <a:rPr lang="en-US" sz="1500" i="1" dirty="0">
                <a:ea typeface="+mn-lt"/>
                <a:cs typeface="+mn-lt"/>
              </a:rPr>
              <a:t>A Short Introduction to Restorative Approaches</a:t>
            </a:r>
            <a:endParaRPr lang="en-US" sz="1500" i="1" dirty="0">
              <a:cs typeface="Calibri"/>
            </a:endParaRPr>
          </a:p>
        </p:txBody>
      </p:sp>
    </p:spTree>
    <p:custDataLst>
      <p:tags r:id="rId1"/>
    </p:custDataLst>
    <p:extLst>
      <p:ext uri="{BB962C8B-B14F-4D97-AF65-F5344CB8AC3E}">
        <p14:creationId xmlns:p14="http://schemas.microsoft.com/office/powerpoint/2010/main" val="2426932889"/>
      </p:ext>
    </p:extLst>
  </p:cSld>
  <p:clrMapOvr>
    <a:masterClrMapping/>
  </p:clrMapOvr>
  <mc:AlternateContent xmlns:mc="http://schemas.openxmlformats.org/markup-compatibility/2006" xmlns:p14="http://schemas.microsoft.com/office/powerpoint/2010/main">
    <mc:Choice Requires="p14">
      <p:transition spd="slow" p14:dur="2000" advTm="140797"/>
    </mc:Choice>
    <mc:Fallback xmlns="">
      <p:transition spd="slow" advTm="140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bldLst>
      <p:bldP spid="2" grpId="0"/>
    </p:bldLst>
  </p:timing>
  <p:extLst>
    <p:ext uri="{E180D4A7-C9FB-4DFB-919C-405C955672EB}">
      <p14:showEvtLst xmlns:p14="http://schemas.microsoft.com/office/powerpoint/2010/main">
        <p14:playEvt time="650" objId="4"/>
        <p14:stopEvt time="14028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D01D-B06F-8AD7-C6BE-4BA4D3EA1ECF}"/>
              </a:ext>
            </a:extLst>
          </p:cNvPr>
          <p:cNvSpPr>
            <a:spLocks noGrp="1"/>
          </p:cNvSpPr>
          <p:nvPr>
            <p:ph type="title"/>
          </p:nvPr>
        </p:nvSpPr>
        <p:spPr>
          <a:xfrm>
            <a:off x="4813299" y="367902"/>
            <a:ext cx="3968748" cy="566854"/>
          </a:xfrm>
        </p:spPr>
        <p:txBody>
          <a:bodyPr anchor="b">
            <a:normAutofit/>
          </a:bodyPr>
          <a:lstStyle/>
          <a:p>
            <a:r>
              <a:rPr lang="en-US" sz="3000">
                <a:cs typeface="Calibri Light"/>
              </a:rPr>
              <a:t>Circle Time</a:t>
            </a:r>
          </a:p>
        </p:txBody>
      </p:sp>
      <p:pic>
        <p:nvPicPr>
          <p:cNvPr id="5" name="Picture 4" descr="A picture containing chair, floor, table, dining&#10;&#10;Description automatically generated">
            <a:extLst>
              <a:ext uri="{FF2B5EF4-FFF2-40B4-BE49-F238E27FC236}">
                <a16:creationId xmlns:a16="http://schemas.microsoft.com/office/drawing/2014/main" id="{74BFC60E-E24E-275F-6E7E-F9F1C281D0C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006" r="41983" b="1"/>
          <a:stretch/>
        </p:blipFill>
        <p:spPr>
          <a:xfrm>
            <a:off x="1" y="1189"/>
            <a:ext cx="4427737" cy="498140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Content Placeholder 6">
            <a:extLst>
              <a:ext uri="{FF2B5EF4-FFF2-40B4-BE49-F238E27FC236}">
                <a16:creationId xmlns:a16="http://schemas.microsoft.com/office/drawing/2014/main" id="{491BEC73-3C07-8127-4E57-DE50A7D1E75D}"/>
              </a:ext>
            </a:extLst>
          </p:cNvPr>
          <p:cNvSpPr>
            <a:spLocks noGrp="1"/>
          </p:cNvSpPr>
          <p:nvPr>
            <p:ph idx="1"/>
          </p:nvPr>
        </p:nvSpPr>
        <p:spPr>
          <a:xfrm>
            <a:off x="4822924" y="1112020"/>
            <a:ext cx="4146981" cy="2286960"/>
          </a:xfrm>
        </p:spPr>
        <p:txBody>
          <a:bodyPr vert="horz" lIns="91440" tIns="45720" rIns="91440" bIns="45720" rtlCol="0" anchor="t">
            <a:noAutofit/>
          </a:bodyPr>
          <a:lstStyle/>
          <a:p>
            <a:r>
              <a:rPr lang="en-US" sz="2000" dirty="0">
                <a:ea typeface="+mn-lt"/>
                <a:cs typeface="+mn-lt"/>
              </a:rPr>
              <a:t>Thank you for thinking about these key concepts of restorative approaches.</a:t>
            </a:r>
          </a:p>
          <a:p>
            <a:r>
              <a:rPr lang="en-US" sz="2000" dirty="0">
                <a:ea typeface="+mn-lt"/>
                <a:cs typeface="+mn-lt"/>
              </a:rPr>
              <a:t>Please move your chairs into one large circle where everyone can see and hear each other clearly.</a:t>
            </a:r>
          </a:p>
          <a:p>
            <a:r>
              <a:rPr lang="en-US" sz="2000" dirty="0">
                <a:ea typeface="+mn-lt"/>
                <a:cs typeface="+mn-lt"/>
              </a:rPr>
              <a:t>You will use this circle to unpack some of what you've learned about restorative approaches so far, and to think about how they might apply to situations in schools and other places.</a:t>
            </a:r>
            <a:endParaRPr lang="en-US" sz="2000">
              <a:cs typeface="Calibri" panose="020F0502020204030204"/>
            </a:endParaRPr>
          </a:p>
        </p:txBody>
      </p:sp>
    </p:spTree>
    <p:extLst>
      <p:ext uri="{BB962C8B-B14F-4D97-AF65-F5344CB8AC3E}">
        <p14:creationId xmlns:p14="http://schemas.microsoft.com/office/powerpoint/2010/main" val="73147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BEC4-2F94-48EB-B8CA-4A925618D427}"/>
              </a:ext>
            </a:extLst>
          </p:cNvPr>
          <p:cNvSpPr>
            <a:spLocks noGrp="1"/>
          </p:cNvSpPr>
          <p:nvPr>
            <p:ph type="title"/>
          </p:nvPr>
        </p:nvSpPr>
        <p:spPr>
          <a:xfrm>
            <a:off x="628650" y="510777"/>
            <a:ext cx="7886700" cy="994172"/>
          </a:xfrm>
        </p:spPr>
        <p:txBody>
          <a:bodyPr/>
          <a:lstStyle/>
          <a:p>
            <a:r>
              <a:rPr lang="en-US"/>
              <a:t>Sitting in your chairs . . .</a:t>
            </a:r>
            <a:endParaRPr lang="en-US" dirty="0"/>
          </a:p>
        </p:txBody>
      </p:sp>
      <p:sp>
        <p:nvSpPr>
          <p:cNvPr id="3" name="Content Placeholder 2">
            <a:extLst>
              <a:ext uri="{FF2B5EF4-FFF2-40B4-BE49-F238E27FC236}">
                <a16:creationId xmlns:a16="http://schemas.microsoft.com/office/drawing/2014/main" id="{23E336E7-B1B0-427B-86C9-26DAB8161279}"/>
              </a:ext>
            </a:extLst>
          </p:cNvPr>
          <p:cNvSpPr>
            <a:spLocks noGrp="1"/>
          </p:cNvSpPr>
          <p:nvPr>
            <p:ph idx="1"/>
          </p:nvPr>
        </p:nvSpPr>
        <p:spPr>
          <a:xfrm>
            <a:off x="628650" y="1592825"/>
            <a:ext cx="7886700" cy="3039897"/>
          </a:xfrm>
        </p:spPr>
        <p:txBody>
          <a:bodyPr vert="horz" lIns="91440" tIns="45720" rIns="91440" bIns="45720" rtlCol="0" anchor="t">
            <a:normAutofit/>
          </a:bodyPr>
          <a:lstStyle/>
          <a:p>
            <a:r>
              <a:rPr lang="en-US" sz="2500" dirty="0"/>
              <a:t>Take a moment to get quiet and calm.</a:t>
            </a:r>
            <a:endParaRPr lang="en-US" sz="2500">
              <a:cs typeface="Calibri"/>
            </a:endParaRPr>
          </a:p>
          <a:p>
            <a:r>
              <a:rPr lang="en-US" sz="2500" dirty="0"/>
              <a:t>Take a deep, cleansing breath that fills your lungs, then exhale slowly.</a:t>
            </a:r>
            <a:endParaRPr lang="en-US" sz="2500">
              <a:cs typeface="Calibri"/>
            </a:endParaRPr>
          </a:p>
          <a:p>
            <a:r>
              <a:rPr lang="en-US" sz="2500" dirty="0"/>
              <a:t>Repeat two more times so you’ve taken three full, deep breaths.</a:t>
            </a:r>
            <a:endParaRPr lang="en-US" sz="2500" dirty="0">
              <a:cs typeface="Calibri"/>
            </a:endParaRPr>
          </a:p>
          <a:p>
            <a:pPr marL="0" indent="0">
              <a:buNone/>
            </a:pPr>
            <a:endParaRPr lang="en-US" dirty="0"/>
          </a:p>
        </p:txBody>
      </p:sp>
      <p:sp>
        <p:nvSpPr>
          <p:cNvPr id="4" name="TextBox 3">
            <a:extLst>
              <a:ext uri="{FF2B5EF4-FFF2-40B4-BE49-F238E27FC236}">
                <a16:creationId xmlns:a16="http://schemas.microsoft.com/office/drawing/2014/main" id="{F009D42A-212B-4470-866A-23ED5A60FE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endParaRPr lang="en-US" sz="1000" dirty="0">
              <a:effectLst/>
              <a:latin typeface="+mj-lt"/>
              <a:ea typeface="Calibri" panose="020F0502020204030204" pitchFamily="34" charset="0"/>
            </a:endParaRPr>
          </a:p>
        </p:txBody>
      </p:sp>
    </p:spTree>
    <p:extLst>
      <p:ext uri="{BB962C8B-B14F-4D97-AF65-F5344CB8AC3E}">
        <p14:creationId xmlns:p14="http://schemas.microsoft.com/office/powerpoint/2010/main" val="357405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96E3-7829-4311-B498-3D4836B142F1}"/>
              </a:ext>
            </a:extLst>
          </p:cNvPr>
          <p:cNvSpPr>
            <a:spLocks noGrp="1"/>
          </p:cNvSpPr>
          <p:nvPr>
            <p:ph type="title"/>
          </p:nvPr>
        </p:nvSpPr>
        <p:spPr>
          <a:xfrm>
            <a:off x="360759" y="2814636"/>
            <a:ext cx="2468166" cy="1196925"/>
          </a:xfrm>
        </p:spPr>
        <p:txBody>
          <a:bodyPr anchor="ctr">
            <a:normAutofit/>
          </a:bodyPr>
          <a:lstStyle/>
          <a:p>
            <a:r>
              <a:rPr lang="en-US" sz="2800" dirty="0"/>
              <a:t>Remember the Process?</a:t>
            </a:r>
            <a:endParaRPr lang="en-US" sz="2700" dirty="0"/>
          </a:p>
        </p:txBody>
      </p:sp>
      <p:pic>
        <p:nvPicPr>
          <p:cNvPr id="4" name="Picture 3" descr="Royalty Free Racial Stock Photos | rawpixel">
            <a:extLst>
              <a:ext uri="{FF2B5EF4-FFF2-40B4-BE49-F238E27FC236}">
                <a16:creationId xmlns:a16="http://schemas.microsoft.com/office/drawing/2014/main" id="{A67F1509-7B55-4F03-B887-5DC851FF56E2}"/>
              </a:ext>
            </a:extLst>
          </p:cNvPr>
          <p:cNvPicPr>
            <a:picLocks noChangeAspect="1"/>
          </p:cNvPicPr>
          <p:nvPr/>
        </p:nvPicPr>
        <p:blipFill rotWithShape="1">
          <a:blip r:embed="rId2"/>
          <a:srcRect l="589" t="19056" r="-589" b="36567"/>
          <a:stretch/>
        </p:blipFill>
        <p:spPr>
          <a:xfrm>
            <a:off x="1" y="-1"/>
            <a:ext cx="9423214" cy="286972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6" name="Content Placeholder 2">
            <a:extLst>
              <a:ext uri="{FF2B5EF4-FFF2-40B4-BE49-F238E27FC236}">
                <a16:creationId xmlns:a16="http://schemas.microsoft.com/office/drawing/2014/main" id="{C9346487-110F-9BDC-24CD-96E2903FA6A6}"/>
              </a:ext>
            </a:extLst>
          </p:cNvPr>
          <p:cNvGraphicFramePr>
            <a:graphicFrameLocks noGrp="1"/>
          </p:cNvGraphicFramePr>
          <p:nvPr>
            <p:ph idx="1"/>
            <p:extLst>
              <p:ext uri="{D42A27DB-BD31-4B8C-83A1-F6EECF244321}">
                <p14:modId xmlns:p14="http://schemas.microsoft.com/office/powerpoint/2010/main" val="2915347628"/>
              </p:ext>
            </p:extLst>
          </p:nvPr>
        </p:nvGraphicFramePr>
        <p:xfrm>
          <a:off x="2872987" y="2418735"/>
          <a:ext cx="5920506" cy="1858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1218090-C3FE-4660-B671-A3F0E4545E5B}"/>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91106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2FFC-4649-414F-8B0D-9572A4E04565}"/>
              </a:ext>
            </a:extLst>
          </p:cNvPr>
          <p:cNvSpPr>
            <a:spLocks noGrp="1"/>
          </p:cNvSpPr>
          <p:nvPr>
            <p:ph type="title"/>
          </p:nvPr>
        </p:nvSpPr>
        <p:spPr>
          <a:xfrm>
            <a:off x="4813299" y="367902"/>
            <a:ext cx="3968748" cy="1221582"/>
          </a:xfrm>
        </p:spPr>
        <p:txBody>
          <a:bodyPr anchor="b">
            <a:normAutofit/>
          </a:bodyPr>
          <a:lstStyle/>
          <a:p>
            <a:r>
              <a:rPr lang="en-US" sz="3000" dirty="0"/>
              <a:t>The Seven Core Assumptions</a:t>
            </a:r>
          </a:p>
        </p:txBody>
      </p:sp>
      <p:pic>
        <p:nvPicPr>
          <p:cNvPr id="5" name="Picture 4">
            <a:extLst>
              <a:ext uri="{FF2B5EF4-FFF2-40B4-BE49-F238E27FC236}">
                <a16:creationId xmlns:a16="http://schemas.microsoft.com/office/drawing/2014/main" id="{FC15F044-3ED2-46D9-9F08-6D551A337729}"/>
              </a:ext>
            </a:extLst>
          </p:cNvPr>
          <p:cNvPicPr>
            <a:picLocks noChangeAspect="1"/>
          </p:cNvPicPr>
          <p:nvPr/>
        </p:nvPicPr>
        <p:blipFill rotWithShape="1">
          <a:blip r:embed="rId2"/>
          <a:srcRect r="-2" b="459"/>
          <a:stretch/>
        </p:blipFill>
        <p:spPr>
          <a:xfrm>
            <a:off x="1" y="-83762"/>
            <a:ext cx="4571999" cy="52272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DD0B493-D8EC-4307-AB3C-8E02E5C63333}"/>
              </a:ext>
            </a:extLst>
          </p:cNvPr>
          <p:cNvSpPr>
            <a:spLocks noGrp="1"/>
          </p:cNvSpPr>
          <p:nvPr>
            <p:ph idx="1"/>
          </p:nvPr>
        </p:nvSpPr>
        <p:spPr>
          <a:xfrm>
            <a:off x="4910004" y="1703157"/>
            <a:ext cx="3968749" cy="2910724"/>
          </a:xfrm>
        </p:spPr>
        <p:txBody>
          <a:bodyPr>
            <a:normAutofit lnSpcReduction="10000"/>
          </a:bodyPr>
          <a:lstStyle/>
          <a:p>
            <a:r>
              <a:rPr lang="en-US" sz="1600" dirty="0"/>
              <a:t>Read this slide together, with the first person starting with the text in number 1, then the person to their right reading the text in number 2, and so on around the circle.</a:t>
            </a:r>
          </a:p>
          <a:p>
            <a:r>
              <a:rPr lang="en-US" sz="1600" dirty="0"/>
              <a:t>When someone has read number 7, the person to their right begins again, reading number 1 until everyone has had a chance to read one core assumption.</a:t>
            </a:r>
          </a:p>
          <a:p>
            <a:r>
              <a:rPr lang="en-US" sz="1600" dirty="0"/>
              <a:t>If you prefer not to read, simply say “pass” and the next person can take the next number.</a:t>
            </a:r>
          </a:p>
          <a:p>
            <a:endParaRPr lang="en-US" sz="1400" dirty="0"/>
          </a:p>
        </p:txBody>
      </p:sp>
    </p:spTree>
    <p:extLst>
      <p:ext uri="{BB962C8B-B14F-4D97-AF65-F5344CB8AC3E}">
        <p14:creationId xmlns:p14="http://schemas.microsoft.com/office/powerpoint/2010/main" val="197357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8C73-7D04-42EF-8303-DE8EA7E46EE1}"/>
              </a:ext>
            </a:extLst>
          </p:cNvPr>
          <p:cNvSpPr>
            <a:spLocks noGrp="1"/>
          </p:cNvSpPr>
          <p:nvPr>
            <p:ph type="title"/>
          </p:nvPr>
        </p:nvSpPr>
        <p:spPr>
          <a:xfrm>
            <a:off x="628650" y="607634"/>
            <a:ext cx="7886700" cy="660382"/>
          </a:xfrm>
        </p:spPr>
        <p:txBody>
          <a:bodyPr/>
          <a:lstStyle/>
          <a:p>
            <a:r>
              <a:rPr lang="en-US" dirty="0"/>
              <a:t>Review Your Guidelines</a:t>
            </a:r>
          </a:p>
        </p:txBody>
      </p:sp>
      <p:sp>
        <p:nvSpPr>
          <p:cNvPr id="3" name="Content Placeholder 2">
            <a:extLst>
              <a:ext uri="{FF2B5EF4-FFF2-40B4-BE49-F238E27FC236}">
                <a16:creationId xmlns:a16="http://schemas.microsoft.com/office/drawing/2014/main" id="{D424B90E-F22C-4F62-B7EB-A757EB804048}"/>
              </a:ext>
            </a:extLst>
          </p:cNvPr>
          <p:cNvSpPr>
            <a:spLocks noGrp="1"/>
          </p:cNvSpPr>
          <p:nvPr>
            <p:ph idx="1"/>
          </p:nvPr>
        </p:nvSpPr>
        <p:spPr>
          <a:xfrm>
            <a:off x="628650" y="1456666"/>
            <a:ext cx="7886700" cy="3074854"/>
          </a:xfrm>
        </p:spPr>
        <p:txBody>
          <a:bodyPr vert="horz" lIns="91440" tIns="45720" rIns="91440" bIns="45720" rtlCol="0" anchor="t">
            <a:normAutofit/>
          </a:bodyPr>
          <a:lstStyle/>
          <a:p>
            <a:r>
              <a:rPr lang="en-US" dirty="0"/>
              <a:t>Do your guidelines still include what’s needed to help you feel safe and comfortable when you participate in circle? </a:t>
            </a:r>
            <a:endParaRPr lang="en-US">
              <a:cs typeface="Calibri" panose="020F0502020204030204"/>
            </a:endParaRPr>
          </a:p>
          <a:p>
            <a:pPr lvl="1"/>
            <a:r>
              <a:rPr lang="en-US" dirty="0"/>
              <a:t>Show your agreement with a thumbs-up or indicate that you want to make some changes with a thumbs-down signal. </a:t>
            </a:r>
          </a:p>
          <a:p>
            <a:endParaRPr lang="en-US" sz="900" dirty="0"/>
          </a:p>
          <a:p>
            <a:r>
              <a:rPr lang="en-US" dirty="0"/>
              <a:t>If you need to add, remove, or modify any part of the Guidelines, follow the process from the last lesson until everyone agrees to each element. </a:t>
            </a:r>
          </a:p>
        </p:txBody>
      </p:sp>
      <p:sp>
        <p:nvSpPr>
          <p:cNvPr id="4" name="TextBox 3">
            <a:extLst>
              <a:ext uri="{FF2B5EF4-FFF2-40B4-BE49-F238E27FC236}">
                <a16:creationId xmlns:a16="http://schemas.microsoft.com/office/drawing/2014/main" id="{19AEB6C2-FA12-45F2-8E3E-26928C0D73C6}"/>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3836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A491-31A1-4E10-81E4-EB4509FB1FE9}"/>
              </a:ext>
            </a:extLst>
          </p:cNvPr>
          <p:cNvSpPr>
            <a:spLocks noGrp="1"/>
          </p:cNvSpPr>
          <p:nvPr>
            <p:ph type="title"/>
          </p:nvPr>
        </p:nvSpPr>
        <p:spPr>
          <a:xfrm>
            <a:off x="628650" y="510776"/>
            <a:ext cx="7886700" cy="757239"/>
          </a:xfrm>
        </p:spPr>
        <p:txBody>
          <a:bodyPr/>
          <a:lstStyle/>
          <a:p>
            <a:r>
              <a:rPr lang="en-US" dirty="0"/>
              <a:t>Regarding the Video . . .</a:t>
            </a:r>
          </a:p>
        </p:txBody>
      </p:sp>
      <p:sp>
        <p:nvSpPr>
          <p:cNvPr id="3" name="Content Placeholder 2">
            <a:extLst>
              <a:ext uri="{FF2B5EF4-FFF2-40B4-BE49-F238E27FC236}">
                <a16:creationId xmlns:a16="http://schemas.microsoft.com/office/drawing/2014/main" id="{2AF3B811-37C9-4002-A1B3-DE4CCA98262B}"/>
              </a:ext>
            </a:extLst>
          </p:cNvPr>
          <p:cNvSpPr>
            <a:spLocks noGrp="1"/>
          </p:cNvSpPr>
          <p:nvPr>
            <p:ph idx="1"/>
          </p:nvPr>
        </p:nvSpPr>
        <p:spPr>
          <a:xfrm>
            <a:off x="628650" y="1384299"/>
            <a:ext cx="7886700" cy="3019823"/>
          </a:xfrm>
        </p:spPr>
        <p:txBody>
          <a:bodyPr>
            <a:normAutofit/>
          </a:bodyPr>
          <a:lstStyle/>
          <a:p>
            <a:r>
              <a:rPr lang="en-US" dirty="0"/>
              <a:t>What is one thing you remember from the Restorative Approaches video?</a:t>
            </a:r>
          </a:p>
          <a:p>
            <a:pPr marL="0" indent="0">
              <a:buNone/>
            </a:pPr>
            <a:endParaRPr lang="en-US" dirty="0"/>
          </a:p>
          <a:p>
            <a:r>
              <a:rPr lang="en-US" dirty="0"/>
              <a:t>It said that restorative approaches are used in “schools, care homes, prisons and beyond.” Pick one of those places and suggest how restorative approaches might help the people there.</a:t>
            </a:r>
          </a:p>
          <a:p>
            <a:endParaRPr lang="en-US" dirty="0"/>
          </a:p>
          <a:p>
            <a:r>
              <a:rPr lang="en-US" dirty="0"/>
              <a:t>Do you think restorative approaches could work in your school?</a:t>
            </a:r>
          </a:p>
        </p:txBody>
      </p:sp>
    </p:spTree>
    <p:extLst>
      <p:ext uri="{BB962C8B-B14F-4D97-AF65-F5344CB8AC3E}">
        <p14:creationId xmlns:p14="http://schemas.microsoft.com/office/powerpoint/2010/main" val="1034412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96C849BCB624499A0BD362BD45EA0F" ma:contentTypeVersion="19" ma:contentTypeDescription="Create a new document." ma:contentTypeScope="" ma:versionID="e3d96b0e5f85832316673318d652a5b5">
  <xsd:schema xmlns:xsd="http://www.w3.org/2001/XMLSchema" xmlns:xs="http://www.w3.org/2001/XMLSchema" xmlns:p="http://schemas.microsoft.com/office/2006/metadata/properties" xmlns:ns1="http://schemas.microsoft.com/sharepoint/v3" xmlns:ns2="f5c596a2-3572-4075-9281-51bc5a2d8d1f" xmlns:ns3="d9d7d1d7-1e6b-4736-8167-e9aa3727f623" targetNamespace="http://schemas.microsoft.com/office/2006/metadata/properties" ma:root="true" ma:fieldsID="155a43364badb3dca8849a5c879d2a3b" ns1:_="" ns2:_="" ns3:_="">
    <xsd:import namespace="http://schemas.microsoft.com/sharepoint/v3"/>
    <xsd:import namespace="f5c596a2-3572-4075-9281-51bc5a2d8d1f"/>
    <xsd:import namespace="d9d7d1d7-1e6b-4736-8167-e9aa3727f6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596a2-3572-4075-9281-51bc5a2d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d7d1d7-1e6b-4736-8167-e9aa3727f6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a3b2375-8702-4d45-94c1-ee1e46da1d2e}" ma:internalName="TaxCatchAll" ma:showField="CatchAllData" ma:web="d9d7d1d7-1e6b-4736-8167-e9aa3727f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9d7d1d7-1e6b-4736-8167-e9aa3727f623" xsi:nil="true"/>
    <lcf76f155ced4ddcb4097134ff3c332f xmlns="f5c596a2-3572-4075-9281-51bc5a2d8d1f">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DF9940-20D5-4962-B284-C7AC6A85002F}"/>
</file>

<file path=customXml/itemProps2.xml><?xml version="1.0" encoding="utf-8"?>
<ds:datastoreItem xmlns:ds="http://schemas.openxmlformats.org/officeDocument/2006/customXml" ds:itemID="{5AF1817F-45C5-4036-B973-F1F828C71527}">
  <ds:schemaRefs>
    <ds:schemaRef ds:uri="f5c596a2-3572-4075-9281-51bc5a2d8d1f"/>
    <ds:schemaRef ds:uri="http://purl.org/dc/elements/1.1/"/>
    <ds:schemaRef ds:uri="http://schemas.microsoft.com/office/2006/metadata/properties"/>
    <ds:schemaRef ds:uri="http://schemas.microsoft.com/sharepoint/v3"/>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d9d7d1d7-1e6b-4736-8167-e9aa3727f623"/>
    <ds:schemaRef ds:uri="http://www.w3.org/XML/1998/namespace"/>
    <ds:schemaRef ds:uri="http://purl.org/dc/dcmitype/"/>
  </ds:schemaRefs>
</ds:datastoreItem>
</file>

<file path=customXml/itemProps3.xml><?xml version="1.0" encoding="utf-8"?>
<ds:datastoreItem xmlns:ds="http://schemas.openxmlformats.org/officeDocument/2006/customXml" ds:itemID="{4EC9889E-0051-49EE-BEF4-715BDAEF87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1525</TotalTime>
  <Words>801</Words>
  <Application>Microsoft Office PowerPoint</Application>
  <PresentationFormat>On-screen Show (16:9)</PresentationFormat>
  <Paragraphs>65</Paragraphs>
  <Slides>11</Slides>
  <Notes>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Restorative Approaches: Where It Can Work</vt:lpstr>
      <vt:lpstr>Welcome!</vt:lpstr>
      <vt:lpstr>Restorative Approaches Illustrated</vt:lpstr>
      <vt:lpstr>Circle Time</vt:lpstr>
      <vt:lpstr>Sitting in your chairs . . .</vt:lpstr>
      <vt:lpstr>Remember the Process?</vt:lpstr>
      <vt:lpstr>The Seven Core Assumptions</vt:lpstr>
      <vt:lpstr>Review Your Guidelines</vt:lpstr>
      <vt:lpstr>Regarding the Video . . .</vt:lpstr>
      <vt:lpstr>You Have Mastered Some Important Skills:</vt:lpstr>
      <vt:lpstr>Special Thanks to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lastModifiedBy>Guerin, Toby</cp:lastModifiedBy>
  <cp:revision>120</cp:revision>
  <dcterms:created xsi:type="dcterms:W3CDTF">2022-09-07T14:05:15Z</dcterms:created>
  <dcterms:modified xsi:type="dcterms:W3CDTF">2022-12-30T18:53:27Z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0x0101004396C849BCB624499A0BD362BD45EA0F</vt:lpwstr>
  </property>
  <property fmtid="{D5CDD505-2E9C-101B-9397-08002B2CF9AE}" pid="3" name="MediaServiceImageTags">
    <vt:lpwstr/>
  </property>
</Properties>
</file>