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Lst>
  <p:notesMasterIdLst>
    <p:notesMasterId r:id="rId19"/>
  </p:notesMasterIdLst>
  <p:sldIdLst>
    <p:sldId id="256" r:id="rId6"/>
    <p:sldId id="257" r:id="rId7"/>
    <p:sldId id="589" r:id="rId8"/>
    <p:sldId id="586" r:id="rId9"/>
    <p:sldId id="587" r:id="rId10"/>
    <p:sldId id="584" r:id="rId11"/>
    <p:sldId id="260" r:id="rId12"/>
    <p:sldId id="258" r:id="rId13"/>
    <p:sldId id="269" r:id="rId14"/>
    <p:sldId id="268" r:id="rId15"/>
    <p:sldId id="585" r:id="rId16"/>
    <p:sldId id="265" r:id="rId17"/>
    <p:sldId id="267"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254C6E-0D91-231C-430B-6396F8BA0485}" name="Guerin, Toby" initials="GT" userId="S::tguerin@law.umaryland.edu::2872056b-925f-4428-af63-73fcc8a0d41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61C13-2277-2355-8A30-5FA5C420204E}" v="181" dt="2022-12-29T22:27:21.624"/>
    <p1510:client id="{305837E4-D6E0-4134-A321-249624397B6B}" v="4" dt="2022-12-28T14:37:42.676"/>
    <p1510:client id="{4DB63ED6-965F-F193-4F33-42A63A606B5A}" v="3" dt="2022-12-30T18:51:01.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6327"/>
  </p:normalViewPr>
  <p:slideViewPr>
    <p:cSldViewPr snapToGrid="0">
      <p:cViewPr varScale="1">
        <p:scale>
          <a:sx n="83" d="100"/>
          <a:sy n="83" d="100"/>
        </p:scale>
        <p:origin x="8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ertzing, Nancy" userId="S::nschertzing@law.umaryland.edu::2970b522-597a-462b-a710-ecaf09241dc3" providerId="AD" clId="Web-{00461C13-2277-2355-8A30-5FA5C420204E}"/>
    <pc:docChg chg="addSld delSld modSld">
      <pc:chgData name="Schertzing, Nancy" userId="S::nschertzing@law.umaryland.edu::2970b522-597a-462b-a710-ecaf09241dc3" providerId="AD" clId="Web-{00461C13-2277-2355-8A30-5FA5C420204E}" dt="2022-12-29T22:27:21.624" v="161" actId="20577"/>
      <pc:docMkLst>
        <pc:docMk/>
      </pc:docMkLst>
      <pc:sldChg chg="modSp">
        <pc:chgData name="Schertzing, Nancy" userId="S::nschertzing@law.umaryland.edu::2970b522-597a-462b-a710-ecaf09241dc3" providerId="AD" clId="Web-{00461C13-2277-2355-8A30-5FA5C420204E}" dt="2022-12-29T22:25:30.355" v="157" actId="20577"/>
        <pc:sldMkLst>
          <pc:docMk/>
          <pc:sldMk cId="2177168721" sldId="267"/>
        </pc:sldMkLst>
        <pc:spChg chg="mod">
          <ac:chgData name="Schertzing, Nancy" userId="S::nschertzing@law.umaryland.edu::2970b522-597a-462b-a710-ecaf09241dc3" providerId="AD" clId="Web-{00461C13-2277-2355-8A30-5FA5C420204E}" dt="2022-12-29T22:25:30.355" v="157" actId="20577"/>
          <ac:spMkLst>
            <pc:docMk/>
            <pc:sldMk cId="2177168721" sldId="267"/>
            <ac:spMk id="3" creationId="{AAE4BD00-63D3-4809-8607-6CAC0511C411}"/>
          </ac:spMkLst>
        </pc:spChg>
      </pc:sldChg>
      <pc:sldChg chg="modSp">
        <pc:chgData name="Schertzing, Nancy" userId="S::nschertzing@law.umaryland.edu::2970b522-597a-462b-a710-ecaf09241dc3" providerId="AD" clId="Web-{00461C13-2277-2355-8A30-5FA5C420204E}" dt="2022-12-29T22:26:36.044" v="160" actId="20577"/>
        <pc:sldMkLst>
          <pc:docMk/>
          <pc:sldMk cId="3698722338" sldId="584"/>
        </pc:sldMkLst>
        <pc:spChg chg="mod">
          <ac:chgData name="Schertzing, Nancy" userId="S::nschertzing@law.umaryland.edu::2970b522-597a-462b-a710-ecaf09241dc3" providerId="AD" clId="Web-{00461C13-2277-2355-8A30-5FA5C420204E}" dt="2022-12-29T22:26:36.044" v="160" actId="20577"/>
          <ac:spMkLst>
            <pc:docMk/>
            <pc:sldMk cId="3698722338" sldId="584"/>
            <ac:spMk id="2" creationId="{8A3FCF24-D9E3-4BFD-A52E-5AE1CCFD594D}"/>
          </ac:spMkLst>
        </pc:spChg>
      </pc:sldChg>
      <pc:sldChg chg="modSp">
        <pc:chgData name="Schertzing, Nancy" userId="S::nschertzing@law.umaryland.edu::2970b522-597a-462b-a710-ecaf09241dc3" providerId="AD" clId="Web-{00461C13-2277-2355-8A30-5FA5C420204E}" dt="2022-12-29T22:25:54.293" v="159" actId="20577"/>
        <pc:sldMkLst>
          <pc:docMk/>
          <pc:sldMk cId="1387622255" sldId="586"/>
        </pc:sldMkLst>
        <pc:spChg chg="mod">
          <ac:chgData name="Schertzing, Nancy" userId="S::nschertzing@law.umaryland.edu::2970b522-597a-462b-a710-ecaf09241dc3" providerId="AD" clId="Web-{00461C13-2277-2355-8A30-5FA5C420204E}" dt="2022-12-29T22:25:47.918" v="158" actId="20577"/>
          <ac:spMkLst>
            <pc:docMk/>
            <pc:sldMk cId="1387622255" sldId="586"/>
            <ac:spMk id="13" creationId="{5F27BF79-BFDB-46E2-ABDE-5490703C2FBC}"/>
          </ac:spMkLst>
        </pc:spChg>
        <pc:spChg chg="mod">
          <ac:chgData name="Schertzing, Nancy" userId="S::nschertzing@law.umaryland.edu::2970b522-597a-462b-a710-ecaf09241dc3" providerId="AD" clId="Web-{00461C13-2277-2355-8A30-5FA5C420204E}" dt="2022-12-29T22:25:54.293" v="159" actId="20577"/>
          <ac:spMkLst>
            <pc:docMk/>
            <pc:sldMk cId="1387622255" sldId="586"/>
            <ac:spMk id="14" creationId="{57EFBBF2-73BB-4F32-89AF-BB58F0FEBA9C}"/>
          </ac:spMkLst>
        </pc:spChg>
      </pc:sldChg>
      <pc:sldChg chg="del">
        <pc:chgData name="Schertzing, Nancy" userId="S::nschertzing@law.umaryland.edu::2970b522-597a-462b-a710-ecaf09241dc3" providerId="AD" clId="Web-{00461C13-2277-2355-8A30-5FA5C420204E}" dt="2022-12-29T22:18:37.494" v="142"/>
        <pc:sldMkLst>
          <pc:docMk/>
          <pc:sldMk cId="2344076105" sldId="588"/>
        </pc:sldMkLst>
      </pc:sldChg>
      <pc:sldChg chg="addSp modSp new mod setBg setClrOvrMap">
        <pc:chgData name="Schertzing, Nancy" userId="S::nschertzing@law.umaryland.edu::2970b522-597a-462b-a710-ecaf09241dc3" providerId="AD" clId="Web-{00461C13-2277-2355-8A30-5FA5C420204E}" dt="2022-12-29T22:27:21.624" v="161" actId="20577"/>
        <pc:sldMkLst>
          <pc:docMk/>
          <pc:sldMk cId="3694700894" sldId="589"/>
        </pc:sldMkLst>
        <pc:spChg chg="mod">
          <ac:chgData name="Schertzing, Nancy" userId="S::nschertzing@law.umaryland.edu::2970b522-597a-462b-a710-ecaf09241dc3" providerId="AD" clId="Web-{00461C13-2277-2355-8A30-5FA5C420204E}" dt="2022-12-29T22:12:01.512" v="7"/>
          <ac:spMkLst>
            <pc:docMk/>
            <pc:sldMk cId="3694700894" sldId="589"/>
            <ac:spMk id="2" creationId="{FBB360AC-16DD-044D-B200-CB99BCB319C9}"/>
          </ac:spMkLst>
        </pc:spChg>
        <pc:spChg chg="mod ord">
          <ac:chgData name="Schertzing, Nancy" userId="S::nschertzing@law.umaryland.edu::2970b522-597a-462b-a710-ecaf09241dc3" providerId="AD" clId="Web-{00461C13-2277-2355-8A30-5FA5C420204E}" dt="2022-12-29T22:27:21.624" v="161" actId="20577"/>
          <ac:spMkLst>
            <pc:docMk/>
            <pc:sldMk cId="3694700894" sldId="589"/>
            <ac:spMk id="3" creationId="{15E705CA-C4F1-6012-ED71-20B734525461}"/>
          </ac:spMkLst>
        </pc:spChg>
        <pc:spChg chg="add mod">
          <ac:chgData name="Schertzing, Nancy" userId="S::nschertzing@law.umaryland.edu::2970b522-597a-462b-a710-ecaf09241dc3" providerId="AD" clId="Web-{00461C13-2277-2355-8A30-5FA5C420204E}" dt="2022-12-29T22:18:22.540" v="141" actId="20577"/>
          <ac:spMkLst>
            <pc:docMk/>
            <pc:sldMk cId="3694700894" sldId="589"/>
            <ac:spMk id="6" creationId="{438F9931-37C7-C886-4B16-067C25E6E242}"/>
          </ac:spMkLst>
        </pc:spChg>
        <pc:spChg chg="add">
          <ac:chgData name="Schertzing, Nancy" userId="S::nschertzing@law.umaryland.edu::2970b522-597a-462b-a710-ecaf09241dc3" providerId="AD" clId="Web-{00461C13-2277-2355-8A30-5FA5C420204E}" dt="2022-12-29T22:12:01.512" v="7"/>
          <ac:spMkLst>
            <pc:docMk/>
            <pc:sldMk cId="3694700894" sldId="589"/>
            <ac:spMk id="10" creationId="{4F74D28C-3268-4E35-8EE1-D92CB4A85A7D}"/>
          </ac:spMkLst>
        </pc:spChg>
        <pc:picChg chg="add mod">
          <ac:chgData name="Schertzing, Nancy" userId="S::nschertzing@law.umaryland.edu::2970b522-597a-462b-a710-ecaf09241dc3" providerId="AD" clId="Web-{00461C13-2277-2355-8A30-5FA5C420204E}" dt="2022-12-29T22:12:01.512" v="7"/>
          <ac:picMkLst>
            <pc:docMk/>
            <pc:sldMk cId="3694700894" sldId="589"/>
            <ac:picMk id="5" creationId="{C83F9815-0FD7-5A30-D6E3-A54572C2FD45}"/>
          </ac:picMkLst>
        </pc:picChg>
      </pc:sldChg>
    </pc:docChg>
  </pc:docChgLst>
  <pc:docChgLst>
    <pc:chgData name="Schertzing, Nancy" userId="2970b522-597a-462b-a710-ecaf09241dc3" providerId="ADAL" clId="{DB6D0CEC-B4B9-42A2-BAA6-45F2B4870CC1}"/>
    <pc:docChg chg="custSel modSld">
      <pc:chgData name="Schertzing, Nancy" userId="2970b522-597a-462b-a710-ecaf09241dc3" providerId="ADAL" clId="{DB6D0CEC-B4B9-42A2-BAA6-45F2B4870CC1}" dt="2022-10-20T18:54:14.272" v="85" actId="20577"/>
      <pc:docMkLst>
        <pc:docMk/>
      </pc:docMkLst>
      <pc:sldChg chg="modSp mod modAnim">
        <pc:chgData name="Schertzing, Nancy" userId="2970b522-597a-462b-a710-ecaf09241dc3" providerId="ADAL" clId="{DB6D0CEC-B4B9-42A2-BAA6-45F2B4870CC1}" dt="2022-10-20T18:54:14.272" v="85" actId="20577"/>
        <pc:sldMkLst>
          <pc:docMk/>
          <pc:sldMk cId="738809478" sldId="345"/>
        </pc:sldMkLst>
        <pc:spChg chg="mod">
          <ac:chgData name="Schertzing, Nancy" userId="2970b522-597a-462b-a710-ecaf09241dc3" providerId="ADAL" clId="{DB6D0CEC-B4B9-42A2-BAA6-45F2B4870CC1}" dt="2022-10-20T18:54:14.272" v="85" actId="20577"/>
          <ac:spMkLst>
            <pc:docMk/>
            <pc:sldMk cId="738809478" sldId="345"/>
            <ac:spMk id="3" creationId="{11B6D515-2E56-4BF5-A562-D493D3121C9B}"/>
          </ac:spMkLst>
        </pc:spChg>
      </pc:sldChg>
      <pc:sldChg chg="modSp">
        <pc:chgData name="Schertzing, Nancy" userId="2970b522-597a-462b-a710-ecaf09241dc3" providerId="ADAL" clId="{DB6D0CEC-B4B9-42A2-BAA6-45F2B4870CC1}" dt="2022-10-20T18:53:00.132" v="0" actId="113"/>
        <pc:sldMkLst>
          <pc:docMk/>
          <pc:sldMk cId="3427217730" sldId="346"/>
        </pc:sldMkLst>
        <pc:spChg chg="mod">
          <ac:chgData name="Schertzing, Nancy" userId="2970b522-597a-462b-a710-ecaf09241dc3" providerId="ADAL" clId="{DB6D0CEC-B4B9-42A2-BAA6-45F2B4870CC1}" dt="2022-10-20T18:53:00.132" v="0" actId="113"/>
          <ac:spMkLst>
            <pc:docMk/>
            <pc:sldMk cId="3427217730" sldId="346"/>
            <ac:spMk id="3" creationId="{11B6D515-2E56-4BF5-A562-D493D3121C9B}"/>
          </ac:spMkLst>
        </pc:spChg>
      </pc:sldChg>
    </pc:docChg>
  </pc:docChgLst>
  <pc:docChgLst>
    <pc:chgData name="Schertzing, Nancy" userId="2970b522-597a-462b-a710-ecaf09241dc3" providerId="ADAL" clId="{98784312-5D2F-4E5F-B214-0C0B72F6D8F5}"/>
    <pc:docChg chg="custSel addSld delSld modSld">
      <pc:chgData name="Schertzing, Nancy" userId="2970b522-597a-462b-a710-ecaf09241dc3" providerId="ADAL" clId="{98784312-5D2F-4E5F-B214-0C0B72F6D8F5}" dt="2022-12-21T22:33:42.958" v="5"/>
      <pc:docMkLst>
        <pc:docMk/>
      </pc:docMkLst>
      <pc:sldChg chg="del">
        <pc:chgData name="Schertzing, Nancy" userId="2970b522-597a-462b-a710-ecaf09241dc3" providerId="ADAL" clId="{98784312-5D2F-4E5F-B214-0C0B72F6D8F5}" dt="2022-12-21T22:31:36.699" v="3" actId="47"/>
        <pc:sldMkLst>
          <pc:docMk/>
          <pc:sldMk cId="1346984000" sldId="261"/>
        </pc:sldMkLst>
      </pc:sldChg>
      <pc:sldChg chg="del">
        <pc:chgData name="Schertzing, Nancy" userId="2970b522-597a-462b-a710-ecaf09241dc3" providerId="ADAL" clId="{98784312-5D2F-4E5F-B214-0C0B72F6D8F5}" dt="2022-12-21T22:31:39.053" v="4" actId="47"/>
        <pc:sldMkLst>
          <pc:docMk/>
          <pc:sldMk cId="1275373175" sldId="263"/>
        </pc:sldMkLst>
      </pc:sldChg>
      <pc:sldChg chg="addSp modSp">
        <pc:chgData name="Schertzing, Nancy" userId="2970b522-597a-462b-a710-ecaf09241dc3" providerId="ADAL" clId="{98784312-5D2F-4E5F-B214-0C0B72F6D8F5}" dt="2022-12-21T22:33:42.958" v="5"/>
        <pc:sldMkLst>
          <pc:docMk/>
          <pc:sldMk cId="3698722338" sldId="584"/>
        </pc:sldMkLst>
        <pc:picChg chg="add mod">
          <ac:chgData name="Schertzing, Nancy" userId="2970b522-597a-462b-a710-ecaf09241dc3" providerId="ADAL" clId="{98784312-5D2F-4E5F-B214-0C0B72F6D8F5}" dt="2022-12-21T22:33:42.958" v="5"/>
          <ac:picMkLst>
            <pc:docMk/>
            <pc:sldMk cId="3698722338" sldId="584"/>
            <ac:picMk id="3" creationId="{73E99685-95A1-4675-ACD3-6C62A70A74EC}"/>
          </ac:picMkLst>
        </pc:picChg>
      </pc:sldChg>
      <pc:sldChg chg="modSp add mod">
        <pc:chgData name="Schertzing, Nancy" userId="2970b522-597a-462b-a710-ecaf09241dc3" providerId="ADAL" clId="{98784312-5D2F-4E5F-B214-0C0B72F6D8F5}" dt="2022-12-21T22:31:28.727" v="2" actId="27636"/>
        <pc:sldMkLst>
          <pc:docMk/>
          <pc:sldMk cId="1387622255" sldId="586"/>
        </pc:sldMkLst>
        <pc:spChg chg="mod">
          <ac:chgData name="Schertzing, Nancy" userId="2970b522-597a-462b-a710-ecaf09241dc3" providerId="ADAL" clId="{98784312-5D2F-4E5F-B214-0C0B72F6D8F5}" dt="2022-12-21T22:31:28.726" v="1" actId="27636"/>
          <ac:spMkLst>
            <pc:docMk/>
            <pc:sldMk cId="1387622255" sldId="586"/>
            <ac:spMk id="5" creationId="{B6AA73AE-0386-4E3C-84BE-40764CB762B1}"/>
          </ac:spMkLst>
        </pc:spChg>
        <pc:spChg chg="mod">
          <ac:chgData name="Schertzing, Nancy" userId="2970b522-597a-462b-a710-ecaf09241dc3" providerId="ADAL" clId="{98784312-5D2F-4E5F-B214-0C0B72F6D8F5}" dt="2022-12-21T22:31:28.727" v="2" actId="27636"/>
          <ac:spMkLst>
            <pc:docMk/>
            <pc:sldMk cId="1387622255" sldId="586"/>
            <ac:spMk id="7" creationId="{B546EE1A-AE2E-4E6D-8406-5F7CE24ABC62}"/>
          </ac:spMkLst>
        </pc:spChg>
      </pc:sldChg>
      <pc:sldChg chg="add">
        <pc:chgData name="Schertzing, Nancy" userId="2970b522-597a-462b-a710-ecaf09241dc3" providerId="ADAL" clId="{98784312-5D2F-4E5F-B214-0C0B72F6D8F5}" dt="2022-12-21T22:31:28.671" v="0"/>
        <pc:sldMkLst>
          <pc:docMk/>
          <pc:sldMk cId="2162627199" sldId="587"/>
        </pc:sldMkLst>
      </pc:sldChg>
    </pc:docChg>
  </pc:docChgLst>
  <pc:docChgLst>
    <pc:chgData name="Schertzing, Nancy" userId="2970b522-597a-462b-a710-ecaf09241dc3" providerId="ADAL" clId="{595F8243-17B9-48BA-84D6-0F8CBE1ECCFA}"/>
    <pc:docChg chg="custSel addSld delSld modSld sldOrd">
      <pc:chgData name="Schertzing, Nancy" userId="2970b522-597a-462b-a710-ecaf09241dc3" providerId="ADAL" clId="{595F8243-17B9-48BA-84D6-0F8CBE1ECCFA}" dt="2022-12-01T18:34:08.738" v="191" actId="20577"/>
      <pc:docMkLst>
        <pc:docMk/>
      </pc:docMkLst>
      <pc:sldChg chg="modSp mod">
        <pc:chgData name="Schertzing, Nancy" userId="2970b522-597a-462b-a710-ecaf09241dc3" providerId="ADAL" clId="{595F8243-17B9-48BA-84D6-0F8CBE1ECCFA}" dt="2022-12-01T18:34:08.738" v="191" actId="20577"/>
        <pc:sldMkLst>
          <pc:docMk/>
          <pc:sldMk cId="102653823" sldId="256"/>
        </pc:sldMkLst>
        <pc:spChg chg="mod">
          <ac:chgData name="Schertzing, Nancy" userId="2970b522-597a-462b-a710-ecaf09241dc3" providerId="ADAL" clId="{595F8243-17B9-48BA-84D6-0F8CBE1ECCFA}" dt="2022-12-01T18:34:08.738" v="191" actId="20577"/>
          <ac:spMkLst>
            <pc:docMk/>
            <pc:sldMk cId="102653823" sldId="256"/>
            <ac:spMk id="2" creationId="{E89FDA51-7E17-1D71-78E3-3E0355126979}"/>
          </ac:spMkLst>
        </pc:spChg>
      </pc:sldChg>
      <pc:sldChg chg="ord">
        <pc:chgData name="Schertzing, Nancy" userId="2970b522-597a-462b-a710-ecaf09241dc3" providerId="ADAL" clId="{595F8243-17B9-48BA-84D6-0F8CBE1ECCFA}" dt="2022-11-18T16:41:49.912" v="7"/>
        <pc:sldMkLst>
          <pc:docMk/>
          <pc:sldMk cId="911064214" sldId="260"/>
        </pc:sldMkLst>
      </pc:sldChg>
      <pc:sldChg chg="add">
        <pc:chgData name="Schertzing, Nancy" userId="2970b522-597a-462b-a710-ecaf09241dc3" providerId="ADAL" clId="{595F8243-17B9-48BA-84D6-0F8CBE1ECCFA}" dt="2022-11-18T17:28:54.034" v="8"/>
        <pc:sldMkLst>
          <pc:docMk/>
          <pc:sldMk cId="1346984000" sldId="261"/>
        </pc:sldMkLst>
      </pc:sldChg>
      <pc:sldChg chg="add">
        <pc:chgData name="Schertzing, Nancy" userId="2970b522-597a-462b-a710-ecaf09241dc3" providerId="ADAL" clId="{595F8243-17B9-48BA-84D6-0F8CBE1ECCFA}" dt="2022-11-18T17:28:54.034" v="8"/>
        <pc:sldMkLst>
          <pc:docMk/>
          <pc:sldMk cId="1275373175" sldId="263"/>
        </pc:sldMkLst>
      </pc:sldChg>
      <pc:sldChg chg="modSp mod">
        <pc:chgData name="Schertzing, Nancy" userId="2970b522-597a-462b-a710-ecaf09241dc3" providerId="ADAL" clId="{595F8243-17B9-48BA-84D6-0F8CBE1ECCFA}" dt="2022-11-18T17:43:20.471" v="147" actId="20577"/>
        <pc:sldMkLst>
          <pc:docMk/>
          <pc:sldMk cId="1708935818" sldId="265"/>
        </pc:sldMkLst>
        <pc:spChg chg="mod">
          <ac:chgData name="Schertzing, Nancy" userId="2970b522-597a-462b-a710-ecaf09241dc3" providerId="ADAL" clId="{595F8243-17B9-48BA-84D6-0F8CBE1ECCFA}" dt="2022-11-18T17:43:20.471" v="147" actId="20577"/>
          <ac:spMkLst>
            <pc:docMk/>
            <pc:sldMk cId="1708935818" sldId="265"/>
            <ac:spMk id="3" creationId="{2B4B9B05-3403-4124-B374-385079BE9576}"/>
          </ac:spMkLst>
        </pc:spChg>
      </pc:sldChg>
      <pc:sldChg chg="modSp mod">
        <pc:chgData name="Schertzing, Nancy" userId="2970b522-597a-462b-a710-ecaf09241dc3" providerId="ADAL" clId="{595F8243-17B9-48BA-84D6-0F8CBE1ECCFA}" dt="2022-11-18T17:48:51.211" v="165" actId="947"/>
        <pc:sldMkLst>
          <pc:docMk/>
          <pc:sldMk cId="2177168721" sldId="267"/>
        </pc:sldMkLst>
        <pc:spChg chg="mod">
          <ac:chgData name="Schertzing, Nancy" userId="2970b522-597a-462b-a710-ecaf09241dc3" providerId="ADAL" clId="{595F8243-17B9-48BA-84D6-0F8CBE1ECCFA}" dt="2022-11-18T17:48:51.211" v="165" actId="947"/>
          <ac:spMkLst>
            <pc:docMk/>
            <pc:sldMk cId="2177168721" sldId="267"/>
            <ac:spMk id="3" creationId="{AAE4BD00-63D3-4809-8607-6CAC0511C411}"/>
          </ac:spMkLst>
        </pc:spChg>
      </pc:sldChg>
      <pc:sldChg chg="del">
        <pc:chgData name="Schertzing, Nancy" userId="2970b522-597a-462b-a710-ecaf09241dc3" providerId="ADAL" clId="{595F8243-17B9-48BA-84D6-0F8CBE1ECCFA}" dt="2022-11-18T16:41:12.125" v="1" actId="47"/>
        <pc:sldMkLst>
          <pc:docMk/>
          <pc:sldMk cId="738809478" sldId="345"/>
        </pc:sldMkLst>
      </pc:sldChg>
      <pc:sldChg chg="del">
        <pc:chgData name="Schertzing, Nancy" userId="2970b522-597a-462b-a710-ecaf09241dc3" providerId="ADAL" clId="{595F8243-17B9-48BA-84D6-0F8CBE1ECCFA}" dt="2022-11-18T16:41:12.125" v="1" actId="47"/>
        <pc:sldMkLst>
          <pc:docMk/>
          <pc:sldMk cId="3427217730" sldId="346"/>
        </pc:sldMkLst>
      </pc:sldChg>
      <pc:sldChg chg="del">
        <pc:chgData name="Schertzing, Nancy" userId="2970b522-597a-462b-a710-ecaf09241dc3" providerId="ADAL" clId="{595F8243-17B9-48BA-84D6-0F8CBE1ECCFA}" dt="2022-11-18T16:41:33.253" v="2" actId="47"/>
        <pc:sldMkLst>
          <pc:docMk/>
          <pc:sldMk cId="1021016033" sldId="519"/>
        </pc:sldMkLst>
      </pc:sldChg>
      <pc:sldChg chg="del">
        <pc:chgData name="Schertzing, Nancy" userId="2970b522-597a-462b-a710-ecaf09241dc3" providerId="ADAL" clId="{595F8243-17B9-48BA-84D6-0F8CBE1ECCFA}" dt="2022-11-18T16:41:12.125" v="1" actId="47"/>
        <pc:sldMkLst>
          <pc:docMk/>
          <pc:sldMk cId="1221491297" sldId="535"/>
        </pc:sldMkLst>
      </pc:sldChg>
      <pc:sldChg chg="del">
        <pc:chgData name="Schertzing, Nancy" userId="2970b522-597a-462b-a710-ecaf09241dc3" providerId="ADAL" clId="{595F8243-17B9-48BA-84D6-0F8CBE1ECCFA}" dt="2022-11-18T16:41:12.125" v="1" actId="47"/>
        <pc:sldMkLst>
          <pc:docMk/>
          <pc:sldMk cId="2937905225" sldId="536"/>
        </pc:sldMkLst>
      </pc:sldChg>
      <pc:sldChg chg="del">
        <pc:chgData name="Schertzing, Nancy" userId="2970b522-597a-462b-a710-ecaf09241dc3" providerId="ADAL" clId="{595F8243-17B9-48BA-84D6-0F8CBE1ECCFA}" dt="2022-11-18T16:41:12.125" v="1" actId="47"/>
        <pc:sldMkLst>
          <pc:docMk/>
          <pc:sldMk cId="1077172644" sldId="542"/>
        </pc:sldMkLst>
      </pc:sldChg>
      <pc:sldChg chg="del">
        <pc:chgData name="Schertzing, Nancy" userId="2970b522-597a-462b-a710-ecaf09241dc3" providerId="ADAL" clId="{595F8243-17B9-48BA-84D6-0F8CBE1ECCFA}" dt="2022-11-18T16:41:37.408" v="3" actId="47"/>
        <pc:sldMkLst>
          <pc:docMk/>
          <pc:sldMk cId="1413969136" sldId="546"/>
        </pc:sldMkLst>
      </pc:sldChg>
      <pc:sldChg chg="del">
        <pc:chgData name="Schertzing, Nancy" userId="2970b522-597a-462b-a710-ecaf09241dc3" providerId="ADAL" clId="{595F8243-17B9-48BA-84D6-0F8CBE1ECCFA}" dt="2022-11-18T16:41:12.125" v="1" actId="47"/>
        <pc:sldMkLst>
          <pc:docMk/>
          <pc:sldMk cId="2508729029" sldId="555"/>
        </pc:sldMkLst>
      </pc:sldChg>
      <pc:sldChg chg="del">
        <pc:chgData name="Schertzing, Nancy" userId="2970b522-597a-462b-a710-ecaf09241dc3" providerId="ADAL" clId="{595F8243-17B9-48BA-84D6-0F8CBE1ECCFA}" dt="2022-11-18T16:41:12.125" v="1" actId="47"/>
        <pc:sldMkLst>
          <pc:docMk/>
          <pc:sldMk cId="1557650783" sldId="556"/>
        </pc:sldMkLst>
      </pc:sldChg>
      <pc:sldChg chg="add">
        <pc:chgData name="Schertzing, Nancy" userId="2970b522-597a-462b-a710-ecaf09241dc3" providerId="ADAL" clId="{595F8243-17B9-48BA-84D6-0F8CBE1ECCFA}" dt="2022-11-18T16:40:40.333" v="0"/>
        <pc:sldMkLst>
          <pc:docMk/>
          <pc:sldMk cId="3698722338" sldId="584"/>
        </pc:sldMkLst>
      </pc:sldChg>
      <pc:sldChg chg="add ord">
        <pc:chgData name="Schertzing, Nancy" userId="2970b522-597a-462b-a710-ecaf09241dc3" providerId="ADAL" clId="{595F8243-17B9-48BA-84D6-0F8CBE1ECCFA}" dt="2022-11-18T16:41:45.783" v="5"/>
        <pc:sldMkLst>
          <pc:docMk/>
          <pc:sldMk cId="2543673311" sldId="585"/>
        </pc:sldMkLst>
      </pc:sldChg>
      <pc:sldChg chg="add del">
        <pc:chgData name="Schertzing, Nancy" userId="2970b522-597a-462b-a710-ecaf09241dc3" providerId="ADAL" clId="{595F8243-17B9-48BA-84D6-0F8CBE1ECCFA}" dt="2022-11-18T17:29:11.749" v="9" actId="47"/>
        <pc:sldMkLst>
          <pc:docMk/>
          <pc:sldMk cId="1656342168" sldId="586"/>
        </pc:sldMkLst>
      </pc:sldChg>
      <pc:sldChg chg="add del">
        <pc:chgData name="Schertzing, Nancy" userId="2970b522-597a-462b-a710-ecaf09241dc3" providerId="ADAL" clId="{595F8243-17B9-48BA-84D6-0F8CBE1ECCFA}" dt="2022-11-18T17:39:01.771" v="10" actId="47"/>
        <pc:sldMkLst>
          <pc:docMk/>
          <pc:sldMk cId="1334185675" sldId="587"/>
        </pc:sldMkLst>
      </pc:sldChg>
    </pc:docChg>
  </pc:docChgLst>
  <pc:docChgLst>
    <pc:chgData name="Schertzing, Nancy" userId="S::nschertzing@law.umaryland.edu::2970b522-597a-462b-a710-ecaf09241dc3" providerId="AD" clId="Web-{4DB63ED6-965F-F193-4F33-42A63A606B5A}"/>
    <pc:docChg chg="modSld">
      <pc:chgData name="Schertzing, Nancy" userId="S::nschertzing@law.umaryland.edu::2970b522-597a-462b-a710-ecaf09241dc3" providerId="AD" clId="Web-{4DB63ED6-965F-F193-4F33-42A63A606B5A}" dt="2022-12-30T18:51:01.399" v="39"/>
      <pc:docMkLst>
        <pc:docMk/>
      </pc:docMkLst>
      <pc:sldChg chg="delCm">
        <pc:chgData name="Schertzing, Nancy" userId="S::nschertzing@law.umaryland.edu::2970b522-597a-462b-a710-ecaf09241dc3" providerId="AD" clId="Web-{4DB63ED6-965F-F193-4F33-42A63A606B5A}" dt="2022-12-30T18:51:01.399" v="39"/>
        <pc:sldMkLst>
          <pc:docMk/>
          <pc:sldMk cId="2177168721" sldId="267"/>
        </pc:sldMkLst>
      </pc:sldChg>
      <pc:sldChg chg="modNotes">
        <pc:chgData name="Schertzing, Nancy" userId="S::nschertzing@law.umaryland.edu::2970b522-597a-462b-a710-ecaf09241dc3" providerId="AD" clId="Web-{4DB63ED6-965F-F193-4F33-42A63A606B5A}" dt="2022-12-30T18:47:45.697" v="38"/>
        <pc:sldMkLst>
          <pc:docMk/>
          <pc:sldMk cId="3698722338" sldId="584"/>
        </pc:sldMkLst>
      </pc:sldChg>
      <pc:sldChg chg="modNotes">
        <pc:chgData name="Schertzing, Nancy" userId="S::nschertzing@law.umaryland.edu::2970b522-597a-462b-a710-ecaf09241dc3" providerId="AD" clId="Web-{4DB63ED6-965F-F193-4F33-42A63A606B5A}" dt="2022-12-30T18:46:54.617" v="17"/>
        <pc:sldMkLst>
          <pc:docMk/>
          <pc:sldMk cId="1387622255" sldId="586"/>
        </pc:sldMkLst>
      </pc:sldChg>
      <pc:sldChg chg="modNotes">
        <pc:chgData name="Schertzing, Nancy" userId="S::nschertzing@law.umaryland.edu::2970b522-597a-462b-a710-ecaf09241dc3" providerId="AD" clId="Web-{4DB63ED6-965F-F193-4F33-42A63A606B5A}" dt="2022-12-30T18:47:13.336" v="19"/>
        <pc:sldMkLst>
          <pc:docMk/>
          <pc:sldMk cId="2162627199" sldId="587"/>
        </pc:sldMkLst>
      </pc:sldChg>
      <pc:sldChg chg="modNotes">
        <pc:chgData name="Schertzing, Nancy" userId="S::nschertzing@law.umaryland.edu::2970b522-597a-462b-a710-ecaf09241dc3" providerId="AD" clId="Web-{4DB63ED6-965F-F193-4F33-42A63A606B5A}" dt="2022-12-30T18:46:03.662" v="7"/>
        <pc:sldMkLst>
          <pc:docMk/>
          <pc:sldMk cId="3694700894" sldId="589"/>
        </pc:sldMkLst>
      </pc:sldChg>
    </pc:docChg>
  </pc:docChgLst>
  <pc:docChgLst>
    <pc:chgData name="Schertzing, Nancy" userId="S::nschertzing@law.umaryland.edu::2970b522-597a-462b-a710-ecaf09241dc3" providerId="AD" clId="Web-{15B5A8E8-3880-C185-4C33-E2F83020D2E9}"/>
    <pc:docChg chg="addSld modSld sldOrd addMainMaster">
      <pc:chgData name="Schertzing, Nancy" userId="S::nschertzing@law.umaryland.edu::2970b522-597a-462b-a710-ecaf09241dc3" providerId="AD" clId="Web-{15B5A8E8-3880-C185-4C33-E2F83020D2E9}" dt="2022-12-22T18:13:04.990" v="8"/>
      <pc:docMkLst>
        <pc:docMk/>
      </pc:docMkLst>
      <pc:sldChg chg="delSp modSp add ord delAnim">
        <pc:chgData name="Schertzing, Nancy" userId="S::nschertzing@law.umaryland.edu::2970b522-597a-462b-a710-ecaf09241dc3" providerId="AD" clId="Web-{15B5A8E8-3880-C185-4C33-E2F83020D2E9}" dt="2022-12-22T18:13:04.990" v="8"/>
        <pc:sldMkLst>
          <pc:docMk/>
          <pc:sldMk cId="2344076105" sldId="588"/>
        </pc:sldMkLst>
        <pc:spChg chg="mod">
          <ac:chgData name="Schertzing, Nancy" userId="S::nschertzing@law.umaryland.edu::2970b522-597a-462b-a710-ecaf09241dc3" providerId="AD" clId="Web-{15B5A8E8-3880-C185-4C33-E2F83020D2E9}" dt="2022-12-22T18:13:00.725" v="7" actId="20577"/>
          <ac:spMkLst>
            <pc:docMk/>
            <pc:sldMk cId="2344076105" sldId="588"/>
            <ac:spMk id="11" creationId="{5C75551E-DCC0-BC44-A104-30C49C0CF777}"/>
          </ac:spMkLst>
        </pc:spChg>
        <pc:picChg chg="del">
          <ac:chgData name="Schertzing, Nancy" userId="S::nschertzing@law.umaryland.edu::2970b522-597a-462b-a710-ecaf09241dc3" providerId="AD" clId="Web-{15B5A8E8-3880-C185-4C33-E2F83020D2E9}" dt="2022-12-22T18:13:04.990" v="8"/>
          <ac:picMkLst>
            <pc:docMk/>
            <pc:sldMk cId="2344076105" sldId="588"/>
            <ac:picMk id="3" creationId="{CF12541B-06DF-4B87-B1FC-BED3148A158D}"/>
          </ac:picMkLst>
        </pc:picChg>
      </pc:sldChg>
      <pc:sldMasterChg chg="add addSldLayout">
        <pc:chgData name="Schertzing, Nancy" userId="S::nschertzing@law.umaryland.edu::2970b522-597a-462b-a710-ecaf09241dc3" providerId="AD" clId="Web-{15B5A8E8-3880-C185-4C33-E2F83020D2E9}" dt="2022-12-22T17:49:45.597" v="0"/>
        <pc:sldMasterMkLst>
          <pc:docMk/>
          <pc:sldMasterMk cId="334897941" sldId="2147483686"/>
        </pc:sldMasterMkLst>
        <pc:sldLayoutChg chg="add">
          <pc:chgData name="Schertzing, Nancy" userId="S::nschertzing@law.umaryland.edu::2970b522-597a-462b-a710-ecaf09241dc3" providerId="AD" clId="Web-{15B5A8E8-3880-C185-4C33-E2F83020D2E9}" dt="2022-12-22T17:49:45.597" v="0"/>
          <pc:sldLayoutMkLst>
            <pc:docMk/>
            <pc:sldMasterMk cId="334897941" sldId="2147483686"/>
            <pc:sldLayoutMk cId="3177202057" sldId="2147483687"/>
          </pc:sldLayoutMkLst>
        </pc:sldLayoutChg>
        <pc:sldLayoutChg chg="add">
          <pc:chgData name="Schertzing, Nancy" userId="S::nschertzing@law.umaryland.edu::2970b522-597a-462b-a710-ecaf09241dc3" providerId="AD" clId="Web-{15B5A8E8-3880-C185-4C33-E2F83020D2E9}" dt="2022-12-22T17:49:45.597" v="0"/>
          <pc:sldLayoutMkLst>
            <pc:docMk/>
            <pc:sldMasterMk cId="334897941" sldId="2147483686"/>
            <pc:sldLayoutMk cId="1968836570" sldId="2147483688"/>
          </pc:sldLayoutMkLst>
        </pc:sldLayoutChg>
        <pc:sldLayoutChg chg="add">
          <pc:chgData name="Schertzing, Nancy" userId="S::nschertzing@law.umaryland.edu::2970b522-597a-462b-a710-ecaf09241dc3" providerId="AD" clId="Web-{15B5A8E8-3880-C185-4C33-E2F83020D2E9}" dt="2022-12-22T17:49:45.597" v="0"/>
          <pc:sldLayoutMkLst>
            <pc:docMk/>
            <pc:sldMasterMk cId="334897941" sldId="2147483686"/>
            <pc:sldLayoutMk cId="4055442945" sldId="2147483689"/>
          </pc:sldLayoutMkLst>
        </pc:sldLayoutChg>
        <pc:sldLayoutChg chg="add">
          <pc:chgData name="Schertzing, Nancy" userId="S::nschertzing@law.umaryland.edu::2970b522-597a-462b-a710-ecaf09241dc3" providerId="AD" clId="Web-{15B5A8E8-3880-C185-4C33-E2F83020D2E9}" dt="2022-12-22T17:49:45.597" v="0"/>
          <pc:sldLayoutMkLst>
            <pc:docMk/>
            <pc:sldMasterMk cId="334897941" sldId="2147483686"/>
            <pc:sldLayoutMk cId="1803044581" sldId="2147483690"/>
          </pc:sldLayoutMkLst>
        </pc:sldLayoutChg>
        <pc:sldLayoutChg chg="add">
          <pc:chgData name="Schertzing, Nancy" userId="S::nschertzing@law.umaryland.edu::2970b522-597a-462b-a710-ecaf09241dc3" providerId="AD" clId="Web-{15B5A8E8-3880-C185-4C33-E2F83020D2E9}" dt="2022-12-22T17:49:45.597" v="0"/>
          <pc:sldLayoutMkLst>
            <pc:docMk/>
            <pc:sldMasterMk cId="334897941" sldId="2147483686"/>
            <pc:sldLayoutMk cId="1010702271" sldId="2147483691"/>
          </pc:sldLayoutMkLst>
        </pc:sldLayoutChg>
        <pc:sldLayoutChg chg="add">
          <pc:chgData name="Schertzing, Nancy" userId="S::nschertzing@law.umaryland.edu::2970b522-597a-462b-a710-ecaf09241dc3" providerId="AD" clId="Web-{15B5A8E8-3880-C185-4C33-E2F83020D2E9}" dt="2022-12-22T17:49:45.597" v="0"/>
          <pc:sldLayoutMkLst>
            <pc:docMk/>
            <pc:sldMasterMk cId="334897941" sldId="2147483686"/>
            <pc:sldLayoutMk cId="2668676156" sldId="2147483692"/>
          </pc:sldLayoutMkLst>
        </pc:sldLayoutChg>
        <pc:sldLayoutChg chg="add">
          <pc:chgData name="Schertzing, Nancy" userId="S::nschertzing@law.umaryland.edu::2970b522-597a-462b-a710-ecaf09241dc3" providerId="AD" clId="Web-{15B5A8E8-3880-C185-4C33-E2F83020D2E9}" dt="2022-12-22T17:49:45.597" v="0"/>
          <pc:sldLayoutMkLst>
            <pc:docMk/>
            <pc:sldMasterMk cId="334897941" sldId="2147483686"/>
            <pc:sldLayoutMk cId="3561401768" sldId="2147483693"/>
          </pc:sldLayoutMkLst>
        </pc:sldLayoutChg>
        <pc:sldLayoutChg chg="add">
          <pc:chgData name="Schertzing, Nancy" userId="S::nschertzing@law.umaryland.edu::2970b522-597a-462b-a710-ecaf09241dc3" providerId="AD" clId="Web-{15B5A8E8-3880-C185-4C33-E2F83020D2E9}" dt="2022-12-22T17:49:45.597" v="0"/>
          <pc:sldLayoutMkLst>
            <pc:docMk/>
            <pc:sldMasterMk cId="334897941" sldId="2147483686"/>
            <pc:sldLayoutMk cId="1739483359" sldId="2147483694"/>
          </pc:sldLayoutMkLst>
        </pc:sldLayoutChg>
        <pc:sldLayoutChg chg="add">
          <pc:chgData name="Schertzing, Nancy" userId="S::nschertzing@law.umaryland.edu::2970b522-597a-462b-a710-ecaf09241dc3" providerId="AD" clId="Web-{15B5A8E8-3880-C185-4C33-E2F83020D2E9}" dt="2022-12-22T17:49:45.597" v="0"/>
          <pc:sldLayoutMkLst>
            <pc:docMk/>
            <pc:sldMasterMk cId="334897941" sldId="2147483686"/>
            <pc:sldLayoutMk cId="2710200012" sldId="2147483695"/>
          </pc:sldLayoutMkLst>
        </pc:sldLayoutChg>
        <pc:sldLayoutChg chg="add">
          <pc:chgData name="Schertzing, Nancy" userId="S::nschertzing@law.umaryland.edu::2970b522-597a-462b-a710-ecaf09241dc3" providerId="AD" clId="Web-{15B5A8E8-3880-C185-4C33-E2F83020D2E9}" dt="2022-12-22T17:49:45.597" v="0"/>
          <pc:sldLayoutMkLst>
            <pc:docMk/>
            <pc:sldMasterMk cId="334897941" sldId="2147483686"/>
            <pc:sldLayoutMk cId="667071704" sldId="2147483696"/>
          </pc:sldLayoutMkLst>
        </pc:sldLayoutChg>
        <pc:sldLayoutChg chg="add">
          <pc:chgData name="Schertzing, Nancy" userId="S::nschertzing@law.umaryland.edu::2970b522-597a-462b-a710-ecaf09241dc3" providerId="AD" clId="Web-{15B5A8E8-3880-C185-4C33-E2F83020D2E9}" dt="2022-12-22T17:49:45.597" v="0"/>
          <pc:sldLayoutMkLst>
            <pc:docMk/>
            <pc:sldMasterMk cId="334897941" sldId="2147483686"/>
            <pc:sldLayoutMk cId="2792190452" sldId="2147483697"/>
          </pc:sldLayoutMkLst>
        </pc:sldLayoutChg>
      </pc:sldMasterChg>
    </pc:docChg>
  </pc:docChgLst>
  <pc:docChgLst>
    <pc:chgData name="Guerin, Toby" userId="2872056b-925f-4428-af63-73fcc8a0d419" providerId="ADAL" clId="{305837E4-D6E0-4134-A321-249624397B6B}"/>
    <pc:docChg chg="modSld">
      <pc:chgData name="Guerin, Toby" userId="2872056b-925f-4428-af63-73fcc8a0d419" providerId="ADAL" clId="{305837E4-D6E0-4134-A321-249624397B6B}" dt="2022-12-28T14:37:42.676" v="30" actId="114"/>
      <pc:docMkLst>
        <pc:docMk/>
      </pc:docMkLst>
      <pc:sldChg chg="modSp mod">
        <pc:chgData name="Guerin, Toby" userId="2872056b-925f-4428-af63-73fcc8a0d419" providerId="ADAL" clId="{305837E4-D6E0-4134-A321-249624397B6B}" dt="2022-11-30T19:27:25.860" v="0" actId="6549"/>
        <pc:sldMkLst>
          <pc:docMk/>
          <pc:sldMk cId="3574055936" sldId="258"/>
        </pc:sldMkLst>
        <pc:spChg chg="mod">
          <ac:chgData name="Guerin, Toby" userId="2872056b-925f-4428-af63-73fcc8a0d419" providerId="ADAL" clId="{305837E4-D6E0-4134-A321-249624397B6B}" dt="2022-11-30T19:27:25.860" v="0" actId="6549"/>
          <ac:spMkLst>
            <pc:docMk/>
            <pc:sldMk cId="3574055936" sldId="258"/>
            <ac:spMk id="3" creationId="{23E336E7-B1B0-427B-86C9-26DAB8161279}"/>
          </ac:spMkLst>
        </pc:spChg>
      </pc:sldChg>
      <pc:sldChg chg="addCm">
        <pc:chgData name="Guerin, Toby" userId="2872056b-925f-4428-af63-73fcc8a0d419" providerId="ADAL" clId="{305837E4-D6E0-4134-A321-249624397B6B}" dt="2022-11-30T19:28:22.311" v="1"/>
        <pc:sldMkLst>
          <pc:docMk/>
          <pc:sldMk cId="2177168721" sldId="267"/>
        </pc:sldMkLst>
      </pc:sldChg>
      <pc:sldChg chg="modSp">
        <pc:chgData name="Guerin, Toby" userId="2872056b-925f-4428-af63-73fcc8a0d419" providerId="ADAL" clId="{305837E4-D6E0-4134-A321-249624397B6B}" dt="2022-12-28T14:37:42.676" v="30" actId="114"/>
        <pc:sldMkLst>
          <pc:docMk/>
          <pc:sldMk cId="2162627199" sldId="587"/>
        </pc:sldMkLst>
        <pc:spChg chg="mod">
          <ac:chgData name="Guerin, Toby" userId="2872056b-925f-4428-af63-73fcc8a0d419" providerId="ADAL" clId="{305837E4-D6E0-4134-A321-249624397B6B}" dt="2022-12-28T14:37:42.676" v="30" actId="114"/>
          <ac:spMkLst>
            <pc:docMk/>
            <pc:sldMk cId="2162627199" sldId="587"/>
            <ac:spMk id="11266" creationId="{00000000-0000-0000-0000-000000000000}"/>
          </ac:spMkLst>
        </pc:spChg>
      </pc:sldChg>
      <pc:sldChg chg="modSp mod">
        <pc:chgData name="Guerin, Toby" userId="2872056b-925f-4428-af63-73fcc8a0d419" providerId="ADAL" clId="{305837E4-D6E0-4134-A321-249624397B6B}" dt="2022-12-28T14:37:16.577" v="28" actId="6549"/>
        <pc:sldMkLst>
          <pc:docMk/>
          <pc:sldMk cId="2344076105" sldId="588"/>
        </pc:sldMkLst>
        <pc:spChg chg="mod">
          <ac:chgData name="Guerin, Toby" userId="2872056b-925f-4428-af63-73fcc8a0d419" providerId="ADAL" clId="{305837E4-D6E0-4134-A321-249624397B6B}" dt="2022-12-28T14:37:16.577" v="28" actId="6549"/>
          <ac:spMkLst>
            <pc:docMk/>
            <pc:sldMk cId="2344076105" sldId="588"/>
            <ac:spMk id="13" creationId="{9BA33F12-20B6-48FE-7329-2FC7543B9F72}"/>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5260DB-453D-40FF-815A-C14737F5A42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82FCA25-D175-43B7-A87F-5EF8FFCA20ED}">
      <dgm:prSet/>
      <dgm:spPr/>
      <dgm:t>
        <a:bodyPr/>
        <a:lstStyle/>
        <a:p>
          <a:pPr>
            <a:lnSpc>
              <a:spcPct val="100000"/>
            </a:lnSpc>
          </a:pPr>
          <a:r>
            <a:rPr lang="en-US" dirty="0"/>
            <a:t>Talk only when you are holding the talking piece. </a:t>
          </a:r>
        </a:p>
      </dgm:t>
    </dgm:pt>
    <dgm:pt modelId="{2E31FFCB-B1BE-495A-99D8-F0C92D011B26}" type="parTrans" cxnId="{775BC2F9-7550-47B0-BA47-7D40B2A76DBF}">
      <dgm:prSet/>
      <dgm:spPr/>
      <dgm:t>
        <a:bodyPr/>
        <a:lstStyle/>
        <a:p>
          <a:endParaRPr lang="en-US"/>
        </a:p>
      </dgm:t>
    </dgm:pt>
    <dgm:pt modelId="{0CF5EA33-D433-4596-AF83-3CEDF750ECDF}" type="sibTrans" cxnId="{775BC2F9-7550-47B0-BA47-7D40B2A76DBF}">
      <dgm:prSet/>
      <dgm:spPr/>
      <dgm:t>
        <a:bodyPr/>
        <a:lstStyle/>
        <a:p>
          <a:endParaRPr lang="en-US"/>
        </a:p>
      </dgm:t>
    </dgm:pt>
    <dgm:pt modelId="{57958E11-4057-460A-8762-40A3B71A8FF2}">
      <dgm:prSet/>
      <dgm:spPr/>
      <dgm:t>
        <a:bodyPr/>
        <a:lstStyle/>
        <a:p>
          <a:pPr>
            <a:lnSpc>
              <a:spcPct val="100000"/>
            </a:lnSpc>
          </a:pPr>
          <a:r>
            <a:rPr lang="en-US" dirty="0"/>
            <a:t>When you are done sharing, hand the talking piece object to the person on your right.</a:t>
          </a:r>
        </a:p>
      </dgm:t>
    </dgm:pt>
    <dgm:pt modelId="{76255EEC-6BD5-4F06-9EFF-D890ABA5CFAA}" type="parTrans" cxnId="{3E4F66BB-1CAE-4059-B761-8D0EE30B3369}">
      <dgm:prSet/>
      <dgm:spPr/>
      <dgm:t>
        <a:bodyPr/>
        <a:lstStyle/>
        <a:p>
          <a:endParaRPr lang="en-US"/>
        </a:p>
      </dgm:t>
    </dgm:pt>
    <dgm:pt modelId="{03B1C4EA-AA3F-4105-9F36-E8D42DC63C91}" type="sibTrans" cxnId="{3E4F66BB-1CAE-4059-B761-8D0EE30B3369}">
      <dgm:prSet/>
      <dgm:spPr/>
      <dgm:t>
        <a:bodyPr/>
        <a:lstStyle/>
        <a:p>
          <a:endParaRPr lang="en-US"/>
        </a:p>
      </dgm:t>
    </dgm:pt>
    <dgm:pt modelId="{0082BF92-9365-4781-AA88-7C73340B250B}">
      <dgm:prSet/>
      <dgm:spPr/>
      <dgm:t>
        <a:bodyPr/>
        <a:lstStyle/>
        <a:p>
          <a:pPr>
            <a:lnSpc>
              <a:spcPct val="100000"/>
            </a:lnSpc>
          </a:pPr>
          <a:r>
            <a:rPr lang="en-US"/>
            <a:t>If you are not holding it, listen respectfully to the person talking.</a:t>
          </a:r>
        </a:p>
      </dgm:t>
    </dgm:pt>
    <dgm:pt modelId="{4A102B69-8715-4FD1-BBDD-81EBA5F8469D}" type="parTrans" cxnId="{9D09C54E-A629-4BD7-8E06-19B2E2F3D207}">
      <dgm:prSet/>
      <dgm:spPr/>
      <dgm:t>
        <a:bodyPr/>
        <a:lstStyle/>
        <a:p>
          <a:endParaRPr lang="en-US"/>
        </a:p>
      </dgm:t>
    </dgm:pt>
    <dgm:pt modelId="{3F7B68C3-24BE-4E81-ADAE-BA49A7F034B0}" type="sibTrans" cxnId="{9D09C54E-A629-4BD7-8E06-19B2E2F3D207}">
      <dgm:prSet/>
      <dgm:spPr/>
      <dgm:t>
        <a:bodyPr/>
        <a:lstStyle/>
        <a:p>
          <a:endParaRPr lang="en-US"/>
        </a:p>
      </dgm:t>
    </dgm:pt>
    <dgm:pt modelId="{A5FE5789-B77C-4756-85C9-5FF503F118FB}">
      <dgm:prSet/>
      <dgm:spPr/>
      <dgm:t>
        <a:bodyPr/>
        <a:lstStyle/>
        <a:p>
          <a:pPr>
            <a:lnSpc>
              <a:spcPct val="100000"/>
            </a:lnSpc>
          </a:pPr>
          <a:r>
            <a:rPr lang="en-US"/>
            <a:t>You always have the right to pass the talking piece without comment if you prefer not to speak.</a:t>
          </a:r>
        </a:p>
      </dgm:t>
    </dgm:pt>
    <dgm:pt modelId="{F6C17292-360A-4F5D-B2FC-C194B9942984}" type="parTrans" cxnId="{7D120F8E-6837-4E45-9E92-53C0E0D02793}">
      <dgm:prSet/>
      <dgm:spPr/>
      <dgm:t>
        <a:bodyPr/>
        <a:lstStyle/>
        <a:p>
          <a:endParaRPr lang="en-US"/>
        </a:p>
      </dgm:t>
    </dgm:pt>
    <dgm:pt modelId="{8FB5BD98-F1FA-4913-8628-AA1309E047CA}" type="sibTrans" cxnId="{7D120F8E-6837-4E45-9E92-53C0E0D02793}">
      <dgm:prSet/>
      <dgm:spPr/>
      <dgm:t>
        <a:bodyPr/>
        <a:lstStyle/>
        <a:p>
          <a:endParaRPr lang="en-US"/>
        </a:p>
      </dgm:t>
    </dgm:pt>
    <dgm:pt modelId="{6F4F0375-5288-4D8E-AC6F-46CDC22DF2CA}" type="pres">
      <dgm:prSet presAssocID="{765260DB-453D-40FF-815A-C14737F5A426}" presName="root" presStyleCnt="0">
        <dgm:presLayoutVars>
          <dgm:dir/>
          <dgm:resizeHandles val="exact"/>
        </dgm:presLayoutVars>
      </dgm:prSet>
      <dgm:spPr/>
    </dgm:pt>
    <dgm:pt modelId="{4FB36419-0B31-4D24-8E51-F8CABB17230D}" type="pres">
      <dgm:prSet presAssocID="{E82FCA25-D175-43B7-A87F-5EF8FFCA20ED}" presName="compNode" presStyleCnt="0"/>
      <dgm:spPr/>
    </dgm:pt>
    <dgm:pt modelId="{11F95A18-AF8D-43CC-B23B-4D31B1BC5F66}" type="pres">
      <dgm:prSet presAssocID="{E82FCA25-D175-43B7-A87F-5EF8FFCA20E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418099F8-9200-4286-9E08-26F766E571C6}" type="pres">
      <dgm:prSet presAssocID="{E82FCA25-D175-43B7-A87F-5EF8FFCA20ED}" presName="spaceRect" presStyleCnt="0"/>
      <dgm:spPr/>
    </dgm:pt>
    <dgm:pt modelId="{1304ECAD-FD2F-4272-8491-C99BA06B4FE0}" type="pres">
      <dgm:prSet presAssocID="{E82FCA25-D175-43B7-A87F-5EF8FFCA20ED}" presName="textRect" presStyleLbl="revTx" presStyleIdx="0" presStyleCnt="4">
        <dgm:presLayoutVars>
          <dgm:chMax val="1"/>
          <dgm:chPref val="1"/>
        </dgm:presLayoutVars>
      </dgm:prSet>
      <dgm:spPr/>
    </dgm:pt>
    <dgm:pt modelId="{782B498D-98C1-4715-B440-8A2F7963EBF0}" type="pres">
      <dgm:prSet presAssocID="{0CF5EA33-D433-4596-AF83-3CEDF750ECDF}" presName="sibTrans" presStyleCnt="0"/>
      <dgm:spPr/>
    </dgm:pt>
    <dgm:pt modelId="{BBC5B7F0-5034-4913-BD87-66EC39808F49}" type="pres">
      <dgm:prSet presAssocID="{57958E11-4057-460A-8762-40A3B71A8FF2}" presName="compNode" presStyleCnt="0"/>
      <dgm:spPr/>
    </dgm:pt>
    <dgm:pt modelId="{4432D5B4-B32C-4BC3-B2EB-203CE948FDCE}" type="pres">
      <dgm:prSet presAssocID="{57958E11-4057-460A-8762-40A3B71A8FF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hare With Person"/>
        </a:ext>
      </dgm:extLst>
    </dgm:pt>
    <dgm:pt modelId="{F0132D89-C2C7-4152-B813-E5D240E40B8F}" type="pres">
      <dgm:prSet presAssocID="{57958E11-4057-460A-8762-40A3B71A8FF2}" presName="spaceRect" presStyleCnt="0"/>
      <dgm:spPr/>
    </dgm:pt>
    <dgm:pt modelId="{2143A6E8-6B2E-47E3-B5D2-D8BD4C6D3915}" type="pres">
      <dgm:prSet presAssocID="{57958E11-4057-460A-8762-40A3B71A8FF2}" presName="textRect" presStyleLbl="revTx" presStyleIdx="1" presStyleCnt="4" custScaleX="114176" custScaleY="94256">
        <dgm:presLayoutVars>
          <dgm:chMax val="1"/>
          <dgm:chPref val="1"/>
        </dgm:presLayoutVars>
      </dgm:prSet>
      <dgm:spPr/>
    </dgm:pt>
    <dgm:pt modelId="{7BC694F8-7AAD-4FE4-B1FB-37FA111FA9D5}" type="pres">
      <dgm:prSet presAssocID="{03B1C4EA-AA3F-4105-9F36-E8D42DC63C91}" presName="sibTrans" presStyleCnt="0"/>
      <dgm:spPr/>
    </dgm:pt>
    <dgm:pt modelId="{144CAC1B-D803-4797-BC56-266A81C4CFE4}" type="pres">
      <dgm:prSet presAssocID="{0082BF92-9365-4781-AA88-7C73340B250B}" presName="compNode" presStyleCnt="0"/>
      <dgm:spPr/>
    </dgm:pt>
    <dgm:pt modelId="{1AB44CAC-AE1C-432D-ADEE-8DABFCE4A7C7}" type="pres">
      <dgm:prSet presAssocID="{0082BF92-9365-4781-AA88-7C73340B250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af"/>
        </a:ext>
      </dgm:extLst>
    </dgm:pt>
    <dgm:pt modelId="{F5E89ED9-6EB2-4C8C-AA5D-1CCA88CDEE06}" type="pres">
      <dgm:prSet presAssocID="{0082BF92-9365-4781-AA88-7C73340B250B}" presName="spaceRect" presStyleCnt="0"/>
      <dgm:spPr/>
    </dgm:pt>
    <dgm:pt modelId="{A2D8785F-798F-4A33-BF9F-77C9D25A7F5A}" type="pres">
      <dgm:prSet presAssocID="{0082BF92-9365-4781-AA88-7C73340B250B}" presName="textRect" presStyleLbl="revTx" presStyleIdx="2" presStyleCnt="4">
        <dgm:presLayoutVars>
          <dgm:chMax val="1"/>
          <dgm:chPref val="1"/>
        </dgm:presLayoutVars>
      </dgm:prSet>
      <dgm:spPr/>
    </dgm:pt>
    <dgm:pt modelId="{55DDB168-4CC9-4508-A6DD-C8F9CDF1685A}" type="pres">
      <dgm:prSet presAssocID="{3F7B68C3-24BE-4E81-ADAE-BA49A7F034B0}" presName="sibTrans" presStyleCnt="0"/>
      <dgm:spPr/>
    </dgm:pt>
    <dgm:pt modelId="{DE6CCA0C-33B8-448B-97E6-BFE41D759B6B}" type="pres">
      <dgm:prSet presAssocID="{A5FE5789-B77C-4756-85C9-5FF503F118FB}" presName="compNode" presStyleCnt="0"/>
      <dgm:spPr/>
    </dgm:pt>
    <dgm:pt modelId="{F65337D0-6707-4A5B-ACAD-EE0D74E78D28}" type="pres">
      <dgm:prSet presAssocID="{A5FE5789-B77C-4756-85C9-5FF503F118F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ngue"/>
        </a:ext>
      </dgm:extLst>
    </dgm:pt>
    <dgm:pt modelId="{75B34A02-7862-42BD-A36B-5C74768215A3}" type="pres">
      <dgm:prSet presAssocID="{A5FE5789-B77C-4756-85C9-5FF503F118FB}" presName="spaceRect" presStyleCnt="0"/>
      <dgm:spPr/>
    </dgm:pt>
    <dgm:pt modelId="{30152A0D-A52B-4F6B-8367-D30DDD3099B4}" type="pres">
      <dgm:prSet presAssocID="{A5FE5789-B77C-4756-85C9-5FF503F118FB}" presName="textRect" presStyleLbl="revTx" presStyleIdx="3" presStyleCnt="4">
        <dgm:presLayoutVars>
          <dgm:chMax val="1"/>
          <dgm:chPref val="1"/>
        </dgm:presLayoutVars>
      </dgm:prSet>
      <dgm:spPr/>
    </dgm:pt>
  </dgm:ptLst>
  <dgm:cxnLst>
    <dgm:cxn modelId="{2C6BE81A-C139-46CE-89A4-FD961762155F}" type="presOf" srcId="{57958E11-4057-460A-8762-40A3B71A8FF2}" destId="{2143A6E8-6B2E-47E3-B5D2-D8BD4C6D3915}" srcOrd="0" destOrd="0" presId="urn:microsoft.com/office/officeart/2018/2/layout/IconLabelList"/>
    <dgm:cxn modelId="{9D09C54E-A629-4BD7-8E06-19B2E2F3D207}" srcId="{765260DB-453D-40FF-815A-C14737F5A426}" destId="{0082BF92-9365-4781-AA88-7C73340B250B}" srcOrd="2" destOrd="0" parTransId="{4A102B69-8715-4FD1-BBDD-81EBA5F8469D}" sibTransId="{3F7B68C3-24BE-4E81-ADAE-BA49A7F034B0}"/>
    <dgm:cxn modelId="{7D120F8E-6837-4E45-9E92-53C0E0D02793}" srcId="{765260DB-453D-40FF-815A-C14737F5A426}" destId="{A5FE5789-B77C-4756-85C9-5FF503F118FB}" srcOrd="3" destOrd="0" parTransId="{F6C17292-360A-4F5D-B2FC-C194B9942984}" sibTransId="{8FB5BD98-F1FA-4913-8628-AA1309E047CA}"/>
    <dgm:cxn modelId="{AA47B3A2-3545-437A-B911-17E6F3FA8C4E}" type="presOf" srcId="{A5FE5789-B77C-4756-85C9-5FF503F118FB}" destId="{30152A0D-A52B-4F6B-8367-D30DDD3099B4}" srcOrd="0" destOrd="0" presId="urn:microsoft.com/office/officeart/2018/2/layout/IconLabelList"/>
    <dgm:cxn modelId="{3E4F66BB-1CAE-4059-B761-8D0EE30B3369}" srcId="{765260DB-453D-40FF-815A-C14737F5A426}" destId="{57958E11-4057-460A-8762-40A3B71A8FF2}" srcOrd="1" destOrd="0" parTransId="{76255EEC-6BD5-4F06-9EFF-D890ABA5CFAA}" sibTransId="{03B1C4EA-AA3F-4105-9F36-E8D42DC63C91}"/>
    <dgm:cxn modelId="{1C1159E0-137D-4085-A770-358DFABA0C25}" type="presOf" srcId="{765260DB-453D-40FF-815A-C14737F5A426}" destId="{6F4F0375-5288-4D8E-AC6F-46CDC22DF2CA}" srcOrd="0" destOrd="0" presId="urn:microsoft.com/office/officeart/2018/2/layout/IconLabelList"/>
    <dgm:cxn modelId="{EAD96BE3-6D55-4021-960F-ECBD9CE4F893}" type="presOf" srcId="{E82FCA25-D175-43B7-A87F-5EF8FFCA20ED}" destId="{1304ECAD-FD2F-4272-8491-C99BA06B4FE0}" srcOrd="0" destOrd="0" presId="urn:microsoft.com/office/officeart/2018/2/layout/IconLabelList"/>
    <dgm:cxn modelId="{775BC2F9-7550-47B0-BA47-7D40B2A76DBF}" srcId="{765260DB-453D-40FF-815A-C14737F5A426}" destId="{E82FCA25-D175-43B7-A87F-5EF8FFCA20ED}" srcOrd="0" destOrd="0" parTransId="{2E31FFCB-B1BE-495A-99D8-F0C92D011B26}" sibTransId="{0CF5EA33-D433-4596-AF83-3CEDF750ECDF}"/>
    <dgm:cxn modelId="{0FDEB4FC-4B85-4192-80AA-A632BDED6E0D}" type="presOf" srcId="{0082BF92-9365-4781-AA88-7C73340B250B}" destId="{A2D8785F-798F-4A33-BF9F-77C9D25A7F5A}" srcOrd="0" destOrd="0" presId="urn:microsoft.com/office/officeart/2018/2/layout/IconLabelList"/>
    <dgm:cxn modelId="{E1486CBB-1DAF-4BC3-93EA-557B9810F152}" type="presParOf" srcId="{6F4F0375-5288-4D8E-AC6F-46CDC22DF2CA}" destId="{4FB36419-0B31-4D24-8E51-F8CABB17230D}" srcOrd="0" destOrd="0" presId="urn:microsoft.com/office/officeart/2018/2/layout/IconLabelList"/>
    <dgm:cxn modelId="{EB0E03A3-A488-498E-8049-61F6A5ED3836}" type="presParOf" srcId="{4FB36419-0B31-4D24-8E51-F8CABB17230D}" destId="{11F95A18-AF8D-43CC-B23B-4D31B1BC5F66}" srcOrd="0" destOrd="0" presId="urn:microsoft.com/office/officeart/2018/2/layout/IconLabelList"/>
    <dgm:cxn modelId="{4AEB779E-6FFF-4085-8F86-228D25CD0AB2}" type="presParOf" srcId="{4FB36419-0B31-4D24-8E51-F8CABB17230D}" destId="{418099F8-9200-4286-9E08-26F766E571C6}" srcOrd="1" destOrd="0" presId="urn:microsoft.com/office/officeart/2018/2/layout/IconLabelList"/>
    <dgm:cxn modelId="{8BCD6C9C-F2FD-4D00-AD0D-97A821D3E174}" type="presParOf" srcId="{4FB36419-0B31-4D24-8E51-F8CABB17230D}" destId="{1304ECAD-FD2F-4272-8491-C99BA06B4FE0}" srcOrd="2" destOrd="0" presId="urn:microsoft.com/office/officeart/2018/2/layout/IconLabelList"/>
    <dgm:cxn modelId="{37405C3D-056D-452E-83F0-07401F94AD66}" type="presParOf" srcId="{6F4F0375-5288-4D8E-AC6F-46CDC22DF2CA}" destId="{782B498D-98C1-4715-B440-8A2F7963EBF0}" srcOrd="1" destOrd="0" presId="urn:microsoft.com/office/officeart/2018/2/layout/IconLabelList"/>
    <dgm:cxn modelId="{9E8B629F-EAC7-4FF0-9967-42217567AEFF}" type="presParOf" srcId="{6F4F0375-5288-4D8E-AC6F-46CDC22DF2CA}" destId="{BBC5B7F0-5034-4913-BD87-66EC39808F49}" srcOrd="2" destOrd="0" presId="urn:microsoft.com/office/officeart/2018/2/layout/IconLabelList"/>
    <dgm:cxn modelId="{305F95BA-749E-4F5A-9036-2B8E126848C9}" type="presParOf" srcId="{BBC5B7F0-5034-4913-BD87-66EC39808F49}" destId="{4432D5B4-B32C-4BC3-B2EB-203CE948FDCE}" srcOrd="0" destOrd="0" presId="urn:microsoft.com/office/officeart/2018/2/layout/IconLabelList"/>
    <dgm:cxn modelId="{7B1EF723-093B-4215-9E78-F1FEBA172F48}" type="presParOf" srcId="{BBC5B7F0-5034-4913-BD87-66EC39808F49}" destId="{F0132D89-C2C7-4152-B813-E5D240E40B8F}" srcOrd="1" destOrd="0" presId="urn:microsoft.com/office/officeart/2018/2/layout/IconLabelList"/>
    <dgm:cxn modelId="{54485BE6-31F9-4547-82CD-7428BE659A12}" type="presParOf" srcId="{BBC5B7F0-5034-4913-BD87-66EC39808F49}" destId="{2143A6E8-6B2E-47E3-B5D2-D8BD4C6D3915}" srcOrd="2" destOrd="0" presId="urn:microsoft.com/office/officeart/2018/2/layout/IconLabelList"/>
    <dgm:cxn modelId="{98E4D573-3FE9-482A-8957-EAACB9F66870}" type="presParOf" srcId="{6F4F0375-5288-4D8E-AC6F-46CDC22DF2CA}" destId="{7BC694F8-7AAD-4FE4-B1FB-37FA111FA9D5}" srcOrd="3" destOrd="0" presId="urn:microsoft.com/office/officeart/2018/2/layout/IconLabelList"/>
    <dgm:cxn modelId="{D902D813-896A-4E5F-ACD2-B6CF5646E8B1}" type="presParOf" srcId="{6F4F0375-5288-4D8E-AC6F-46CDC22DF2CA}" destId="{144CAC1B-D803-4797-BC56-266A81C4CFE4}" srcOrd="4" destOrd="0" presId="urn:microsoft.com/office/officeart/2018/2/layout/IconLabelList"/>
    <dgm:cxn modelId="{7144A677-F17A-4CB1-AFFB-B5527EB79FEE}" type="presParOf" srcId="{144CAC1B-D803-4797-BC56-266A81C4CFE4}" destId="{1AB44CAC-AE1C-432D-ADEE-8DABFCE4A7C7}" srcOrd="0" destOrd="0" presId="urn:microsoft.com/office/officeart/2018/2/layout/IconLabelList"/>
    <dgm:cxn modelId="{80ED3A77-61D4-48CD-95B6-DF2B48C1D554}" type="presParOf" srcId="{144CAC1B-D803-4797-BC56-266A81C4CFE4}" destId="{F5E89ED9-6EB2-4C8C-AA5D-1CCA88CDEE06}" srcOrd="1" destOrd="0" presId="urn:microsoft.com/office/officeart/2018/2/layout/IconLabelList"/>
    <dgm:cxn modelId="{382DF370-E494-4CA3-91C6-04F24A70BD29}" type="presParOf" srcId="{144CAC1B-D803-4797-BC56-266A81C4CFE4}" destId="{A2D8785F-798F-4A33-BF9F-77C9D25A7F5A}" srcOrd="2" destOrd="0" presId="urn:microsoft.com/office/officeart/2018/2/layout/IconLabelList"/>
    <dgm:cxn modelId="{8F63E351-8ED7-4B4A-A54E-24A88DDB2B5D}" type="presParOf" srcId="{6F4F0375-5288-4D8E-AC6F-46CDC22DF2CA}" destId="{55DDB168-4CC9-4508-A6DD-C8F9CDF1685A}" srcOrd="5" destOrd="0" presId="urn:microsoft.com/office/officeart/2018/2/layout/IconLabelList"/>
    <dgm:cxn modelId="{39284440-C1BC-4AB2-B4DB-8061411074DE}" type="presParOf" srcId="{6F4F0375-5288-4D8E-AC6F-46CDC22DF2CA}" destId="{DE6CCA0C-33B8-448B-97E6-BFE41D759B6B}" srcOrd="6" destOrd="0" presId="urn:microsoft.com/office/officeart/2018/2/layout/IconLabelList"/>
    <dgm:cxn modelId="{8071040D-7276-4CA1-8EC1-1928F0EA106F}" type="presParOf" srcId="{DE6CCA0C-33B8-448B-97E6-BFE41D759B6B}" destId="{F65337D0-6707-4A5B-ACAD-EE0D74E78D28}" srcOrd="0" destOrd="0" presId="urn:microsoft.com/office/officeart/2018/2/layout/IconLabelList"/>
    <dgm:cxn modelId="{7190A083-6642-4A5A-98B0-0E8CF59430FA}" type="presParOf" srcId="{DE6CCA0C-33B8-448B-97E6-BFE41D759B6B}" destId="{75B34A02-7862-42BD-A36B-5C74768215A3}" srcOrd="1" destOrd="0" presId="urn:microsoft.com/office/officeart/2018/2/layout/IconLabelList"/>
    <dgm:cxn modelId="{54CFA4B8-210C-448F-B729-EA71DBBF1149}" type="presParOf" srcId="{DE6CCA0C-33B8-448B-97E6-BFE41D759B6B}" destId="{30152A0D-A52B-4F6B-8367-D30DDD3099B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95A18-AF8D-43CC-B23B-4D31B1BC5F66}">
      <dsp:nvSpPr>
        <dsp:cNvPr id="0" name=""/>
        <dsp:cNvSpPr/>
      </dsp:nvSpPr>
      <dsp:spPr>
        <a:xfrm>
          <a:off x="351497" y="310014"/>
          <a:ext cx="570322" cy="5703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4ECAD-FD2F-4272-8491-C99BA06B4FE0}">
      <dsp:nvSpPr>
        <dsp:cNvPr id="0" name=""/>
        <dsp:cNvSpPr/>
      </dsp:nvSpPr>
      <dsp:spPr>
        <a:xfrm>
          <a:off x="2967" y="1070449"/>
          <a:ext cx="1267382" cy="4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Talk only when you are holding the talking piece. </a:t>
          </a:r>
        </a:p>
      </dsp:txBody>
      <dsp:txXfrm>
        <a:off x="2967" y="1070449"/>
        <a:ext cx="1267382" cy="477833"/>
      </dsp:txXfrm>
    </dsp:sp>
    <dsp:sp modelId="{4432D5B4-B32C-4BC3-B2EB-203CE948FDCE}">
      <dsp:nvSpPr>
        <dsp:cNvPr id="0" name=""/>
        <dsp:cNvSpPr/>
      </dsp:nvSpPr>
      <dsp:spPr>
        <a:xfrm>
          <a:off x="1930504" y="316875"/>
          <a:ext cx="570322" cy="5703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3A6E8-6B2E-47E3-B5D2-D8BD4C6D3915}">
      <dsp:nvSpPr>
        <dsp:cNvPr id="0" name=""/>
        <dsp:cNvSpPr/>
      </dsp:nvSpPr>
      <dsp:spPr>
        <a:xfrm>
          <a:off x="1492142" y="1091034"/>
          <a:ext cx="1447047" cy="450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When you are done sharing, hand the talking piece object to the person on your right.</a:t>
          </a:r>
        </a:p>
      </dsp:txBody>
      <dsp:txXfrm>
        <a:off x="1492142" y="1091034"/>
        <a:ext cx="1447047" cy="450386"/>
      </dsp:txXfrm>
    </dsp:sp>
    <dsp:sp modelId="{1AB44CAC-AE1C-432D-ADEE-8DABFCE4A7C7}">
      <dsp:nvSpPr>
        <dsp:cNvPr id="0" name=""/>
        <dsp:cNvSpPr/>
      </dsp:nvSpPr>
      <dsp:spPr>
        <a:xfrm>
          <a:off x="3509511" y="310014"/>
          <a:ext cx="570322" cy="5703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8785F-798F-4A33-BF9F-77C9D25A7F5A}">
      <dsp:nvSpPr>
        <dsp:cNvPr id="0" name=""/>
        <dsp:cNvSpPr/>
      </dsp:nvSpPr>
      <dsp:spPr>
        <a:xfrm>
          <a:off x="3160981" y="1070449"/>
          <a:ext cx="1267382" cy="4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If you are not holding it, listen respectfully to the person talking.</a:t>
          </a:r>
        </a:p>
      </dsp:txBody>
      <dsp:txXfrm>
        <a:off x="3160981" y="1070449"/>
        <a:ext cx="1267382" cy="477833"/>
      </dsp:txXfrm>
    </dsp:sp>
    <dsp:sp modelId="{F65337D0-6707-4A5B-ACAD-EE0D74E78D28}">
      <dsp:nvSpPr>
        <dsp:cNvPr id="0" name=""/>
        <dsp:cNvSpPr/>
      </dsp:nvSpPr>
      <dsp:spPr>
        <a:xfrm>
          <a:off x="4998686" y="310014"/>
          <a:ext cx="570322" cy="5703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52A0D-A52B-4F6B-8367-D30DDD3099B4}">
      <dsp:nvSpPr>
        <dsp:cNvPr id="0" name=""/>
        <dsp:cNvSpPr/>
      </dsp:nvSpPr>
      <dsp:spPr>
        <a:xfrm>
          <a:off x="4650155" y="1070449"/>
          <a:ext cx="1267382" cy="477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You always have the right to pass the talking piece without comment if you prefer not to speak.</a:t>
          </a:r>
        </a:p>
      </dsp:txBody>
      <dsp:txXfrm>
        <a:off x="4650155" y="1070449"/>
        <a:ext cx="1267382" cy="47783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287C8-F4B0-4A84-B269-C74B05F9532A}"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500BB-69C3-457C-BDD8-2BB22758BB9C}" type="slidenum">
              <a:rPr lang="en-US" smtClean="0"/>
              <a:t>‹#›</a:t>
            </a:fld>
            <a:endParaRPr lang="en-US"/>
          </a:p>
        </p:txBody>
      </p:sp>
    </p:spTree>
    <p:extLst>
      <p:ext uri="{BB962C8B-B14F-4D97-AF65-F5344CB8AC3E}">
        <p14:creationId xmlns:p14="http://schemas.microsoft.com/office/powerpoint/2010/main" val="23077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is no audio for this slide</a:t>
            </a:r>
          </a:p>
        </p:txBody>
      </p:sp>
      <p:sp>
        <p:nvSpPr>
          <p:cNvPr id="4" name="Slide Number Placeholder 3"/>
          <p:cNvSpPr>
            <a:spLocks noGrp="1"/>
          </p:cNvSpPr>
          <p:nvPr>
            <p:ph type="sldNum" sz="quarter" idx="5"/>
          </p:nvPr>
        </p:nvSpPr>
        <p:spPr/>
        <p:txBody>
          <a:bodyPr/>
          <a:lstStyle/>
          <a:p>
            <a:fld id="{C43500BB-69C3-457C-BDD8-2BB22758BB9C}" type="slidenum">
              <a:rPr lang="en-US" smtClean="0"/>
              <a:t>3</a:t>
            </a:fld>
            <a:endParaRPr lang="en-US"/>
          </a:p>
        </p:txBody>
      </p:sp>
    </p:spTree>
    <p:extLst>
      <p:ext uri="{BB962C8B-B14F-4D97-AF65-F5344CB8AC3E}">
        <p14:creationId xmlns:p14="http://schemas.microsoft.com/office/powerpoint/2010/main" val="128968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r>
              <a:rPr lang="en-US" dirty="0"/>
              <a:t>IF YOUR STUDENTS TAKE NOTHING ELSE FROM THIS TRAINING, REMEMBER THIS SLIDE. Traditional discipline focuses on Rules and Punishment, while restorative discipline focuses on Harm and Healing.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D6AF0B-ECFF-49DD-B0D5-264E25DAB8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1EF30522-979C-488B-80CF-042A0144B689}"/>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Restorative Approaches Training</a:t>
            </a:r>
          </a:p>
        </p:txBody>
      </p:sp>
    </p:spTree>
    <p:extLst>
      <p:ext uri="{BB962C8B-B14F-4D97-AF65-F5344CB8AC3E}">
        <p14:creationId xmlns:p14="http://schemas.microsoft.com/office/powerpoint/2010/main" val="15797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406400" y="696913"/>
            <a:ext cx="6197600" cy="3486150"/>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defTabSz="977107" fontAlgn="base">
              <a:spcBef>
                <a:spcPct val="0"/>
              </a:spcBef>
              <a:spcAft>
                <a:spcPct val="0"/>
              </a:spcAft>
              <a:defRPr/>
            </a:pPr>
            <a:r>
              <a:rPr lang="en-US" dirty="0"/>
              <a:t>Zehr, H. (2002), </a:t>
            </a:r>
            <a:r>
              <a:rPr lang="en-US" i="1" dirty="0"/>
              <a:t>The Little Book of Restorative Justice</a:t>
            </a:r>
            <a:r>
              <a:rPr lang="en-US" dirty="0"/>
              <a:t>, Intercourse, PA, Good Books.</a:t>
            </a:r>
          </a:p>
          <a:p>
            <a:pPr defTabSz="977107" fontAlgn="base">
              <a:spcBef>
                <a:spcPct val="0"/>
              </a:spcBef>
              <a:spcAft>
                <a:spcPct val="0"/>
              </a:spcAft>
              <a:defRPr/>
            </a:pPr>
            <a:endParaRPr lang="en-US" dirty="0">
              <a:cs typeface="Calibri"/>
            </a:endParaRPr>
          </a:p>
          <a:p>
            <a:pPr>
              <a:spcBef>
                <a:spcPct val="0"/>
              </a:spcBef>
            </a:pPr>
            <a:endParaRPr lang="en-US"/>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551DC36-EE64-4C5E-95ED-5190D43060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Header Placeholder 1"/>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Restorative Approaches Training</a:t>
            </a:r>
          </a:p>
        </p:txBody>
      </p:sp>
    </p:spTree>
    <p:extLst>
      <p:ext uri="{BB962C8B-B14F-4D97-AF65-F5344CB8AC3E}">
        <p14:creationId xmlns:p14="http://schemas.microsoft.com/office/powerpoint/2010/main" val="21521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creators of this infographic are listed at the bottom of the slide.</a:t>
            </a:r>
          </a:p>
        </p:txBody>
      </p:sp>
      <p:sp>
        <p:nvSpPr>
          <p:cNvPr id="4" name="Slide Number Placeholder 3"/>
          <p:cNvSpPr>
            <a:spLocks noGrp="1"/>
          </p:cNvSpPr>
          <p:nvPr>
            <p:ph type="sldNum" sz="quarter" idx="5"/>
          </p:nvPr>
        </p:nvSpPr>
        <p:spPr/>
        <p:txBody>
          <a:bodyPr/>
          <a:lstStyle/>
          <a:p>
            <a:fld id="{C43500BB-69C3-457C-BDD8-2BB22758BB9C}" type="slidenum">
              <a:rPr lang="en-US" smtClean="0"/>
              <a:t>6</a:t>
            </a:fld>
            <a:endParaRPr lang="en-US"/>
          </a:p>
        </p:txBody>
      </p:sp>
    </p:spTree>
    <p:extLst>
      <p:ext uri="{BB962C8B-B14F-4D97-AF65-F5344CB8AC3E}">
        <p14:creationId xmlns:p14="http://schemas.microsoft.com/office/powerpoint/2010/main" val="263678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67036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78338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98078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97DF-618C-4365-920A-4290F20D759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D8CB979-F1C5-4376-8C8C-6D9230262D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12AAF4D-61B1-4394-A9CF-F253FB30F33B}"/>
              </a:ext>
            </a:extLst>
          </p:cNvPr>
          <p:cNvSpPr>
            <a:spLocks noGrp="1"/>
          </p:cNvSpPr>
          <p:nvPr>
            <p:ph type="dt" sz="half" idx="10"/>
          </p:nvPr>
        </p:nvSpPr>
        <p:spPr/>
        <p:txBody>
          <a:bodyPr/>
          <a:lstStyle/>
          <a:p>
            <a:fld id="{9C5BDE27-0178-496D-8D53-6D852385436E}" type="datetimeFigureOut">
              <a:rPr lang="en-US" smtClean="0"/>
              <a:t>9/18/2023</a:t>
            </a:fld>
            <a:endParaRPr lang="en-US"/>
          </a:p>
        </p:txBody>
      </p:sp>
      <p:sp>
        <p:nvSpPr>
          <p:cNvPr id="5" name="Footer Placeholder 4">
            <a:extLst>
              <a:ext uri="{FF2B5EF4-FFF2-40B4-BE49-F238E27FC236}">
                <a16:creationId xmlns:a16="http://schemas.microsoft.com/office/drawing/2014/main" id="{2D986FCE-62AD-4908-9541-E8176040A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ACC23-063F-49F1-A0E2-5EF65AE62A4D}"/>
              </a:ext>
            </a:extLst>
          </p:cNvPr>
          <p:cNvSpPr>
            <a:spLocks noGrp="1"/>
          </p:cNvSpPr>
          <p:nvPr>
            <p:ph type="sldNum" sz="quarter" idx="12"/>
          </p:nvPr>
        </p:nvSpPr>
        <p:spPr/>
        <p:txBody>
          <a:bodyPr/>
          <a:lstStyle/>
          <a:p>
            <a:fld id="{7DA32006-BF60-4E15-A373-661445C94B1A}" type="slidenum">
              <a:rPr lang="en-US" smtClean="0"/>
              <a:t>‹#›</a:t>
            </a:fld>
            <a:endParaRPr lang="en-US"/>
          </a:p>
        </p:txBody>
      </p:sp>
    </p:spTree>
    <p:extLst>
      <p:ext uri="{BB962C8B-B14F-4D97-AF65-F5344CB8AC3E}">
        <p14:creationId xmlns:p14="http://schemas.microsoft.com/office/powerpoint/2010/main" val="3177202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C3A5-C03D-49C5-B4C8-38AFCFF1C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F037E-5A21-46C2-9865-7CB4A05C3B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A68F7-6CD8-4BCC-8425-29ED785E6271}"/>
              </a:ext>
            </a:extLst>
          </p:cNvPr>
          <p:cNvSpPr>
            <a:spLocks noGrp="1"/>
          </p:cNvSpPr>
          <p:nvPr>
            <p:ph type="dt" sz="half" idx="10"/>
          </p:nvPr>
        </p:nvSpPr>
        <p:spPr/>
        <p:txBody>
          <a:bodyPr/>
          <a:lstStyle/>
          <a:p>
            <a:fld id="{9C5BDE27-0178-496D-8D53-6D852385436E}" type="datetimeFigureOut">
              <a:rPr lang="en-US" smtClean="0"/>
              <a:t>9/18/2023</a:t>
            </a:fld>
            <a:endParaRPr lang="en-US"/>
          </a:p>
        </p:txBody>
      </p:sp>
      <p:sp>
        <p:nvSpPr>
          <p:cNvPr id="5" name="Footer Placeholder 4">
            <a:extLst>
              <a:ext uri="{FF2B5EF4-FFF2-40B4-BE49-F238E27FC236}">
                <a16:creationId xmlns:a16="http://schemas.microsoft.com/office/drawing/2014/main" id="{A849F4CA-DC6B-4AA0-9AA8-F614F570E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594C5-56B5-4E75-B2E9-3EC196F55DC5}"/>
              </a:ext>
            </a:extLst>
          </p:cNvPr>
          <p:cNvSpPr>
            <a:spLocks noGrp="1"/>
          </p:cNvSpPr>
          <p:nvPr>
            <p:ph type="sldNum" sz="quarter" idx="12"/>
          </p:nvPr>
        </p:nvSpPr>
        <p:spPr/>
        <p:txBody>
          <a:bodyPr/>
          <a:lstStyle/>
          <a:p>
            <a:fld id="{7DA32006-BF60-4E15-A373-661445C94B1A}" type="slidenum">
              <a:rPr lang="en-US" smtClean="0"/>
              <a:t>‹#›</a:t>
            </a:fld>
            <a:endParaRPr lang="en-US"/>
          </a:p>
        </p:txBody>
      </p:sp>
    </p:spTree>
    <p:extLst>
      <p:ext uri="{BB962C8B-B14F-4D97-AF65-F5344CB8AC3E}">
        <p14:creationId xmlns:p14="http://schemas.microsoft.com/office/powerpoint/2010/main" val="1968836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1B555-3CA1-454E-9D3F-835A4ABBFC0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9BE318E-22B9-43A2-8681-A589EBCADA0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7D3366-1689-41F9-85C5-43688ED9E7AD}"/>
              </a:ext>
            </a:extLst>
          </p:cNvPr>
          <p:cNvSpPr>
            <a:spLocks noGrp="1"/>
          </p:cNvSpPr>
          <p:nvPr>
            <p:ph type="dt" sz="half" idx="10"/>
          </p:nvPr>
        </p:nvSpPr>
        <p:spPr/>
        <p:txBody>
          <a:bodyPr/>
          <a:lstStyle/>
          <a:p>
            <a:fld id="{9C5BDE27-0178-496D-8D53-6D852385436E}" type="datetimeFigureOut">
              <a:rPr lang="en-US" smtClean="0"/>
              <a:t>9/18/2023</a:t>
            </a:fld>
            <a:endParaRPr lang="en-US"/>
          </a:p>
        </p:txBody>
      </p:sp>
      <p:sp>
        <p:nvSpPr>
          <p:cNvPr id="5" name="Footer Placeholder 4">
            <a:extLst>
              <a:ext uri="{FF2B5EF4-FFF2-40B4-BE49-F238E27FC236}">
                <a16:creationId xmlns:a16="http://schemas.microsoft.com/office/drawing/2014/main" id="{1AA2FF02-16AD-4375-97CD-272FC9CB9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8F9D-4F5E-4829-A23B-AD60785C75BD}"/>
              </a:ext>
            </a:extLst>
          </p:cNvPr>
          <p:cNvSpPr>
            <a:spLocks noGrp="1"/>
          </p:cNvSpPr>
          <p:nvPr>
            <p:ph type="sldNum" sz="quarter" idx="12"/>
          </p:nvPr>
        </p:nvSpPr>
        <p:spPr/>
        <p:txBody>
          <a:bodyPr/>
          <a:lstStyle/>
          <a:p>
            <a:fld id="{7DA32006-BF60-4E15-A373-661445C94B1A}" type="slidenum">
              <a:rPr lang="en-US" smtClean="0"/>
              <a:t>‹#›</a:t>
            </a:fld>
            <a:endParaRPr lang="en-US"/>
          </a:p>
        </p:txBody>
      </p:sp>
    </p:spTree>
    <p:extLst>
      <p:ext uri="{BB962C8B-B14F-4D97-AF65-F5344CB8AC3E}">
        <p14:creationId xmlns:p14="http://schemas.microsoft.com/office/powerpoint/2010/main" val="4055442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8DE9-E87C-481D-AFE4-EAAD7FDA5C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B377F1-026B-4C30-B3D1-DBC1DD43315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C307D5-6BDE-4454-93CA-7874426BC01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FA7489-B57C-442D-8F1F-50765E725AE5}"/>
              </a:ext>
            </a:extLst>
          </p:cNvPr>
          <p:cNvSpPr>
            <a:spLocks noGrp="1"/>
          </p:cNvSpPr>
          <p:nvPr>
            <p:ph type="dt" sz="half" idx="10"/>
          </p:nvPr>
        </p:nvSpPr>
        <p:spPr/>
        <p:txBody>
          <a:bodyPr/>
          <a:lstStyle/>
          <a:p>
            <a:fld id="{E6E29661-C1DE-493D-B635-DC3698DA690B}" type="datetimeFigureOut">
              <a:rPr lang="en-US" smtClean="0"/>
              <a:t>9/18/2023</a:t>
            </a:fld>
            <a:endParaRPr lang="en-US"/>
          </a:p>
        </p:txBody>
      </p:sp>
      <p:sp>
        <p:nvSpPr>
          <p:cNvPr id="6" name="Footer Placeholder 5">
            <a:extLst>
              <a:ext uri="{FF2B5EF4-FFF2-40B4-BE49-F238E27FC236}">
                <a16:creationId xmlns:a16="http://schemas.microsoft.com/office/drawing/2014/main" id="{B1028CAE-EF3C-4CAC-9DF9-BF7537507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7D8DC1-7B25-4264-937E-5EB7A8244FA7}"/>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1803044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55F3-0B6D-4921-A193-8C2332268A7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EFB03F-B633-4B66-8775-DB9AFEEAA74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112ADA3-C46B-4E4E-89BF-D231545CFDE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418E7-A466-416B-B058-7184A883B85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2DE03DF-0D23-4188-B09B-AA7D8C4FDEE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1E38C6-C7E2-4A3A-BD48-548581A56105}"/>
              </a:ext>
            </a:extLst>
          </p:cNvPr>
          <p:cNvSpPr>
            <a:spLocks noGrp="1"/>
          </p:cNvSpPr>
          <p:nvPr>
            <p:ph type="dt" sz="half" idx="10"/>
          </p:nvPr>
        </p:nvSpPr>
        <p:spPr/>
        <p:txBody>
          <a:bodyPr/>
          <a:lstStyle/>
          <a:p>
            <a:fld id="{E6E29661-C1DE-493D-B635-DC3698DA690B}" type="datetimeFigureOut">
              <a:rPr lang="en-US" smtClean="0"/>
              <a:t>9/18/2023</a:t>
            </a:fld>
            <a:endParaRPr lang="en-US"/>
          </a:p>
        </p:txBody>
      </p:sp>
      <p:sp>
        <p:nvSpPr>
          <p:cNvPr id="8" name="Footer Placeholder 7">
            <a:extLst>
              <a:ext uri="{FF2B5EF4-FFF2-40B4-BE49-F238E27FC236}">
                <a16:creationId xmlns:a16="http://schemas.microsoft.com/office/drawing/2014/main" id="{64FBB469-5510-4A28-A417-284F697D24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48A35C-48DE-48CC-91C6-906344AF9783}"/>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1010702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9BAB-6A02-4369-B42A-22BB986EB1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F823D8-FFC6-43DB-941C-B92E4BA4D01F}"/>
              </a:ext>
            </a:extLst>
          </p:cNvPr>
          <p:cNvSpPr>
            <a:spLocks noGrp="1"/>
          </p:cNvSpPr>
          <p:nvPr>
            <p:ph type="dt" sz="half" idx="10"/>
          </p:nvPr>
        </p:nvSpPr>
        <p:spPr/>
        <p:txBody>
          <a:bodyPr/>
          <a:lstStyle/>
          <a:p>
            <a:fld id="{E6E29661-C1DE-493D-B635-DC3698DA690B}" type="datetimeFigureOut">
              <a:rPr lang="en-US" smtClean="0"/>
              <a:t>9/18/2023</a:t>
            </a:fld>
            <a:endParaRPr lang="en-US"/>
          </a:p>
        </p:txBody>
      </p:sp>
      <p:sp>
        <p:nvSpPr>
          <p:cNvPr id="4" name="Footer Placeholder 3">
            <a:extLst>
              <a:ext uri="{FF2B5EF4-FFF2-40B4-BE49-F238E27FC236}">
                <a16:creationId xmlns:a16="http://schemas.microsoft.com/office/drawing/2014/main" id="{658E2FAD-A20B-423F-857A-9433BD0478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6D57F7-1D64-4C3C-AACE-ED4A960B68F5}"/>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2668676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99CE47-92B2-4BCD-BC21-BCDD0F3ECF89}"/>
              </a:ext>
            </a:extLst>
          </p:cNvPr>
          <p:cNvSpPr>
            <a:spLocks noGrp="1"/>
          </p:cNvSpPr>
          <p:nvPr>
            <p:ph type="dt" sz="half" idx="10"/>
          </p:nvPr>
        </p:nvSpPr>
        <p:spPr/>
        <p:txBody>
          <a:bodyPr/>
          <a:lstStyle/>
          <a:p>
            <a:fld id="{E6E29661-C1DE-493D-B635-DC3698DA690B}" type="datetimeFigureOut">
              <a:rPr lang="en-US" smtClean="0"/>
              <a:t>9/18/2023</a:t>
            </a:fld>
            <a:endParaRPr lang="en-US"/>
          </a:p>
        </p:txBody>
      </p:sp>
      <p:sp>
        <p:nvSpPr>
          <p:cNvPr id="3" name="Footer Placeholder 2">
            <a:extLst>
              <a:ext uri="{FF2B5EF4-FFF2-40B4-BE49-F238E27FC236}">
                <a16:creationId xmlns:a16="http://schemas.microsoft.com/office/drawing/2014/main" id="{BCCE6271-228F-40C1-AD38-713583FDE2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5455E1-A412-4788-A3D9-65A0E82AABFA}"/>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3561401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8BE9-57A9-4C8A-A98C-2BD685862D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0B9E285-8DA1-441C-ACAC-6CFF96FCD53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65465-6FBF-41E9-8B30-53A144A2D95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91255A5-8FD6-4AA9-A5EA-D0B5F9FB39D3}"/>
              </a:ext>
            </a:extLst>
          </p:cNvPr>
          <p:cNvSpPr>
            <a:spLocks noGrp="1"/>
          </p:cNvSpPr>
          <p:nvPr>
            <p:ph type="dt" sz="half" idx="10"/>
          </p:nvPr>
        </p:nvSpPr>
        <p:spPr/>
        <p:txBody>
          <a:bodyPr/>
          <a:lstStyle/>
          <a:p>
            <a:fld id="{E6E29661-C1DE-493D-B635-DC3698DA690B}" type="datetimeFigureOut">
              <a:rPr lang="en-US" smtClean="0"/>
              <a:t>9/18/2023</a:t>
            </a:fld>
            <a:endParaRPr lang="en-US"/>
          </a:p>
        </p:txBody>
      </p:sp>
      <p:sp>
        <p:nvSpPr>
          <p:cNvPr id="6" name="Footer Placeholder 5">
            <a:extLst>
              <a:ext uri="{FF2B5EF4-FFF2-40B4-BE49-F238E27FC236}">
                <a16:creationId xmlns:a16="http://schemas.microsoft.com/office/drawing/2014/main" id="{97A75B50-4F54-4E8A-B3DD-ABF070666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9757D-ABA8-411C-9A5A-E8E54CA40D39}"/>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173948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F7BB0B-91D3-CE4B-9216-DB308A003CFF}"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2352394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D35E-F670-4231-9A58-0E639543780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AE87760-A690-40AB-BCF0-55AAF93B591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1719E2A-1F82-4922-A528-146D11CACBC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D94DAFA-AA28-4A75-B1F9-1ADF37BD0F12}"/>
              </a:ext>
            </a:extLst>
          </p:cNvPr>
          <p:cNvSpPr>
            <a:spLocks noGrp="1"/>
          </p:cNvSpPr>
          <p:nvPr>
            <p:ph type="dt" sz="half" idx="10"/>
          </p:nvPr>
        </p:nvSpPr>
        <p:spPr/>
        <p:txBody>
          <a:bodyPr/>
          <a:lstStyle/>
          <a:p>
            <a:fld id="{E6E29661-C1DE-493D-B635-DC3698DA690B}" type="datetimeFigureOut">
              <a:rPr lang="en-US" smtClean="0"/>
              <a:t>9/18/2023</a:t>
            </a:fld>
            <a:endParaRPr lang="en-US"/>
          </a:p>
        </p:txBody>
      </p:sp>
      <p:sp>
        <p:nvSpPr>
          <p:cNvPr id="6" name="Footer Placeholder 5">
            <a:extLst>
              <a:ext uri="{FF2B5EF4-FFF2-40B4-BE49-F238E27FC236}">
                <a16:creationId xmlns:a16="http://schemas.microsoft.com/office/drawing/2014/main" id="{A54AAC06-AA03-485C-9CA1-1812DBAEF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7073E-8C79-4C8A-91F6-547626B8D776}"/>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271020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8C04-9EE9-4467-86BF-4A7BAB366E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A041A9-8D74-4BD4-9A6B-4D08015B87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C4EDE-CDEC-4E58-A0F0-A9B55B31EDC1}"/>
              </a:ext>
            </a:extLst>
          </p:cNvPr>
          <p:cNvSpPr>
            <a:spLocks noGrp="1"/>
          </p:cNvSpPr>
          <p:nvPr>
            <p:ph type="dt" sz="half" idx="10"/>
          </p:nvPr>
        </p:nvSpPr>
        <p:spPr/>
        <p:txBody>
          <a:bodyPr/>
          <a:lstStyle/>
          <a:p>
            <a:fld id="{E6E29661-C1DE-493D-B635-DC3698DA690B}" type="datetimeFigureOut">
              <a:rPr lang="en-US" smtClean="0"/>
              <a:t>9/18/2023</a:t>
            </a:fld>
            <a:endParaRPr lang="en-US"/>
          </a:p>
        </p:txBody>
      </p:sp>
      <p:sp>
        <p:nvSpPr>
          <p:cNvPr id="5" name="Footer Placeholder 4">
            <a:extLst>
              <a:ext uri="{FF2B5EF4-FFF2-40B4-BE49-F238E27FC236}">
                <a16:creationId xmlns:a16="http://schemas.microsoft.com/office/drawing/2014/main" id="{AE5AC3CC-F280-4619-9439-CCE410B72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10B42-F8A8-4E3B-889F-3A04A36BA36D}"/>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667071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7CCC5-B11C-48C7-AF03-BF38CCE5663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8AC3A8-9F83-4DCB-966A-3B5591D99B1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2C430-2E44-4801-B015-F071F082E847}"/>
              </a:ext>
            </a:extLst>
          </p:cNvPr>
          <p:cNvSpPr>
            <a:spLocks noGrp="1"/>
          </p:cNvSpPr>
          <p:nvPr>
            <p:ph type="dt" sz="half" idx="10"/>
          </p:nvPr>
        </p:nvSpPr>
        <p:spPr/>
        <p:txBody>
          <a:bodyPr/>
          <a:lstStyle/>
          <a:p>
            <a:fld id="{E6E29661-C1DE-493D-B635-DC3698DA690B}" type="datetimeFigureOut">
              <a:rPr lang="en-US" smtClean="0"/>
              <a:t>9/18/2023</a:t>
            </a:fld>
            <a:endParaRPr lang="en-US"/>
          </a:p>
        </p:txBody>
      </p:sp>
      <p:sp>
        <p:nvSpPr>
          <p:cNvPr id="5" name="Footer Placeholder 4">
            <a:extLst>
              <a:ext uri="{FF2B5EF4-FFF2-40B4-BE49-F238E27FC236}">
                <a16:creationId xmlns:a16="http://schemas.microsoft.com/office/drawing/2014/main" id="{59AA0E16-1B00-4456-94EA-3902AAD10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38D68-6F06-46A3-A973-80FF098389A4}"/>
              </a:ext>
            </a:extLst>
          </p:cNvPr>
          <p:cNvSpPr>
            <a:spLocks noGrp="1"/>
          </p:cNvSpPr>
          <p:nvPr>
            <p:ph type="sldNum" sz="quarter" idx="12"/>
          </p:nvPr>
        </p:nvSpPr>
        <p:spPr/>
        <p:txBody>
          <a:bodyPr/>
          <a:lstStyle/>
          <a:p>
            <a:fld id="{407349C9-E057-4645-A72B-95308882C0DA}" type="slidenum">
              <a:rPr lang="en-US" smtClean="0"/>
              <a:t>‹#›</a:t>
            </a:fld>
            <a:endParaRPr lang="en-US"/>
          </a:p>
        </p:txBody>
      </p:sp>
    </p:spTree>
    <p:extLst>
      <p:ext uri="{BB962C8B-B14F-4D97-AF65-F5344CB8AC3E}">
        <p14:creationId xmlns:p14="http://schemas.microsoft.com/office/powerpoint/2010/main" val="279219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F7BB0B-91D3-CE4B-9216-DB308A003CFF}"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113323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F7BB0B-91D3-CE4B-9216-DB308A003CFF}"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401357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F7BB0B-91D3-CE4B-9216-DB308A003CFF}"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811895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F7BB0B-91D3-CE4B-9216-DB308A003CFF}"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161052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7BB0B-91D3-CE4B-9216-DB308A003CFF}"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3249181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F7BB0B-91D3-CE4B-9216-DB308A003CFF}"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23846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F7BB0B-91D3-CE4B-9216-DB308A003CFF}"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248431-2090-E848-83EC-AEF84EB13E35}" type="slidenum">
              <a:rPr lang="en-US" smtClean="0"/>
              <a:t>‹#›</a:t>
            </a:fld>
            <a:endParaRPr lang="en-US"/>
          </a:p>
        </p:txBody>
      </p:sp>
    </p:spTree>
    <p:extLst>
      <p:ext uri="{BB962C8B-B14F-4D97-AF65-F5344CB8AC3E}">
        <p14:creationId xmlns:p14="http://schemas.microsoft.com/office/powerpoint/2010/main" val="361932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1962F-A89C-859B-CA13-AAD30D99AB77}"/>
              </a:ext>
            </a:extLst>
          </p:cNvPr>
          <p:cNvPicPr>
            <a:picLocks noChangeAspect="1"/>
          </p:cNvPicPr>
          <p:nvPr userDrawn="1"/>
        </p:nvPicPr>
        <p:blipFill>
          <a:blip r:embed="rId13"/>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5F7BB0B-91D3-CE4B-9216-DB308A003CFF}" type="datetimeFigureOut">
              <a:rPr lang="en-US" smtClean="0"/>
              <a:t>9/18/2023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248431-2090-E848-83EC-AEF84EB13E35}" type="slidenum">
              <a:rPr lang="en-US" smtClean="0"/>
              <a:t>‹#›</a:t>
            </a:fld>
            <a:endParaRPr lang="en-US"/>
          </a:p>
        </p:txBody>
      </p:sp>
    </p:spTree>
    <p:extLst>
      <p:ext uri="{BB962C8B-B14F-4D97-AF65-F5344CB8AC3E}">
        <p14:creationId xmlns:p14="http://schemas.microsoft.com/office/powerpoint/2010/main" val="3185866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BCD76-4399-4B0E-A85F-AFF38855745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ED0E78-04F2-4A96-9F78-B8E981C5C79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82E56-69C7-4DF3-A7EF-2BA89E2CD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E29661-C1DE-493D-B635-DC3698DA690B}" type="datetimeFigureOut">
              <a:rPr lang="en-US" smtClean="0"/>
              <a:t>9/18/2023</a:t>
            </a:fld>
            <a:endParaRPr lang="en-US"/>
          </a:p>
        </p:txBody>
      </p:sp>
      <p:sp>
        <p:nvSpPr>
          <p:cNvPr id="5" name="Footer Placeholder 4">
            <a:extLst>
              <a:ext uri="{FF2B5EF4-FFF2-40B4-BE49-F238E27FC236}">
                <a16:creationId xmlns:a16="http://schemas.microsoft.com/office/drawing/2014/main" id="{E68C5246-C8A7-4352-8EF0-F11FB2E9AFB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2DB2CD-338C-44B8-9E65-FE89AC16C68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07349C9-E057-4645-A72B-95308882C0DA}" type="slidenum">
              <a:rPr lang="en-US" smtClean="0"/>
              <a:t>‹#›</a:t>
            </a:fld>
            <a:endParaRPr lang="en-US"/>
          </a:p>
        </p:txBody>
      </p:sp>
    </p:spTree>
    <p:extLst>
      <p:ext uri="{BB962C8B-B14F-4D97-AF65-F5344CB8AC3E}">
        <p14:creationId xmlns:p14="http://schemas.microsoft.com/office/powerpoint/2010/main" val="3348979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livingjusticepress.org/free-stuf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gilchristlaura/40636711553"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pixabay.com/en/teenager-boy-young-people-youth-1131815/" TargetMode="External"/><Relationship Id="rId3" Type="http://schemas.openxmlformats.org/officeDocument/2006/relationships/audio" Target="../media/media1.m4a"/><Relationship Id="rId7" Type="http://schemas.openxmlformats.org/officeDocument/2006/relationships/image" Target="../media/image5.jp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5.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DA51-7E17-1D71-78E3-3E0355126979}"/>
              </a:ext>
            </a:extLst>
          </p:cNvPr>
          <p:cNvSpPr>
            <a:spLocks noGrp="1"/>
          </p:cNvSpPr>
          <p:nvPr>
            <p:ph type="ctrTitle"/>
          </p:nvPr>
        </p:nvSpPr>
        <p:spPr/>
        <p:txBody>
          <a:bodyPr>
            <a:normAutofit/>
          </a:bodyPr>
          <a:lstStyle/>
          <a:p>
            <a:r>
              <a:rPr lang="en-US" dirty="0"/>
              <a:t>Restorative Approaches:</a:t>
            </a:r>
            <a:br>
              <a:rPr lang="en-US" dirty="0"/>
            </a:br>
            <a:r>
              <a:rPr lang="en-US" dirty="0"/>
              <a:t>The </a:t>
            </a:r>
            <a:r>
              <a:rPr lang="en-US"/>
              <a:t>Restorative Philosophy</a:t>
            </a:r>
            <a:endParaRPr lang="en-US" dirty="0"/>
          </a:p>
        </p:txBody>
      </p:sp>
      <p:sp>
        <p:nvSpPr>
          <p:cNvPr id="3" name="Subtitle 2">
            <a:extLst>
              <a:ext uri="{FF2B5EF4-FFF2-40B4-BE49-F238E27FC236}">
                <a16:creationId xmlns:a16="http://schemas.microsoft.com/office/drawing/2014/main" id="{E77AC8A6-081E-AB8D-D391-FD496728488A}"/>
              </a:ext>
            </a:extLst>
          </p:cNvPr>
          <p:cNvSpPr>
            <a:spLocks noGrp="1"/>
          </p:cNvSpPr>
          <p:nvPr>
            <p:ph type="subTitle" idx="1"/>
          </p:nvPr>
        </p:nvSpPr>
        <p:spPr>
          <a:xfrm>
            <a:off x="1143000" y="2890684"/>
            <a:ext cx="6858000" cy="1052666"/>
          </a:xfrm>
        </p:spPr>
        <p:txBody>
          <a:bodyPr/>
          <a:lstStyle/>
          <a:p>
            <a:r>
              <a:rPr lang="en-US" dirty="0"/>
              <a:t>Restorative Approaches Lesson 5</a:t>
            </a:r>
          </a:p>
        </p:txBody>
      </p:sp>
      <p:sp>
        <p:nvSpPr>
          <p:cNvPr id="4" name="TextBox 3">
            <a:extLst>
              <a:ext uri="{FF2B5EF4-FFF2-40B4-BE49-F238E27FC236}">
                <a16:creationId xmlns:a16="http://schemas.microsoft.com/office/drawing/2014/main" id="{78E66F46-E703-4C08-8C01-998B65ADEC74}"/>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102653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8C73-7D04-42EF-8303-DE8EA7E46EE1}"/>
              </a:ext>
            </a:extLst>
          </p:cNvPr>
          <p:cNvSpPr>
            <a:spLocks noGrp="1"/>
          </p:cNvSpPr>
          <p:nvPr>
            <p:ph type="title"/>
          </p:nvPr>
        </p:nvSpPr>
        <p:spPr>
          <a:xfrm>
            <a:off x="628650" y="607634"/>
            <a:ext cx="7886700" cy="660382"/>
          </a:xfrm>
        </p:spPr>
        <p:txBody>
          <a:bodyPr/>
          <a:lstStyle/>
          <a:p>
            <a:r>
              <a:rPr lang="en-US" dirty="0"/>
              <a:t>Review Your Guidelines</a:t>
            </a:r>
          </a:p>
        </p:txBody>
      </p:sp>
      <p:sp>
        <p:nvSpPr>
          <p:cNvPr id="3" name="Content Placeholder 2">
            <a:extLst>
              <a:ext uri="{FF2B5EF4-FFF2-40B4-BE49-F238E27FC236}">
                <a16:creationId xmlns:a16="http://schemas.microsoft.com/office/drawing/2014/main" id="{D424B90E-F22C-4F62-B7EB-A757EB804048}"/>
              </a:ext>
            </a:extLst>
          </p:cNvPr>
          <p:cNvSpPr>
            <a:spLocks noGrp="1"/>
          </p:cNvSpPr>
          <p:nvPr>
            <p:ph idx="1"/>
          </p:nvPr>
        </p:nvSpPr>
        <p:spPr>
          <a:xfrm>
            <a:off x="628650" y="1268016"/>
            <a:ext cx="7886700" cy="3263504"/>
          </a:xfrm>
        </p:spPr>
        <p:txBody>
          <a:bodyPr>
            <a:normAutofit/>
          </a:bodyPr>
          <a:lstStyle/>
          <a:p>
            <a:r>
              <a:rPr lang="en-US" dirty="0"/>
              <a:t>Look at the guidelines you adopted in the last lesson. </a:t>
            </a:r>
          </a:p>
          <a:p>
            <a:endParaRPr lang="en-US" sz="900" dirty="0"/>
          </a:p>
          <a:p>
            <a:r>
              <a:rPr lang="en-US" dirty="0"/>
              <a:t>Do they include what’s needed to help you feel safe and comfortable when you participate in circle? </a:t>
            </a:r>
          </a:p>
          <a:p>
            <a:pPr lvl="1"/>
            <a:r>
              <a:rPr lang="en-US" dirty="0"/>
              <a:t>Show your agreement with a thumbs-up or indicate that you want to make some changes with a thumbs-down signal. </a:t>
            </a:r>
          </a:p>
          <a:p>
            <a:endParaRPr lang="en-US" sz="900" dirty="0"/>
          </a:p>
          <a:p>
            <a:r>
              <a:rPr lang="en-US" dirty="0"/>
              <a:t>If you need to add, remove, or modify any part of the Guidelines, follow the process from the last lesson until everyone agrees to each element. </a:t>
            </a:r>
          </a:p>
        </p:txBody>
      </p:sp>
      <p:sp>
        <p:nvSpPr>
          <p:cNvPr id="4" name="TextBox 3">
            <a:extLst>
              <a:ext uri="{FF2B5EF4-FFF2-40B4-BE49-F238E27FC236}">
                <a16:creationId xmlns:a16="http://schemas.microsoft.com/office/drawing/2014/main" id="{19AEB6C2-FA12-45F2-8E3E-26928C0D73C6}"/>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1038362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6288-A51A-4F9B-A843-F9996DC5FD37}"/>
              </a:ext>
            </a:extLst>
          </p:cNvPr>
          <p:cNvSpPr>
            <a:spLocks noGrp="1"/>
          </p:cNvSpPr>
          <p:nvPr>
            <p:ph type="title"/>
          </p:nvPr>
        </p:nvSpPr>
        <p:spPr>
          <a:xfrm>
            <a:off x="628650" y="637130"/>
            <a:ext cx="7886700" cy="630886"/>
          </a:xfrm>
        </p:spPr>
        <p:txBody>
          <a:bodyPr/>
          <a:lstStyle/>
          <a:p>
            <a:r>
              <a:rPr lang="en-US" dirty="0"/>
              <a:t>Share in Circle</a:t>
            </a:r>
          </a:p>
        </p:txBody>
      </p:sp>
      <p:sp>
        <p:nvSpPr>
          <p:cNvPr id="3" name="Content Placeholder 2">
            <a:extLst>
              <a:ext uri="{FF2B5EF4-FFF2-40B4-BE49-F238E27FC236}">
                <a16:creationId xmlns:a16="http://schemas.microsoft.com/office/drawing/2014/main" id="{572FD4AA-F28C-4920-9D61-A85F91C3AD08}"/>
              </a:ext>
            </a:extLst>
          </p:cNvPr>
          <p:cNvSpPr>
            <a:spLocks noGrp="1"/>
          </p:cNvSpPr>
          <p:nvPr>
            <p:ph idx="1"/>
          </p:nvPr>
        </p:nvSpPr>
        <p:spPr/>
        <p:txBody>
          <a:bodyPr/>
          <a:lstStyle/>
          <a:p>
            <a:r>
              <a:rPr lang="en-US" dirty="0"/>
              <a:t>What is one thought you’d like to share about your discussion of the infographic?</a:t>
            </a:r>
          </a:p>
          <a:p>
            <a:endParaRPr lang="en-US" sz="800" dirty="0"/>
          </a:p>
          <a:p>
            <a:r>
              <a:rPr lang="en-US" dirty="0"/>
              <a:t>Can you identify with either situation, or know someone who can?</a:t>
            </a:r>
          </a:p>
          <a:p>
            <a:pPr lvl="1"/>
            <a:r>
              <a:rPr lang="en-US" dirty="0"/>
              <a:t>Just answer yes or no, please.</a:t>
            </a:r>
          </a:p>
          <a:p>
            <a:pPr lvl="1"/>
            <a:endParaRPr lang="en-US" sz="800" dirty="0"/>
          </a:p>
          <a:p>
            <a:r>
              <a:rPr lang="en-US" dirty="0"/>
              <a:t>Based on what you know about restorative approaches, what difference did they make to Carlos’ situation? </a:t>
            </a:r>
          </a:p>
          <a:p>
            <a:pPr lvl="1"/>
            <a:r>
              <a:rPr lang="en-US" dirty="0"/>
              <a:t>Just give one example or observation.</a:t>
            </a:r>
          </a:p>
        </p:txBody>
      </p:sp>
      <p:sp>
        <p:nvSpPr>
          <p:cNvPr id="4" name="TextBox 3">
            <a:extLst>
              <a:ext uri="{FF2B5EF4-FFF2-40B4-BE49-F238E27FC236}">
                <a16:creationId xmlns:a16="http://schemas.microsoft.com/office/drawing/2014/main" id="{453AC7BD-8407-4456-906F-A4F00E387A9C}"/>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2543673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B893-1799-473E-AF8F-1895D7E854E5}"/>
              </a:ext>
            </a:extLst>
          </p:cNvPr>
          <p:cNvSpPr>
            <a:spLocks noGrp="1"/>
          </p:cNvSpPr>
          <p:nvPr>
            <p:ph type="title"/>
          </p:nvPr>
        </p:nvSpPr>
        <p:spPr>
          <a:xfrm>
            <a:off x="628650" y="510777"/>
            <a:ext cx="7886700" cy="789571"/>
          </a:xfrm>
        </p:spPr>
        <p:txBody>
          <a:bodyPr>
            <a:normAutofit/>
          </a:bodyPr>
          <a:lstStyle/>
          <a:p>
            <a:r>
              <a:rPr lang="en-US" sz="2800" dirty="0"/>
              <a:t>You Have Mastered Some Important Skills:</a:t>
            </a:r>
            <a:endParaRPr lang="en-US" dirty="0"/>
          </a:p>
        </p:txBody>
      </p:sp>
      <p:sp>
        <p:nvSpPr>
          <p:cNvPr id="3" name="Content Placeholder 2">
            <a:extLst>
              <a:ext uri="{FF2B5EF4-FFF2-40B4-BE49-F238E27FC236}">
                <a16:creationId xmlns:a16="http://schemas.microsoft.com/office/drawing/2014/main" id="{2B4B9B05-3403-4124-B374-385079BE9576}"/>
              </a:ext>
            </a:extLst>
          </p:cNvPr>
          <p:cNvSpPr>
            <a:spLocks noGrp="1"/>
          </p:cNvSpPr>
          <p:nvPr>
            <p:ph idx="1"/>
          </p:nvPr>
        </p:nvSpPr>
        <p:spPr>
          <a:xfrm>
            <a:off x="628650" y="1536191"/>
            <a:ext cx="7886700" cy="3096531"/>
          </a:xfrm>
        </p:spPr>
        <p:txBody>
          <a:bodyPr/>
          <a:lstStyle/>
          <a:p>
            <a:pPr>
              <a:buFont typeface="Wingdings" panose="05000000000000000000" pitchFamily="2" charset="2"/>
              <a:buChar char="ü"/>
            </a:pPr>
            <a:r>
              <a:rPr lang="en-US" dirty="0"/>
              <a:t>You are pros at using a talking piece and working collaboratively and exploring ideas.</a:t>
            </a:r>
          </a:p>
          <a:p>
            <a:pPr>
              <a:buFont typeface="Wingdings" panose="05000000000000000000" pitchFamily="2" charset="2"/>
              <a:buChar char="ü"/>
            </a:pPr>
            <a:endParaRPr lang="en-US" sz="400" dirty="0"/>
          </a:p>
          <a:p>
            <a:pPr>
              <a:buFont typeface="Wingdings" panose="05000000000000000000" pitchFamily="2" charset="2"/>
              <a:buChar char="ü"/>
            </a:pPr>
            <a:r>
              <a:rPr lang="en-US" dirty="0"/>
              <a:t>You have learned about restorative approaches and considered together how they might affect your learning community.</a:t>
            </a:r>
          </a:p>
          <a:p>
            <a:pPr marL="0" indent="0">
              <a:buNone/>
            </a:pPr>
            <a:endParaRPr lang="en-US" sz="700" dirty="0"/>
          </a:p>
          <a:p>
            <a:pPr>
              <a:buFont typeface="Wingdings" panose="05000000000000000000" pitchFamily="2" charset="2"/>
              <a:buChar char="ü"/>
            </a:pPr>
            <a:r>
              <a:rPr lang="en-US" dirty="0"/>
              <a:t>You have shared important information about yourself in circle—and heard important things about your colleagues.</a:t>
            </a:r>
            <a:endParaRPr lang="en-US" sz="400" dirty="0"/>
          </a:p>
          <a:p>
            <a:pPr>
              <a:buFont typeface="Wingdings" panose="05000000000000000000" pitchFamily="2" charset="2"/>
              <a:buChar char="ü"/>
            </a:pPr>
            <a:endParaRPr lang="en-US" dirty="0"/>
          </a:p>
        </p:txBody>
      </p:sp>
      <p:sp>
        <p:nvSpPr>
          <p:cNvPr id="4" name="TextBox 3">
            <a:extLst>
              <a:ext uri="{FF2B5EF4-FFF2-40B4-BE49-F238E27FC236}">
                <a16:creationId xmlns:a16="http://schemas.microsoft.com/office/drawing/2014/main" id="{E2A70F63-252D-4FA2-864B-97614C86FFA4}"/>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1708935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533E-31F7-46E6-A778-1D06C48082FB}"/>
              </a:ext>
            </a:extLst>
          </p:cNvPr>
          <p:cNvSpPr>
            <a:spLocks noGrp="1"/>
          </p:cNvSpPr>
          <p:nvPr>
            <p:ph type="title"/>
          </p:nvPr>
        </p:nvSpPr>
        <p:spPr>
          <a:xfrm>
            <a:off x="628650" y="777922"/>
            <a:ext cx="7886700" cy="490094"/>
          </a:xfrm>
        </p:spPr>
        <p:txBody>
          <a:bodyPr>
            <a:normAutofit fontScale="90000"/>
          </a:bodyPr>
          <a:lstStyle/>
          <a:p>
            <a:r>
              <a:rPr lang="en-US" dirty="0"/>
              <a:t>Special Thanks to . . .</a:t>
            </a:r>
          </a:p>
        </p:txBody>
      </p:sp>
      <p:sp>
        <p:nvSpPr>
          <p:cNvPr id="3" name="Content Placeholder 2">
            <a:extLst>
              <a:ext uri="{FF2B5EF4-FFF2-40B4-BE49-F238E27FC236}">
                <a16:creationId xmlns:a16="http://schemas.microsoft.com/office/drawing/2014/main" id="{AAE4BD00-63D3-4809-8607-6CAC0511C411}"/>
              </a:ext>
            </a:extLst>
          </p:cNvPr>
          <p:cNvSpPr>
            <a:spLocks noGrp="1"/>
          </p:cNvSpPr>
          <p:nvPr>
            <p:ph idx="1"/>
          </p:nvPr>
        </p:nvSpPr>
        <p:spPr>
          <a:xfrm>
            <a:off x="628650" y="1420839"/>
            <a:ext cx="7886700" cy="3063230"/>
          </a:xfrm>
        </p:spPr>
        <p:txBody>
          <a:bodyPr vert="horz" lIns="91440" tIns="45720" rIns="91440" bIns="45720" rtlCol="0" anchor="t">
            <a:normAutofit/>
          </a:bodyPr>
          <a:lstStyle/>
          <a:p>
            <a:r>
              <a:rPr lang="en-US" sz="1800" kern="0" dirty="0">
                <a:effectLst/>
                <a:latin typeface="Calibri Light" panose="020F0302020204030204" pitchFamily="34" charset="0"/>
                <a:ea typeface="Times New Roman" panose="02020603050405020304" pitchFamily="18" charset="0"/>
                <a:cs typeface="Times New Roman" panose="02020603050405020304" pitchFamily="18" charset="0"/>
              </a:rPr>
              <a:t>This series of restorative approaches lessons is made possible through the generous financial support of the Charles Crane Family Foundation.</a:t>
            </a:r>
          </a:p>
          <a:p>
            <a:endParaRPr lang="en-US" sz="1800" kern="0" dirty="0">
              <a:latin typeface="Calibri Light" panose="020F0302020204030204" pitchFamily="34" charset="0"/>
              <a:ea typeface="Times New Roman" panose="02020603050405020304" pitchFamily="18" charset="0"/>
              <a:cs typeface="Times New Roman" panose="02020603050405020304" pitchFamily="18" charset="0"/>
            </a:endParaRPr>
          </a:p>
          <a:p>
            <a:endParaRPr lang="en-US" sz="1800" kern="0" dirty="0">
              <a:effectLst/>
              <a:latin typeface="Calibri Light" panose="020F0302020204030204" pitchFamily="34" charset="0"/>
              <a:ea typeface="Times New Roman" panose="02020603050405020304" pitchFamily="18" charset="0"/>
              <a:cs typeface="Times New Roman" panose="02020603050405020304" pitchFamily="18" charset="0"/>
            </a:endParaRPr>
          </a:p>
          <a:p>
            <a:r>
              <a:rPr lang="en-US" sz="1800" kern="0" dirty="0">
                <a:effectLst/>
                <a:latin typeface="Calibri Light" panose="020F0302020204030204" pitchFamily="34" charset="0"/>
                <a:ea typeface="Times New Roman" panose="02020603050405020304" pitchFamily="18" charset="0"/>
                <a:cs typeface="Times New Roman" panose="02020603050405020304" pitchFamily="18" charset="0"/>
              </a:rPr>
              <a:t>C-DRUM recognizes:</a:t>
            </a:r>
          </a:p>
          <a:p>
            <a:pPr lvl="1"/>
            <a:r>
              <a:rPr lang="en-US" sz="1500" kern="0" dirty="0">
                <a:effectLst/>
                <a:latin typeface="Calibri Light"/>
                <a:ea typeface="Times New Roman" panose="02020603050405020304" pitchFamily="18" charset="0"/>
                <a:cs typeface="Times New Roman"/>
              </a:rPr>
              <a:t>Kay Pranis and Carolyn Boyes-Watson for their book </a:t>
            </a:r>
            <a:r>
              <a:rPr lang="en-US" sz="1500" i="1" kern="0" dirty="0">
                <a:effectLst/>
                <a:latin typeface="Calibri Light"/>
                <a:ea typeface="Times New Roman" panose="02020603050405020304" pitchFamily="18" charset="0"/>
                <a:cs typeface="Times New Roman"/>
              </a:rPr>
              <a:t>Circle Forward: Building a Restorative School Community</a:t>
            </a:r>
            <a:r>
              <a:rPr lang="en-US" sz="1500" kern="0" dirty="0">
                <a:effectLst/>
                <a:latin typeface="Calibri Light"/>
                <a:ea typeface="Times New Roman" panose="02020603050405020304" pitchFamily="18" charset="0"/>
                <a:cs typeface="Times New Roman"/>
              </a:rPr>
              <a:t>, especially Lesson 11.1, Module 11 Learning Restorative Discipline</a:t>
            </a:r>
          </a:p>
          <a:p>
            <a:pPr lvl="1"/>
            <a:r>
              <a:rPr lang="en-US" sz="1500" kern="0" dirty="0">
                <a:effectLst/>
                <a:latin typeface="Calibri Light"/>
                <a:ea typeface="Times New Roman" panose="02020603050405020304" pitchFamily="18" charset="0"/>
                <a:cs typeface="Times New Roman"/>
              </a:rPr>
              <a:t>Living Justice Press for The Seven Core Assumptions (developed by Kay </a:t>
            </a:r>
            <a:r>
              <a:rPr lang="en-US" sz="1500" kern="0" dirty="0" err="1">
                <a:effectLst/>
                <a:latin typeface="Calibri Light"/>
                <a:ea typeface="Times New Roman" panose="02020603050405020304" pitchFamily="18" charset="0"/>
                <a:cs typeface="Times New Roman"/>
              </a:rPr>
              <a:t>Pranis</a:t>
            </a:r>
            <a:r>
              <a:rPr lang="en-US" sz="1500" kern="0" dirty="0">
                <a:effectLst/>
                <a:latin typeface="Calibri Light"/>
                <a:ea typeface="Times New Roman" panose="02020603050405020304" pitchFamily="18" charset="0"/>
                <a:cs typeface="Times New Roman"/>
              </a:rPr>
              <a:t> and Carolyn Boyes-Watson) available for free at </a:t>
            </a:r>
            <a:r>
              <a:rPr lang="en-US" sz="1500" kern="0" dirty="0">
                <a:effectLst/>
                <a:latin typeface="Calibri Light"/>
                <a:ea typeface="Times New Roman" panose="02020603050405020304" pitchFamily="18" charset="0"/>
                <a:cs typeface="Times New Roman"/>
                <a:hlinkClick r:id="rId2"/>
              </a:rPr>
              <a:t>https://livingjusticepress.org/free-stuff/</a:t>
            </a:r>
            <a:endParaRPr lang="en-US" sz="1500" kern="0" dirty="0">
              <a:effectLst/>
              <a:latin typeface="Calibri Light" panose="020F0302020204030204" pitchFamily="34" charset="0"/>
              <a:ea typeface="Times New Roman" panose="02020603050405020304" pitchFamily="18" charset="0"/>
              <a:cs typeface="Times New Roman" panose="02020603050405020304" pitchFamily="18" charset="0"/>
              <a:hlinkClick r:id="rId2"/>
            </a:endParaRPr>
          </a:p>
          <a:p>
            <a:pPr lvl="1"/>
            <a:r>
              <a:rPr lang="en-US" sz="1500" kern="0" dirty="0">
                <a:ea typeface="+mn-lt"/>
                <a:cs typeface="+mn-lt"/>
              </a:rPr>
              <a:t>Howard Zehr, </a:t>
            </a:r>
            <a:r>
              <a:rPr lang="en-US" sz="1500" i="1" kern="0" dirty="0">
                <a:ea typeface="+mn-lt"/>
                <a:cs typeface="+mn-lt"/>
              </a:rPr>
              <a:t>The Little Book of Restorative Justice</a:t>
            </a:r>
            <a:endParaRPr lang="en-US" sz="1500" kern="0" dirty="0">
              <a:ea typeface="+mn-lt"/>
              <a:cs typeface="+mn-lt"/>
            </a:endParaRPr>
          </a:p>
          <a:p>
            <a:endParaRPr lang="en-US" dirty="0">
              <a:latin typeface="Calibri" panose="020F0502020204030204"/>
              <a:cs typeface="Calibri" panose="020F0502020204030204"/>
            </a:endParaRPr>
          </a:p>
        </p:txBody>
      </p:sp>
      <p:sp>
        <p:nvSpPr>
          <p:cNvPr id="4" name="TextBox 3">
            <a:extLst>
              <a:ext uri="{FF2B5EF4-FFF2-40B4-BE49-F238E27FC236}">
                <a16:creationId xmlns:a16="http://schemas.microsoft.com/office/drawing/2014/main" id="{D889EC04-A1E6-4C91-97E8-17580D81809F}"/>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pic>
        <p:nvPicPr>
          <p:cNvPr id="5" name="Picture 4">
            <a:extLst>
              <a:ext uri="{FF2B5EF4-FFF2-40B4-BE49-F238E27FC236}">
                <a16:creationId xmlns:a16="http://schemas.microsoft.com/office/drawing/2014/main" id="{EA1CA3CC-FF54-45BD-9EEB-11A2BEB5E8B0}"/>
              </a:ext>
            </a:extLst>
          </p:cNvPr>
          <p:cNvPicPr>
            <a:picLocks noChangeAspect="1"/>
          </p:cNvPicPr>
          <p:nvPr/>
        </p:nvPicPr>
        <p:blipFill>
          <a:blip r:embed="rId3"/>
          <a:stretch>
            <a:fillRect/>
          </a:stretch>
        </p:blipFill>
        <p:spPr>
          <a:xfrm>
            <a:off x="2929029" y="2108142"/>
            <a:ext cx="2591025" cy="396274"/>
          </a:xfrm>
          <a:prstGeom prst="rect">
            <a:avLst/>
          </a:prstGeom>
        </p:spPr>
      </p:pic>
    </p:spTree>
    <p:extLst>
      <p:ext uri="{BB962C8B-B14F-4D97-AF65-F5344CB8AC3E}">
        <p14:creationId xmlns:p14="http://schemas.microsoft.com/office/powerpoint/2010/main" val="2177168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CAE3-2C18-4191-A715-352DA95700AB}"/>
              </a:ext>
            </a:extLst>
          </p:cNvPr>
          <p:cNvSpPr>
            <a:spLocks noGrp="1"/>
          </p:cNvSpPr>
          <p:nvPr>
            <p:ph type="title"/>
          </p:nvPr>
        </p:nvSpPr>
        <p:spPr>
          <a:xfrm>
            <a:off x="491490" y="273843"/>
            <a:ext cx="3840085" cy="1269596"/>
          </a:xfrm>
        </p:spPr>
        <p:txBody>
          <a:bodyPr>
            <a:normAutofit/>
          </a:bodyPr>
          <a:lstStyle/>
          <a:p>
            <a:r>
              <a:rPr lang="en-US" dirty="0"/>
              <a:t>Welcome!</a:t>
            </a:r>
          </a:p>
        </p:txBody>
      </p:sp>
      <p:cxnSp>
        <p:nvCxnSpPr>
          <p:cNvPr id="25" name="Straight Arrow Connector 2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173736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B8C368-5722-4510-B822-B21238F68715}"/>
              </a:ext>
            </a:extLst>
          </p:cNvPr>
          <p:cNvSpPr>
            <a:spLocks noGrp="1"/>
          </p:cNvSpPr>
          <p:nvPr>
            <p:ph idx="1"/>
          </p:nvPr>
        </p:nvSpPr>
        <p:spPr>
          <a:xfrm>
            <a:off x="491490" y="1867548"/>
            <a:ext cx="4157202" cy="2445235"/>
          </a:xfrm>
        </p:spPr>
        <p:txBody>
          <a:bodyPr>
            <a:normAutofit/>
          </a:bodyPr>
          <a:lstStyle/>
          <a:p>
            <a:pPr marL="0" indent="0">
              <a:buNone/>
            </a:pPr>
            <a:r>
              <a:rPr lang="en-US" sz="1400" dirty="0"/>
              <a:t>By now you know how to participate in circle, and you’ve used that skill to learn a bit more about your classmates. Now let’s use it to learn a bit more about restorative approaches.</a:t>
            </a:r>
          </a:p>
          <a:p>
            <a:pPr marL="0" indent="0">
              <a:buNone/>
            </a:pPr>
            <a:r>
              <a:rPr lang="en-US" sz="1400" dirty="0"/>
              <a:t>This exercise is designed to help you consider aspects of the restorative philosophy and how they might apply to your life experiences.</a:t>
            </a:r>
          </a:p>
          <a:p>
            <a:pPr marL="0" indent="0">
              <a:buNone/>
            </a:pPr>
            <a:r>
              <a:rPr lang="en-US" sz="1400" dirty="0"/>
              <a:t>As usual, let’s begin by moving your chairs into one large circle so everyone can see and hear each other clearly.</a:t>
            </a:r>
          </a:p>
        </p:txBody>
      </p:sp>
      <p:pic>
        <p:nvPicPr>
          <p:cNvPr id="5" name="Picture 4">
            <a:extLst>
              <a:ext uri="{FF2B5EF4-FFF2-40B4-BE49-F238E27FC236}">
                <a16:creationId xmlns:a16="http://schemas.microsoft.com/office/drawing/2014/main" id="{BA51EC96-2827-4EDC-9793-0D077C083186}"/>
              </a:ext>
            </a:extLst>
          </p:cNvPr>
          <p:cNvPicPr>
            <a:picLocks noChangeAspect="1"/>
          </p:cNvPicPr>
          <p:nvPr/>
        </p:nvPicPr>
        <p:blipFill>
          <a:blip r:embed="rId2">
            <a:extLst>
              <a:ext uri="{837473B0-CC2E-450A-ABE3-18F120FF3D39}">
                <a1611:picAttrSrcUrl xmlns:a1611="http://schemas.microsoft.com/office/drawing/2016/11/main" r:id="rId3"/>
              </a:ext>
            </a:extLst>
          </a:blip>
          <a:srcRect l="15479" r="15479"/>
          <a:stretch/>
        </p:blipFill>
        <p:spPr>
          <a:xfrm>
            <a:off x="4409136" y="10"/>
            <a:ext cx="4734863" cy="51434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4E9E0FB3-D90C-4859-8A37-0DCCB4A326CD}"/>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
        <p:nvSpPr>
          <p:cNvPr id="4" name="TextBox 3">
            <a:extLst>
              <a:ext uri="{FF2B5EF4-FFF2-40B4-BE49-F238E27FC236}">
                <a16:creationId xmlns:a16="http://schemas.microsoft.com/office/drawing/2014/main" id="{F57D15C5-00B6-4247-BE78-E53809527C74}"/>
              </a:ext>
            </a:extLst>
          </p:cNvPr>
          <p:cNvSpPr txBox="1"/>
          <p:nvPr/>
        </p:nvSpPr>
        <p:spPr>
          <a:xfrm>
            <a:off x="4409136" y="5143497"/>
            <a:ext cx="4734863" cy="230832"/>
          </a:xfrm>
          <a:prstGeom prst="rect">
            <a:avLst/>
          </a:prstGeom>
          <a:noFill/>
        </p:spPr>
        <p:txBody>
          <a:bodyPr wrap="square" rtlCol="0">
            <a:spAutoFit/>
          </a:bodyPr>
          <a:lstStyle/>
          <a:p>
            <a:r>
              <a:rPr lang="en-US" sz="900">
                <a:hlinkClick r:id="rId3" tooltip="https://www.flickr.com/photos/gilchristlaura/40636711553"/>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3333321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360AC-16DD-044D-B200-CB99BCB319C9}"/>
              </a:ext>
            </a:extLst>
          </p:cNvPr>
          <p:cNvSpPr>
            <a:spLocks noGrp="1"/>
          </p:cNvSpPr>
          <p:nvPr>
            <p:ph type="title"/>
          </p:nvPr>
        </p:nvSpPr>
        <p:spPr>
          <a:xfrm>
            <a:off x="4975600" y="1047216"/>
            <a:ext cx="3754752" cy="994173"/>
          </a:xfrm>
        </p:spPr>
        <p:txBody>
          <a:bodyPr>
            <a:normAutofit/>
          </a:bodyPr>
          <a:lstStyle/>
          <a:p>
            <a:r>
              <a:rPr lang="en-US" dirty="0">
                <a:cs typeface="Calibri Light"/>
              </a:rPr>
              <a:t>Hi again. </a:t>
            </a:r>
            <a:endParaRPr lang="en-US" dirty="0"/>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51435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5" descr="A picture containing person, indoor, smiling&#10;&#10;Description automatically generated">
            <a:extLst>
              <a:ext uri="{FF2B5EF4-FFF2-40B4-BE49-F238E27FC236}">
                <a16:creationId xmlns:a16="http://schemas.microsoft.com/office/drawing/2014/main" id="{C83F9815-0FD7-5A30-D6E3-A54572C2FD45}"/>
              </a:ext>
            </a:extLst>
          </p:cNvPr>
          <p:cNvPicPr>
            <a:picLocks noChangeAspect="1"/>
          </p:cNvPicPr>
          <p:nvPr/>
        </p:nvPicPr>
        <p:blipFill rotWithShape="1">
          <a:blip r:embed="rId3">
            <a:extLst>
              <a:ext uri="{28A0092B-C50C-407E-A947-70E740481C1C}">
                <a14:useLocalDpi xmlns:a14="http://schemas.microsoft.com/office/drawing/2010/main" val="0"/>
              </a:ext>
            </a:extLst>
          </a:blip>
          <a:srcRect b="8926"/>
          <a:stretch/>
        </p:blipFill>
        <p:spPr>
          <a:xfrm>
            <a:off x="20" y="10"/>
            <a:ext cx="4518095" cy="51434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cene3d>
            <a:camera prst="orthographicFront"/>
            <a:lightRig rig="contrasting" dir="t">
              <a:rot lat="0" lon="0" rev="3000000"/>
            </a:lightRig>
          </a:scene3d>
          <a:sp3d contourW="7620">
            <a:bevelT w="95250" h="31750"/>
            <a:contourClr>
              <a:srgbClr val="333333"/>
            </a:contourClr>
          </a:sp3d>
        </p:spPr>
      </p:pic>
      <p:sp>
        <p:nvSpPr>
          <p:cNvPr id="3" name="Content Placeholder 2">
            <a:extLst>
              <a:ext uri="{FF2B5EF4-FFF2-40B4-BE49-F238E27FC236}">
                <a16:creationId xmlns:a16="http://schemas.microsoft.com/office/drawing/2014/main" id="{15E705CA-C4F1-6012-ED71-20B734525461}"/>
              </a:ext>
            </a:extLst>
          </p:cNvPr>
          <p:cNvSpPr>
            <a:spLocks noGrp="1"/>
          </p:cNvSpPr>
          <p:nvPr>
            <p:ph idx="1"/>
          </p:nvPr>
        </p:nvSpPr>
        <p:spPr>
          <a:xfrm>
            <a:off x="4978933" y="2153986"/>
            <a:ext cx="3753055" cy="2386263"/>
          </a:xfrm>
        </p:spPr>
        <p:txBody>
          <a:bodyPr anchor="t">
            <a:normAutofit/>
          </a:bodyPr>
          <a:lstStyle/>
          <a:p>
            <a:pPr marL="0" indent="0">
              <a:buNone/>
            </a:pPr>
            <a:r>
              <a:rPr lang="en-US" sz="1800" dirty="0">
                <a:cs typeface="Calibri"/>
              </a:rPr>
              <a:t>In this lesson, I'm excited to explain some fundamental aspects of restorative approaches at the foundation of the restorative philosophy. That means they are essential to everything restorative!</a:t>
            </a:r>
          </a:p>
        </p:txBody>
      </p:sp>
      <p:sp>
        <p:nvSpPr>
          <p:cNvPr id="6" name="TextBox 5">
            <a:extLst>
              <a:ext uri="{FF2B5EF4-FFF2-40B4-BE49-F238E27FC236}">
                <a16:creationId xmlns:a16="http://schemas.microsoft.com/office/drawing/2014/main" id="{438F9931-37C7-C886-4B16-067C25E6E242}"/>
              </a:ext>
            </a:extLst>
          </p:cNvPr>
          <p:cNvSpPr txBox="1"/>
          <p:nvPr/>
        </p:nvSpPr>
        <p:spPr>
          <a:xfrm>
            <a:off x="3146025" y="4350056"/>
            <a:ext cx="5875906" cy="48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750"/>
              </a:spcBef>
            </a:pPr>
            <a:r>
              <a:rPr lang="en-US" sz="1400" dirty="0">
                <a:ea typeface="+mn-lt"/>
                <a:cs typeface="+mn-lt"/>
              </a:rPr>
              <a:t>Nancy </a:t>
            </a:r>
            <a:r>
              <a:rPr lang="en-US" sz="1400" dirty="0" err="1">
                <a:ea typeface="+mn-lt"/>
                <a:cs typeface="+mn-lt"/>
              </a:rPr>
              <a:t>Schertzing</a:t>
            </a:r>
            <a:r>
              <a:rPr lang="en-US" sz="1400" dirty="0">
                <a:ea typeface="+mn-lt"/>
                <a:cs typeface="+mn-lt"/>
              </a:rPr>
              <a:t>, MS, Director of Restorative Approaches in Education, Center for Dispute Resolution at Maryland Carey Law (C-DRUM) </a:t>
            </a:r>
            <a:endParaRPr lang="en-US" sz="1400" dirty="0">
              <a:cs typeface="Calibri"/>
            </a:endParaRPr>
          </a:p>
        </p:txBody>
      </p:sp>
    </p:spTree>
    <p:extLst>
      <p:ext uri="{BB962C8B-B14F-4D97-AF65-F5344CB8AC3E}">
        <p14:creationId xmlns:p14="http://schemas.microsoft.com/office/powerpoint/2010/main" val="369470089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05D5AA-38C8-4E4B-9A05-05570EF63960}"/>
              </a:ext>
            </a:extLst>
          </p:cNvPr>
          <p:cNvSpPr>
            <a:spLocks noGrp="1"/>
          </p:cNvSpPr>
          <p:nvPr>
            <p:ph type="title"/>
          </p:nvPr>
        </p:nvSpPr>
        <p:spPr>
          <a:xfrm>
            <a:off x="1132332" y="1"/>
            <a:ext cx="6070415" cy="993914"/>
          </a:xfrm>
        </p:spPr>
        <p:txBody>
          <a:bodyPr/>
          <a:lstStyle/>
          <a:p>
            <a:r>
              <a:rPr lang="en-US" dirty="0"/>
              <a:t>Discipline Paradigms Compared</a:t>
            </a:r>
          </a:p>
        </p:txBody>
      </p:sp>
      <p:sp>
        <p:nvSpPr>
          <p:cNvPr id="5" name="Text Placeholder 4">
            <a:extLst>
              <a:ext uri="{FF2B5EF4-FFF2-40B4-BE49-F238E27FC236}">
                <a16:creationId xmlns:a16="http://schemas.microsoft.com/office/drawing/2014/main" id="{B6AA73AE-0386-4E3C-84BE-40764CB762B1}"/>
              </a:ext>
            </a:extLst>
          </p:cNvPr>
          <p:cNvSpPr>
            <a:spLocks noGrp="1"/>
          </p:cNvSpPr>
          <p:nvPr>
            <p:ph type="body" idx="1"/>
          </p:nvPr>
        </p:nvSpPr>
        <p:spPr>
          <a:xfrm>
            <a:off x="1338968" y="862899"/>
            <a:ext cx="2534201" cy="403208"/>
          </a:xfrm>
        </p:spPr>
        <p:txBody>
          <a:bodyPr>
            <a:normAutofit fontScale="92500"/>
          </a:bodyPr>
          <a:lstStyle/>
          <a:p>
            <a:r>
              <a:rPr lang="en-US" dirty="0"/>
              <a:t>TRADITIONAL DISCIPLINE</a:t>
            </a:r>
          </a:p>
        </p:txBody>
      </p:sp>
      <p:pic>
        <p:nvPicPr>
          <p:cNvPr id="10" name="Content Placeholder 9" descr="Man holding a pen, sitting at desk covered with papers. ">
            <a:extLst>
              <a:ext uri="{FF2B5EF4-FFF2-40B4-BE49-F238E27FC236}">
                <a16:creationId xmlns:a16="http://schemas.microsoft.com/office/drawing/2014/main" id="{2A0E2909-735D-46DB-964C-7728CFBF758F}"/>
              </a:ext>
            </a:extLst>
          </p:cNvPr>
          <p:cNvPicPr>
            <a:picLocks noGrp="1" noChangeAspect="1"/>
          </p:cNvPicPr>
          <p:nvPr>
            <p:ph sz="half" idx="2"/>
          </p:nvPr>
        </p:nvPicPr>
        <p:blipFill>
          <a:blip r:embed="rId6"/>
          <a:stretch>
            <a:fillRect/>
          </a:stretch>
        </p:blipFill>
        <p:spPr>
          <a:xfrm>
            <a:off x="742098" y="1266107"/>
            <a:ext cx="3727938" cy="2726499"/>
          </a:xfrm>
        </p:spPr>
      </p:pic>
      <p:sp>
        <p:nvSpPr>
          <p:cNvPr id="7" name="Text Placeholder 6">
            <a:extLst>
              <a:ext uri="{FF2B5EF4-FFF2-40B4-BE49-F238E27FC236}">
                <a16:creationId xmlns:a16="http://schemas.microsoft.com/office/drawing/2014/main" id="{B546EE1A-AE2E-4E6D-8406-5F7CE24ABC62}"/>
              </a:ext>
            </a:extLst>
          </p:cNvPr>
          <p:cNvSpPr>
            <a:spLocks noGrp="1"/>
          </p:cNvSpPr>
          <p:nvPr>
            <p:ph type="body" sz="quarter" idx="3"/>
          </p:nvPr>
        </p:nvSpPr>
        <p:spPr>
          <a:xfrm>
            <a:off x="5379688" y="862899"/>
            <a:ext cx="2534201" cy="403208"/>
          </a:xfrm>
        </p:spPr>
        <p:txBody>
          <a:bodyPr>
            <a:normAutofit fontScale="92500"/>
          </a:bodyPr>
          <a:lstStyle/>
          <a:p>
            <a:r>
              <a:rPr lang="en-US" dirty="0"/>
              <a:t>RESTORATIVE DISCIPLINE</a:t>
            </a:r>
          </a:p>
        </p:txBody>
      </p:sp>
      <p:pic>
        <p:nvPicPr>
          <p:cNvPr id="12" name="Content Placeholder 11">
            <a:extLst>
              <a:ext uri="{FF2B5EF4-FFF2-40B4-BE49-F238E27FC236}">
                <a16:creationId xmlns:a16="http://schemas.microsoft.com/office/drawing/2014/main" id="{DE01468A-DF82-4CA3-B9B8-BFA29D5DDD13}"/>
              </a:ext>
            </a:extLst>
          </p:cNvPr>
          <p:cNvPicPr>
            <a:picLocks noGrp="1" noChangeAspect="1"/>
          </p:cNvPicPr>
          <p:nvPr>
            <p:ph sz="quarter" idx="4"/>
          </p:nvPr>
        </p:nvPicPr>
        <p:blipFill>
          <a:blip r:embed="rId7">
            <a:extLst>
              <a:ext uri="{837473B0-CC2E-450A-ABE3-18F120FF3D39}">
                <a1611:picAttrSrcUrl xmlns:a1611="http://schemas.microsoft.com/office/drawing/2016/11/main" r:id="rId8"/>
              </a:ext>
            </a:extLst>
          </a:blip>
          <a:srcRect t="20099" b="20099"/>
          <a:stretch/>
        </p:blipFill>
        <p:spPr>
          <a:xfrm>
            <a:off x="5252828" y="1266107"/>
            <a:ext cx="3149075" cy="2510949"/>
          </a:xfrm>
        </p:spPr>
      </p:pic>
      <p:sp>
        <p:nvSpPr>
          <p:cNvPr id="13" name="TextBox 12">
            <a:extLst>
              <a:ext uri="{FF2B5EF4-FFF2-40B4-BE49-F238E27FC236}">
                <a16:creationId xmlns:a16="http://schemas.microsoft.com/office/drawing/2014/main" id="{5F27BF79-BFDB-46E2-ABDE-5490703C2FBC}"/>
              </a:ext>
            </a:extLst>
          </p:cNvPr>
          <p:cNvSpPr txBox="1"/>
          <p:nvPr/>
        </p:nvSpPr>
        <p:spPr>
          <a:xfrm>
            <a:off x="205908" y="862899"/>
            <a:ext cx="536191" cy="3265638"/>
          </a:xfrm>
          <a:prstGeom prst="rect">
            <a:avLst/>
          </a:prstGeom>
          <a:noFill/>
        </p:spPr>
        <p:txBody>
          <a:bodyPr wrap="square" lIns="91440" tIns="45720" rIns="91440" bIns="45720" rtlCol="0" anchor="t">
            <a:spAutoFit/>
          </a:bodyPr>
          <a:lstStyle/>
          <a:p>
            <a:pPr defTabSz="457189"/>
            <a:r>
              <a:rPr lang="en-US" sz="4100" b="1" dirty="0">
                <a:solidFill>
                  <a:srgbClr val="7030A0"/>
                </a:solidFill>
                <a:latin typeface="Calibri" panose="020F0502020204030204"/>
              </a:rPr>
              <a:t>RULES</a:t>
            </a:r>
          </a:p>
        </p:txBody>
      </p:sp>
      <p:sp>
        <p:nvSpPr>
          <p:cNvPr id="14" name="TextBox 13">
            <a:extLst>
              <a:ext uri="{FF2B5EF4-FFF2-40B4-BE49-F238E27FC236}">
                <a16:creationId xmlns:a16="http://schemas.microsoft.com/office/drawing/2014/main" id="{57EFBBF2-73BB-4F32-89AF-BB58F0FEBA9C}"/>
              </a:ext>
            </a:extLst>
          </p:cNvPr>
          <p:cNvSpPr txBox="1"/>
          <p:nvPr/>
        </p:nvSpPr>
        <p:spPr>
          <a:xfrm>
            <a:off x="8507215" y="1064502"/>
            <a:ext cx="615302" cy="2630977"/>
          </a:xfrm>
          <a:prstGeom prst="rect">
            <a:avLst/>
          </a:prstGeom>
          <a:noFill/>
        </p:spPr>
        <p:txBody>
          <a:bodyPr wrap="square" lIns="91440" tIns="45720" rIns="91440" bIns="45720" rtlCol="0" anchor="t">
            <a:spAutoFit/>
          </a:bodyPr>
          <a:lstStyle/>
          <a:p>
            <a:pPr algn="ctr" defTabSz="457189"/>
            <a:r>
              <a:rPr lang="en-US" sz="4100" b="1" dirty="0">
                <a:solidFill>
                  <a:srgbClr val="7030A0"/>
                </a:solidFill>
                <a:latin typeface="Calibri" panose="020F0502020204030204"/>
              </a:rPr>
              <a:t>HARM</a:t>
            </a:r>
          </a:p>
        </p:txBody>
      </p:sp>
      <p:cxnSp>
        <p:nvCxnSpPr>
          <p:cNvPr id="3" name="Straight Connector 2">
            <a:extLst>
              <a:ext uri="{FF2B5EF4-FFF2-40B4-BE49-F238E27FC236}">
                <a16:creationId xmlns:a16="http://schemas.microsoft.com/office/drawing/2014/main" id="{2315B766-E478-494E-AD9F-243A698E0217}"/>
              </a:ext>
            </a:extLst>
          </p:cNvPr>
          <p:cNvCxnSpPr/>
          <p:nvPr/>
        </p:nvCxnSpPr>
        <p:spPr>
          <a:xfrm>
            <a:off x="4861218" y="993915"/>
            <a:ext cx="0" cy="3242123"/>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FAF63161-49B6-4A16-9978-615B73EDF063}"/>
              </a:ext>
            </a:extLst>
          </p:cNvPr>
          <p:cNvSpPr txBox="1"/>
          <p:nvPr/>
        </p:nvSpPr>
        <p:spPr>
          <a:xfrm>
            <a:off x="2929030" y="4636894"/>
            <a:ext cx="3285941" cy="246221"/>
          </a:xfrm>
          <a:prstGeom prst="rect">
            <a:avLst/>
          </a:prstGeom>
          <a:noFill/>
        </p:spPr>
        <p:txBody>
          <a:bodyPr wrap="square" rtlCol="0">
            <a:spAutoFit/>
          </a:bodyPr>
          <a:lstStyle/>
          <a:p>
            <a:pPr defTabSz="457189"/>
            <a:r>
              <a:rPr lang="en-US" sz="1000" dirty="0">
                <a:solidFill>
                  <a:prstClr val="black"/>
                </a:solidFill>
                <a:latin typeface="Calibri Light" panose="020F0302020204030204"/>
                <a:ea typeface="Calibri" panose="020F0502020204030204" pitchFamily="34" charset="0"/>
              </a:rPr>
              <a:t>© 2022, Center for Dispute Resolution, Maryland Carey Law</a:t>
            </a:r>
          </a:p>
        </p:txBody>
      </p:sp>
      <p:pic>
        <p:nvPicPr>
          <p:cNvPr id="9" name="Audio 8">
            <a:hlinkClick r:id="" action="ppaction://media"/>
            <a:extLst>
              <a:ext uri="{FF2B5EF4-FFF2-40B4-BE49-F238E27FC236}">
                <a16:creationId xmlns:a16="http://schemas.microsoft.com/office/drawing/2014/main" id="{1E37A0CA-0DBB-4198-893A-9FB07812314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72500" y="4572000"/>
            <a:ext cx="457200" cy="457200"/>
          </a:xfrm>
          <a:prstGeom prst="rect">
            <a:avLst/>
          </a:prstGeom>
        </p:spPr>
      </p:pic>
    </p:spTree>
    <p:custDataLst>
      <p:tags r:id="rId1"/>
    </p:custDataLst>
    <p:extLst>
      <p:ext uri="{BB962C8B-B14F-4D97-AF65-F5344CB8AC3E}">
        <p14:creationId xmlns:p14="http://schemas.microsoft.com/office/powerpoint/2010/main" val="1387622255"/>
      </p:ext>
    </p:extLst>
  </p:cSld>
  <p:clrMapOvr>
    <a:masterClrMapping/>
  </p:clrMapOvr>
  <mc:AlternateContent xmlns:mc="http://schemas.openxmlformats.org/markup-compatibility/2006" xmlns:p14="http://schemas.microsoft.com/office/powerpoint/2010/main">
    <mc:Choice Requires="p14">
      <p:transition spd="slow" p14:dur="2000" advTm="183232"/>
    </mc:Choice>
    <mc:Fallback xmlns="">
      <p:transition spd="slow" advTm="18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679" y="573594"/>
            <a:ext cx="7449922" cy="571352"/>
          </a:xfrm>
        </p:spPr>
        <p:txBody>
          <a:bodyPr>
            <a:normAutofit/>
          </a:bodyPr>
          <a:lstStyle/>
          <a:p>
            <a:pPr>
              <a:defRPr/>
            </a:pPr>
            <a:r>
              <a:rPr lang="en-US" dirty="0"/>
              <a:t>We do this from a Foundation of Respect</a:t>
            </a:r>
          </a:p>
        </p:txBody>
      </p:sp>
      <p:sp>
        <p:nvSpPr>
          <p:cNvPr id="11266" name="Content Placeholder 3"/>
          <p:cNvSpPr>
            <a:spLocks noGrp="1"/>
          </p:cNvSpPr>
          <p:nvPr>
            <p:ph idx="1"/>
          </p:nvPr>
        </p:nvSpPr>
        <p:spPr>
          <a:xfrm>
            <a:off x="629680" y="1320245"/>
            <a:ext cx="8115823" cy="3052997"/>
          </a:xfrm>
        </p:spPr>
        <p:txBody>
          <a:bodyPr vert="horz" wrap="square" lIns="68562" tIns="34281" rIns="68562" bIns="34281" rtlCol="0" anchor="t">
            <a:spAutoFit/>
          </a:bodyPr>
          <a:lstStyle/>
          <a:p>
            <a:pPr>
              <a:buFont typeface="Wingdings 3" pitchFamily="18" charset="2"/>
              <a:buNone/>
            </a:pPr>
            <a:r>
              <a:rPr lang="en-US" sz="2999" i="1" dirty="0">
                <a:solidFill>
                  <a:srgbClr val="7030A0"/>
                </a:solidFill>
                <a:latin typeface="Arial Black"/>
              </a:rPr>
              <a:t>Restorative Justice is respect.  </a:t>
            </a:r>
            <a:endParaRPr lang="en-US" dirty="0">
              <a:solidFill>
                <a:srgbClr val="7030A0"/>
              </a:solidFill>
            </a:endParaRPr>
          </a:p>
          <a:p>
            <a:pPr>
              <a:buFont typeface="Wingdings 3" pitchFamily="18" charset="2"/>
              <a:buNone/>
            </a:pPr>
            <a:r>
              <a:rPr lang="en-US" dirty="0"/>
              <a:t>Respect for all, even those who are different from us; even those who seem to be our enemies. Respect reminds us of our interconnectedness, but also of our differences.  </a:t>
            </a:r>
            <a:endParaRPr lang="en-US" dirty="0">
              <a:cs typeface="Calibri"/>
            </a:endParaRPr>
          </a:p>
          <a:p>
            <a:pPr>
              <a:buFont typeface="Wingdings 3" pitchFamily="18" charset="2"/>
              <a:buNone/>
            </a:pPr>
            <a:r>
              <a:rPr lang="en-US" dirty="0"/>
              <a:t>Respect insists we balance concerns for all parties. </a:t>
            </a:r>
            <a:endParaRPr lang="en-US" dirty="0">
              <a:cs typeface="Calibri"/>
            </a:endParaRPr>
          </a:p>
          <a:p>
            <a:pPr>
              <a:buFont typeface="Wingdings 3" pitchFamily="18" charset="2"/>
              <a:buNone/>
            </a:pPr>
            <a:r>
              <a:rPr lang="en-US" dirty="0"/>
              <a:t>If we pursue justice as respect, we will do justice restoratively.</a:t>
            </a:r>
            <a:endParaRPr lang="en-US" dirty="0">
              <a:cs typeface="Calibri"/>
            </a:endParaRPr>
          </a:p>
          <a:p>
            <a:pPr algn="r">
              <a:buFont typeface="Wingdings 3" pitchFamily="18" charset="2"/>
              <a:buNone/>
            </a:pPr>
            <a:endParaRPr lang="en-US" sz="1200" dirty="0"/>
          </a:p>
          <a:p>
            <a:pPr algn="r">
              <a:buFont typeface="Wingdings 3" pitchFamily="18" charset="2"/>
              <a:buNone/>
            </a:pPr>
            <a:endParaRPr lang="en-US" sz="1200" dirty="0"/>
          </a:p>
          <a:p>
            <a:pPr algn="r">
              <a:buFont typeface="Wingdings 3" pitchFamily="18" charset="2"/>
              <a:buNone/>
            </a:pPr>
            <a:r>
              <a:rPr lang="en-US" sz="1200" dirty="0"/>
              <a:t>Howard Zehr, </a:t>
            </a:r>
            <a:r>
              <a:rPr lang="en-US" sz="1200" i="1" dirty="0"/>
              <a:t>The Little Book of Restorative Justice</a:t>
            </a:r>
            <a:r>
              <a:rPr lang="en-US" sz="1200" dirty="0"/>
              <a:t>, p.36</a:t>
            </a:r>
            <a:endParaRPr lang="en-US" sz="1200" dirty="0">
              <a:cs typeface="Calibri"/>
            </a:endParaRPr>
          </a:p>
        </p:txBody>
      </p:sp>
      <p:sp>
        <p:nvSpPr>
          <p:cNvPr id="6" name="TextBox 5">
            <a:extLst>
              <a:ext uri="{FF2B5EF4-FFF2-40B4-BE49-F238E27FC236}">
                <a16:creationId xmlns:a16="http://schemas.microsoft.com/office/drawing/2014/main" id="{E79116A9-2892-440C-8EC3-A8392ECC5968}"/>
              </a:ext>
            </a:extLst>
          </p:cNvPr>
          <p:cNvSpPr txBox="1"/>
          <p:nvPr/>
        </p:nvSpPr>
        <p:spPr>
          <a:xfrm>
            <a:off x="2929030" y="4636894"/>
            <a:ext cx="3285941" cy="246221"/>
          </a:xfrm>
          <a:prstGeom prst="rect">
            <a:avLst/>
          </a:prstGeom>
          <a:noFill/>
        </p:spPr>
        <p:txBody>
          <a:bodyPr wrap="square" rtlCol="0">
            <a:spAutoFit/>
          </a:bodyPr>
          <a:lstStyle/>
          <a:p>
            <a:pPr defTabSz="457189"/>
            <a:r>
              <a:rPr lang="en-US" sz="1000" dirty="0">
                <a:solidFill>
                  <a:prstClr val="black"/>
                </a:solidFill>
                <a:latin typeface="Calibri Light" panose="020F0302020204030204"/>
                <a:ea typeface="Calibri" panose="020F0502020204030204" pitchFamily="34" charset="0"/>
              </a:rPr>
              <a:t>© 2022, Center for Dispute Resolution, Maryland Carey Law</a:t>
            </a:r>
          </a:p>
        </p:txBody>
      </p:sp>
      <p:pic>
        <p:nvPicPr>
          <p:cNvPr id="3" name="Audio 2">
            <a:hlinkClick r:id="" action="ppaction://media"/>
            <a:extLst>
              <a:ext uri="{FF2B5EF4-FFF2-40B4-BE49-F238E27FC236}">
                <a16:creationId xmlns:a16="http://schemas.microsoft.com/office/drawing/2014/main" id="{14758826-D78E-461E-87A4-65B21EDC617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72500" y="4572000"/>
            <a:ext cx="457200" cy="457200"/>
          </a:xfrm>
          <a:prstGeom prst="rect">
            <a:avLst/>
          </a:prstGeom>
        </p:spPr>
      </p:pic>
    </p:spTree>
    <p:custDataLst>
      <p:tags r:id="rId1"/>
    </p:custDataLst>
    <p:extLst>
      <p:ext uri="{BB962C8B-B14F-4D97-AF65-F5344CB8AC3E}">
        <p14:creationId xmlns:p14="http://schemas.microsoft.com/office/powerpoint/2010/main" val="2162627199"/>
      </p:ext>
    </p:extLst>
  </p:cSld>
  <p:clrMapOvr>
    <a:masterClrMapping/>
  </p:clrMapOvr>
  <mc:AlternateContent xmlns:mc="http://schemas.openxmlformats.org/markup-compatibility/2006" xmlns:p14="http://schemas.microsoft.com/office/powerpoint/2010/main">
    <mc:Choice Requires="p14">
      <p:transition spd="med" p14:dur="700" advTm="93702">
        <p:fade/>
      </p:transition>
    </mc:Choice>
    <mc:Fallback xmlns="">
      <p:transition spd="med" advTm="937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266">
                                            <p:txEl>
                                              <p:pRg st="0" end="0"/>
                                            </p:txEl>
                                          </p:spTgt>
                                        </p:tgtEl>
                                        <p:attrNameLst>
                                          <p:attrName>style.visibility</p:attrName>
                                        </p:attrNameLst>
                                      </p:cBhvr>
                                      <p:to>
                                        <p:strVal val="visible"/>
                                      </p:to>
                                    </p:set>
                                    <p:animEffect transition="in" filter="fade">
                                      <p:cBhvr>
                                        <p:cTn id="11" dur="500"/>
                                        <p:tgtEl>
                                          <p:spTgt spid="112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266">
                                            <p:txEl>
                                              <p:pRg st="1" end="1"/>
                                            </p:txEl>
                                          </p:spTgt>
                                        </p:tgtEl>
                                        <p:attrNameLst>
                                          <p:attrName>style.visibility</p:attrName>
                                        </p:attrNameLst>
                                      </p:cBhvr>
                                      <p:to>
                                        <p:strVal val="visible"/>
                                      </p:to>
                                    </p:set>
                                    <p:animEffect transition="in" filter="fade">
                                      <p:cBhvr>
                                        <p:cTn id="16" dur="500"/>
                                        <p:tgtEl>
                                          <p:spTgt spid="1126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266">
                                            <p:txEl>
                                              <p:pRg st="2" end="2"/>
                                            </p:txEl>
                                          </p:spTgt>
                                        </p:tgtEl>
                                        <p:attrNameLst>
                                          <p:attrName>style.visibility</p:attrName>
                                        </p:attrNameLst>
                                      </p:cBhvr>
                                      <p:to>
                                        <p:strVal val="visible"/>
                                      </p:to>
                                    </p:set>
                                    <p:animEffect transition="in" filter="fade">
                                      <p:cBhvr>
                                        <p:cTn id="21" dur="500"/>
                                        <p:tgtEl>
                                          <p:spTgt spid="1126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266">
                                            <p:txEl>
                                              <p:pRg st="3" end="3"/>
                                            </p:txEl>
                                          </p:spTgt>
                                        </p:tgtEl>
                                        <p:attrNameLst>
                                          <p:attrName>style.visibility</p:attrName>
                                        </p:attrNameLst>
                                      </p:cBhvr>
                                      <p:to>
                                        <p:strVal val="visible"/>
                                      </p:to>
                                    </p:set>
                                    <p:animEffect transition="in" filter="fade">
                                      <p:cBhvr>
                                        <p:cTn id="26" dur="500"/>
                                        <p:tgtEl>
                                          <p:spTgt spid="1126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CF24-D9E3-4BFD-A52E-5AE1CCFD594D}"/>
              </a:ext>
            </a:extLst>
          </p:cNvPr>
          <p:cNvSpPr>
            <a:spLocks noGrp="1"/>
          </p:cNvSpPr>
          <p:nvPr>
            <p:ph type="title"/>
          </p:nvPr>
        </p:nvSpPr>
        <p:spPr>
          <a:xfrm>
            <a:off x="628650" y="635194"/>
            <a:ext cx="2058709" cy="3629678"/>
          </a:xfrm>
        </p:spPr>
        <p:txBody>
          <a:bodyPr>
            <a:normAutofit/>
          </a:bodyPr>
          <a:lstStyle/>
          <a:p>
            <a:r>
              <a:rPr lang="en-US" sz="2200" dirty="0"/>
              <a:t>Take a minute or two to examine this infographic comparing school cultures built on traditional and restorative philosophies.</a:t>
            </a:r>
          </a:p>
        </p:txBody>
      </p:sp>
      <p:pic>
        <p:nvPicPr>
          <p:cNvPr id="4" name="Content Placeholder 3">
            <a:extLst>
              <a:ext uri="{FF2B5EF4-FFF2-40B4-BE49-F238E27FC236}">
                <a16:creationId xmlns:a16="http://schemas.microsoft.com/office/drawing/2014/main" id="{00557B7D-E2C3-4C86-864A-E34A77F0C1A1}"/>
              </a:ext>
            </a:extLst>
          </p:cNvPr>
          <p:cNvPicPr>
            <a:picLocks noGrp="1" noChangeAspect="1"/>
          </p:cNvPicPr>
          <p:nvPr>
            <p:ph idx="1"/>
          </p:nvPr>
        </p:nvPicPr>
        <p:blipFill>
          <a:blip r:embed="rId5"/>
          <a:stretch>
            <a:fillRect/>
          </a:stretch>
        </p:blipFill>
        <p:spPr>
          <a:xfrm>
            <a:off x="2806022" y="72213"/>
            <a:ext cx="5582765" cy="4633490"/>
          </a:xfrm>
          <a:prstGeom prst="rect">
            <a:avLst/>
          </a:prstGeom>
        </p:spPr>
      </p:pic>
      <p:pic>
        <p:nvPicPr>
          <p:cNvPr id="3" name="Audio 2">
            <a:hlinkClick r:id="" action="ppaction://media"/>
            <a:extLst>
              <a:ext uri="{FF2B5EF4-FFF2-40B4-BE49-F238E27FC236}">
                <a16:creationId xmlns:a16="http://schemas.microsoft.com/office/drawing/2014/main" id="{73E99685-95A1-4675-ACD3-6C62A70A74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698722338"/>
      </p:ext>
    </p:extLst>
  </p:cSld>
  <p:clrMapOvr>
    <a:masterClrMapping/>
  </p:clrMapOvr>
  <mc:AlternateContent xmlns:mc="http://schemas.openxmlformats.org/markup-compatibility/2006" xmlns:p14="http://schemas.microsoft.com/office/powerpoint/2010/main">
    <mc:Choice Requires="p14">
      <p:transition spd="slow" p14:dur="2000" advTm="54981"/>
    </mc:Choice>
    <mc:Fallback xmlns="">
      <p:transition spd="slow" advTm="5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96E3-7829-4311-B498-3D4836B142F1}"/>
              </a:ext>
            </a:extLst>
          </p:cNvPr>
          <p:cNvSpPr>
            <a:spLocks noGrp="1"/>
          </p:cNvSpPr>
          <p:nvPr>
            <p:ph type="title"/>
          </p:nvPr>
        </p:nvSpPr>
        <p:spPr>
          <a:xfrm>
            <a:off x="360759" y="2814636"/>
            <a:ext cx="2468166" cy="1196925"/>
          </a:xfrm>
        </p:spPr>
        <p:txBody>
          <a:bodyPr anchor="ctr">
            <a:normAutofit/>
          </a:bodyPr>
          <a:lstStyle/>
          <a:p>
            <a:r>
              <a:rPr lang="en-US" sz="2800" dirty="0"/>
              <a:t>Remember the Process?</a:t>
            </a:r>
            <a:endParaRPr lang="en-US" sz="2700" dirty="0"/>
          </a:p>
        </p:txBody>
      </p:sp>
      <p:pic>
        <p:nvPicPr>
          <p:cNvPr id="4" name="Picture 3">
            <a:extLst>
              <a:ext uri="{FF2B5EF4-FFF2-40B4-BE49-F238E27FC236}">
                <a16:creationId xmlns:a16="http://schemas.microsoft.com/office/drawing/2014/main" id="{A67F1509-7B55-4F03-B887-5DC851FF56E2}"/>
              </a:ext>
            </a:extLst>
          </p:cNvPr>
          <p:cNvPicPr>
            <a:picLocks noChangeAspect="1"/>
          </p:cNvPicPr>
          <p:nvPr/>
        </p:nvPicPr>
        <p:blipFill>
          <a:blip r:embed="rId2"/>
          <a:srcRect t="38549" b="38549"/>
          <a:stretch/>
        </p:blipFill>
        <p:spPr>
          <a:xfrm>
            <a:off x="0" y="0"/>
            <a:ext cx="9248104" cy="281463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6" name="Content Placeholder 2">
            <a:extLst>
              <a:ext uri="{FF2B5EF4-FFF2-40B4-BE49-F238E27FC236}">
                <a16:creationId xmlns:a16="http://schemas.microsoft.com/office/drawing/2014/main" id="{C9346487-110F-9BDC-24CD-96E2903FA6A6}"/>
              </a:ext>
            </a:extLst>
          </p:cNvPr>
          <p:cNvGraphicFramePr>
            <a:graphicFrameLocks noGrp="1"/>
          </p:cNvGraphicFramePr>
          <p:nvPr>
            <p:ph idx="1"/>
            <p:extLst>
              <p:ext uri="{D42A27DB-BD31-4B8C-83A1-F6EECF244321}">
                <p14:modId xmlns:p14="http://schemas.microsoft.com/office/powerpoint/2010/main" val="1807125651"/>
              </p:ext>
            </p:extLst>
          </p:nvPr>
        </p:nvGraphicFramePr>
        <p:xfrm>
          <a:off x="2872987" y="2418735"/>
          <a:ext cx="5920506" cy="1858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1218090-C3FE-4660-B671-A3F0E4545E5B}"/>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dirty="0">
                <a:effectLst/>
                <a:latin typeface="+mj-lt"/>
                <a:ea typeface="Calibri" panose="020F0502020204030204" pitchFamily="34" charset="0"/>
              </a:rPr>
              <a:t>© 2022, Center for Dispute Resolution, Maryland Carey Law</a:t>
            </a:r>
          </a:p>
        </p:txBody>
      </p:sp>
    </p:spTree>
    <p:extLst>
      <p:ext uri="{BB962C8B-B14F-4D97-AF65-F5344CB8AC3E}">
        <p14:creationId xmlns:p14="http://schemas.microsoft.com/office/powerpoint/2010/main" val="911064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4BEC4-2F94-48EB-B8CA-4A925618D427}"/>
              </a:ext>
            </a:extLst>
          </p:cNvPr>
          <p:cNvSpPr>
            <a:spLocks noGrp="1"/>
          </p:cNvSpPr>
          <p:nvPr>
            <p:ph type="title"/>
          </p:nvPr>
        </p:nvSpPr>
        <p:spPr>
          <a:xfrm>
            <a:off x="628650" y="510777"/>
            <a:ext cx="7886700" cy="994172"/>
          </a:xfrm>
        </p:spPr>
        <p:txBody>
          <a:bodyPr/>
          <a:lstStyle/>
          <a:p>
            <a:r>
              <a:rPr lang="en-US"/>
              <a:t>Sitting in your chairs . . .</a:t>
            </a:r>
            <a:endParaRPr lang="en-US" dirty="0"/>
          </a:p>
        </p:txBody>
      </p:sp>
      <p:sp>
        <p:nvSpPr>
          <p:cNvPr id="3" name="Content Placeholder 2">
            <a:extLst>
              <a:ext uri="{FF2B5EF4-FFF2-40B4-BE49-F238E27FC236}">
                <a16:creationId xmlns:a16="http://schemas.microsoft.com/office/drawing/2014/main" id="{23E336E7-B1B0-427B-86C9-26DAB8161279}"/>
              </a:ext>
            </a:extLst>
          </p:cNvPr>
          <p:cNvSpPr>
            <a:spLocks noGrp="1"/>
          </p:cNvSpPr>
          <p:nvPr>
            <p:ph idx="1"/>
          </p:nvPr>
        </p:nvSpPr>
        <p:spPr>
          <a:xfrm>
            <a:off x="628650" y="1592825"/>
            <a:ext cx="7886700" cy="3039897"/>
          </a:xfrm>
        </p:spPr>
        <p:txBody>
          <a:bodyPr>
            <a:normAutofit/>
          </a:bodyPr>
          <a:lstStyle/>
          <a:p>
            <a:r>
              <a:rPr lang="en-US" dirty="0"/>
              <a:t>Take a moment to get quiet and calm.</a:t>
            </a:r>
          </a:p>
          <a:p>
            <a:r>
              <a:rPr lang="en-US" dirty="0"/>
              <a:t>Take a deep, cleansing breath that fills your lungs, then exhale slowly.</a:t>
            </a:r>
          </a:p>
          <a:p>
            <a:r>
              <a:rPr lang="en-US" dirty="0"/>
              <a:t>Repeat two more times so you’ve taken three full, deep breaths.</a:t>
            </a:r>
          </a:p>
          <a:p>
            <a:pPr marL="0" indent="0">
              <a:buNone/>
            </a:pPr>
            <a:endParaRPr lang="en-US" dirty="0"/>
          </a:p>
          <a:p>
            <a:r>
              <a:rPr lang="en-US" dirty="0"/>
              <a:t>Let’s repeat the Seven Core Assumptions reading on the next slide to help you center on the foundational elements of circle.</a:t>
            </a:r>
          </a:p>
        </p:txBody>
      </p:sp>
      <p:sp>
        <p:nvSpPr>
          <p:cNvPr id="4" name="TextBox 3">
            <a:extLst>
              <a:ext uri="{FF2B5EF4-FFF2-40B4-BE49-F238E27FC236}">
                <a16:creationId xmlns:a16="http://schemas.microsoft.com/office/drawing/2014/main" id="{F009D42A-212B-4470-866A-23ED5A60FECD}"/>
              </a:ext>
            </a:extLst>
          </p:cNvPr>
          <p:cNvSpPr txBox="1"/>
          <p:nvPr/>
        </p:nvSpPr>
        <p:spPr>
          <a:xfrm>
            <a:off x="2929029" y="4636893"/>
            <a:ext cx="3285941" cy="246221"/>
          </a:xfrm>
          <a:prstGeom prst="rect">
            <a:avLst/>
          </a:prstGeom>
          <a:noFill/>
        </p:spPr>
        <p:txBody>
          <a:bodyPr wrap="square" rtlCol="0">
            <a:spAutoFit/>
          </a:bodyPr>
          <a:lstStyle/>
          <a:p>
            <a:pPr marL="0" marR="0">
              <a:spcBef>
                <a:spcPts val="0"/>
              </a:spcBef>
              <a:spcAft>
                <a:spcPts val="0"/>
              </a:spcAft>
            </a:pPr>
            <a:r>
              <a:rPr lang="en-US" sz="1000">
                <a:effectLst/>
                <a:latin typeface="+mj-lt"/>
                <a:ea typeface="Calibri" panose="020F0502020204030204" pitchFamily="34" charset="0"/>
              </a:rPr>
              <a:t>© 2022, Center for Dispute Resolution, Maryland Carey Law</a:t>
            </a:r>
            <a:endParaRPr lang="en-US" sz="1000" dirty="0">
              <a:effectLst/>
              <a:latin typeface="+mj-lt"/>
              <a:ea typeface="Calibri" panose="020F0502020204030204" pitchFamily="34" charset="0"/>
            </a:endParaRPr>
          </a:p>
        </p:txBody>
      </p:sp>
    </p:spTree>
    <p:extLst>
      <p:ext uri="{BB962C8B-B14F-4D97-AF65-F5344CB8AC3E}">
        <p14:creationId xmlns:p14="http://schemas.microsoft.com/office/powerpoint/2010/main" val="3574055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2FFC-4649-414F-8B0D-9572A4E04565}"/>
              </a:ext>
            </a:extLst>
          </p:cNvPr>
          <p:cNvSpPr>
            <a:spLocks noGrp="1"/>
          </p:cNvSpPr>
          <p:nvPr>
            <p:ph type="title"/>
          </p:nvPr>
        </p:nvSpPr>
        <p:spPr>
          <a:xfrm>
            <a:off x="4813299" y="367902"/>
            <a:ext cx="3968748" cy="1221582"/>
          </a:xfrm>
        </p:spPr>
        <p:txBody>
          <a:bodyPr anchor="b">
            <a:normAutofit/>
          </a:bodyPr>
          <a:lstStyle/>
          <a:p>
            <a:r>
              <a:rPr lang="en-US" sz="3000" dirty="0"/>
              <a:t>The Seven Core Assumptions</a:t>
            </a:r>
          </a:p>
        </p:txBody>
      </p:sp>
      <p:pic>
        <p:nvPicPr>
          <p:cNvPr id="5" name="Picture 4">
            <a:extLst>
              <a:ext uri="{FF2B5EF4-FFF2-40B4-BE49-F238E27FC236}">
                <a16:creationId xmlns:a16="http://schemas.microsoft.com/office/drawing/2014/main" id="{FC15F044-3ED2-46D9-9F08-6D551A337729}"/>
              </a:ext>
            </a:extLst>
          </p:cNvPr>
          <p:cNvPicPr>
            <a:picLocks noChangeAspect="1"/>
          </p:cNvPicPr>
          <p:nvPr/>
        </p:nvPicPr>
        <p:blipFill rotWithShape="1">
          <a:blip r:embed="rId2"/>
          <a:srcRect r="-2" b="459"/>
          <a:stretch/>
        </p:blipFill>
        <p:spPr>
          <a:xfrm>
            <a:off x="1" y="-83762"/>
            <a:ext cx="4571999" cy="522726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BDD0B493-D8EC-4307-AB3C-8E02E5C63333}"/>
              </a:ext>
            </a:extLst>
          </p:cNvPr>
          <p:cNvSpPr>
            <a:spLocks noGrp="1"/>
          </p:cNvSpPr>
          <p:nvPr>
            <p:ph idx="1"/>
          </p:nvPr>
        </p:nvSpPr>
        <p:spPr>
          <a:xfrm>
            <a:off x="4910004" y="1703157"/>
            <a:ext cx="3968749" cy="2910724"/>
          </a:xfrm>
        </p:spPr>
        <p:txBody>
          <a:bodyPr>
            <a:normAutofit lnSpcReduction="10000"/>
          </a:bodyPr>
          <a:lstStyle/>
          <a:p>
            <a:r>
              <a:rPr lang="en-US" sz="1600" dirty="0"/>
              <a:t>Read this slide together, with the first person starting with the text in number 1, then the person to their right reading the text in number 2, and so on around the circle.</a:t>
            </a:r>
          </a:p>
          <a:p>
            <a:r>
              <a:rPr lang="en-US" sz="1600" dirty="0"/>
              <a:t>When someone has read number 7, the person to their right begins again, reading number 1 until everyone has had a chance to read one core assumption.</a:t>
            </a:r>
          </a:p>
          <a:p>
            <a:r>
              <a:rPr lang="en-US" sz="1600" dirty="0"/>
              <a:t>If you prefer not to read, simply say “pass” and the next person can take the next number.</a:t>
            </a:r>
          </a:p>
          <a:p>
            <a:endParaRPr lang="en-US" sz="1400" dirty="0"/>
          </a:p>
        </p:txBody>
      </p:sp>
    </p:spTree>
    <p:extLst>
      <p:ext uri="{BB962C8B-B14F-4D97-AF65-F5344CB8AC3E}">
        <p14:creationId xmlns:p14="http://schemas.microsoft.com/office/powerpoint/2010/main" val="19735764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1.5|11.6"/>
</p:tagLst>
</file>

<file path=ppt/tags/tag2.xml><?xml version="1.0" encoding="utf-8"?>
<p:tagLst xmlns:a="http://schemas.openxmlformats.org/drawingml/2006/main" xmlns:r="http://schemas.openxmlformats.org/officeDocument/2006/relationships" xmlns:p="http://schemas.openxmlformats.org/presentationml/2006/main">
  <p:tag name="TIMING" val="|1|10|13.3|3.6|3.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d9d7d1d7-1e6b-4736-8167-e9aa3727f623" xsi:nil="true"/>
    <lcf76f155ced4ddcb4097134ff3c332f xmlns="f5c596a2-3572-4075-9281-51bc5a2d8d1f">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96C849BCB624499A0BD362BD45EA0F" ma:contentTypeVersion="19" ma:contentTypeDescription="Create a new document." ma:contentTypeScope="" ma:versionID="e3d96b0e5f85832316673318d652a5b5">
  <xsd:schema xmlns:xsd="http://www.w3.org/2001/XMLSchema" xmlns:xs="http://www.w3.org/2001/XMLSchema" xmlns:p="http://schemas.microsoft.com/office/2006/metadata/properties" xmlns:ns1="http://schemas.microsoft.com/sharepoint/v3" xmlns:ns2="f5c596a2-3572-4075-9281-51bc5a2d8d1f" xmlns:ns3="d9d7d1d7-1e6b-4736-8167-e9aa3727f623" targetNamespace="http://schemas.microsoft.com/office/2006/metadata/properties" ma:root="true" ma:fieldsID="155a43364badb3dca8849a5c879d2a3b" ns1:_="" ns2:_="" ns3:_="">
    <xsd:import namespace="http://schemas.microsoft.com/sharepoint/v3"/>
    <xsd:import namespace="f5c596a2-3572-4075-9281-51bc5a2d8d1f"/>
    <xsd:import namespace="d9d7d1d7-1e6b-4736-8167-e9aa3727f6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c596a2-3572-4075-9281-51bc5a2d8d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d7d1d7-1e6b-4736-8167-e9aa3727f62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a3b2375-8702-4d45-94c1-ee1e46da1d2e}" ma:internalName="TaxCatchAll" ma:showField="CatchAllData" ma:web="d9d7d1d7-1e6b-4736-8167-e9aa3727f6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F1817F-45C5-4036-B973-F1F828C71527}">
  <ds:schemaRefs>
    <ds:schemaRef ds:uri="f5c596a2-3572-4075-9281-51bc5a2d8d1f"/>
    <ds:schemaRef ds:uri="http://purl.org/dc/elements/1.1/"/>
    <ds:schemaRef ds:uri="http://schemas.microsoft.com/office/2006/metadata/properties"/>
    <ds:schemaRef ds:uri="http://purl.org/dc/dcmitype/"/>
    <ds:schemaRef ds:uri="http://purl.org/dc/term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d9d7d1d7-1e6b-4736-8167-e9aa3727f623"/>
    <ds:schemaRef ds:uri="http://schemas.microsoft.com/sharepoint/v3"/>
  </ds:schemaRefs>
</ds:datastoreItem>
</file>

<file path=customXml/itemProps2.xml><?xml version="1.0" encoding="utf-8"?>
<ds:datastoreItem xmlns:ds="http://schemas.openxmlformats.org/officeDocument/2006/customXml" ds:itemID="{44DB5A29-13DF-4398-89C1-002E5C3F38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5c596a2-3572-4075-9281-51bc5a2d8d1f"/>
    <ds:schemaRef ds:uri="d9d7d1d7-1e6b-4736-8167-e9aa3727f6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C9889E-0051-49EE-BEF4-715BDAEF87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10758</TotalTime>
  <Words>1217</Words>
  <Application>Microsoft Office PowerPoint</Application>
  <PresentationFormat>On-screen Show (16:9)</PresentationFormat>
  <Paragraphs>89</Paragraphs>
  <Slides>13</Slides>
  <Notes>4</Notes>
  <HiddenSlides>0</HiddenSlides>
  <MMClips>3</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Office Theme</vt:lpstr>
      <vt:lpstr>Restorative Approaches: The Restorative Philosophy</vt:lpstr>
      <vt:lpstr>Welcome!</vt:lpstr>
      <vt:lpstr>Hi again. </vt:lpstr>
      <vt:lpstr>Discipline Paradigms Compared</vt:lpstr>
      <vt:lpstr>We do this from a Foundation of Respect</vt:lpstr>
      <vt:lpstr>Take a minute or two to examine this infographic comparing school cultures built on traditional and restorative philosophies.</vt:lpstr>
      <vt:lpstr>Remember the Process?</vt:lpstr>
      <vt:lpstr>Sitting in your chairs . . .</vt:lpstr>
      <vt:lpstr>The Seven Core Assumptions</vt:lpstr>
      <vt:lpstr>Review Your Guidelines</vt:lpstr>
      <vt:lpstr>Share in Circle</vt:lpstr>
      <vt:lpstr>You Have Mastered Some Important Skills:</vt:lpstr>
      <vt:lpstr>Special Thanks to .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Baffuto, Michelle</dc:creator>
  <cp:lastModifiedBy>Guerin, Toby</cp:lastModifiedBy>
  <cp:revision>86</cp:revision>
  <dcterms:created xsi:type="dcterms:W3CDTF">2022-09-07T14:05:15Z</dcterms:created>
  <dcterms:modified xsi:type="dcterms:W3CDTF">2023-09-18T14:03:40Z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0x0101004396C849BCB624499A0BD362BD45EA0F</vt:lpwstr>
  </property>
  <property fmtid="{D5CDD505-2E9C-101B-9397-08002B2CF9AE}" pid="3" name="MediaServiceImageTags">
    <vt:lpwstr/>
  </property>
</Properties>
</file>