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omments/modernComment_217_48CE7A61.xml" ContentType="application/vnd.ms-powerpoint.comment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comments/modernComment_15A_CC473142.xml" ContentType="application/vnd.ms-powerpoint.comment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2C_5CD7DD5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24"/>
  </p:notesMasterIdLst>
  <p:sldIdLst>
    <p:sldId id="256" r:id="rId6"/>
    <p:sldId id="257" r:id="rId7"/>
    <p:sldId id="559" r:id="rId8"/>
    <p:sldId id="345" r:id="rId9"/>
    <p:sldId id="535" r:id="rId10"/>
    <p:sldId id="555" r:id="rId11"/>
    <p:sldId id="536" r:id="rId12"/>
    <p:sldId id="346" r:id="rId13"/>
    <p:sldId id="542" r:id="rId14"/>
    <p:sldId id="556" r:id="rId15"/>
    <p:sldId id="258" r:id="rId16"/>
    <p:sldId id="260" r:id="rId17"/>
    <p:sldId id="269" r:id="rId18"/>
    <p:sldId id="268" r:id="rId19"/>
    <p:sldId id="519" r:id="rId20"/>
    <p:sldId id="557" r:id="rId21"/>
    <p:sldId id="265" r:id="rId22"/>
    <p:sldId id="267"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254C6E-0D91-231C-430B-6396F8BA0485}" name="Guerin, Toby" initials="GT" userId="S::tguerin@law.umaryland.edu::2872056b-925f-4428-af63-73fcc8a0d41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BDF9BE-C295-8B90-51CE-4506EE7EF5AF}" v="342" dt="2022-12-30T02:32:51.607"/>
    <p1510:client id="{DB1781FD-85C0-417A-8393-49B1B0CB664D}" v="2" dt="2022-12-28T14:32:10.561"/>
    <p1510:client id="{E8EB1670-DA87-2F8D-C75A-C3D8D8AE153D}" v="1" dt="2022-12-30T18:42:05.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27"/>
  </p:normalViewPr>
  <p:slideViewPr>
    <p:cSldViewPr snapToGrid="0">
      <p:cViewPr varScale="1">
        <p:scale>
          <a:sx n="80" d="100"/>
          <a:sy n="80" d="100"/>
        </p:scale>
        <p:origin x="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rtzing, Nancy" userId="S::nschertzing@law.umaryland.edu::2970b522-597a-462b-a710-ecaf09241dc3" providerId="AD" clId="Web-{9DA0CF51-2E79-562B-924D-E4BDF14693D1}"/>
    <pc:docChg chg="addSld addMainMaster">
      <pc:chgData name="Schertzing, Nancy" userId="S::nschertzing@law.umaryland.edu::2970b522-597a-462b-a710-ecaf09241dc3" providerId="AD" clId="Web-{9DA0CF51-2E79-562B-924D-E4BDF14693D1}" dt="2022-12-22T17:57:54.776" v="0"/>
      <pc:docMkLst>
        <pc:docMk/>
      </pc:docMkLst>
      <pc:sldChg chg="add">
        <pc:chgData name="Schertzing, Nancy" userId="S::nschertzing@law.umaryland.edu::2970b522-597a-462b-a710-ecaf09241dc3" providerId="AD" clId="Web-{9DA0CF51-2E79-562B-924D-E4BDF14693D1}" dt="2022-12-22T17:57:54.776" v="0"/>
        <pc:sldMkLst>
          <pc:docMk/>
          <pc:sldMk cId="44455782" sldId="558"/>
        </pc:sldMkLst>
      </pc:sldChg>
      <pc:sldMasterChg chg="add addSldLayout">
        <pc:chgData name="Schertzing, Nancy" userId="S::nschertzing@law.umaryland.edu::2970b522-597a-462b-a710-ecaf09241dc3" providerId="AD" clId="Web-{9DA0CF51-2E79-562B-924D-E4BDF14693D1}" dt="2022-12-22T17:57:54.776" v="0"/>
        <pc:sldMasterMkLst>
          <pc:docMk/>
          <pc:sldMasterMk cId="334897941" sldId="2147483686"/>
        </pc:sldMasterMkLst>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3177202057" sldId="2147483687"/>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1968836570" sldId="2147483688"/>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4055442945" sldId="2147483689"/>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1803044581" sldId="2147483690"/>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1010702271" sldId="2147483691"/>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2668676156" sldId="2147483692"/>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3561401768" sldId="2147483693"/>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1739483359" sldId="2147483694"/>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2710200012" sldId="2147483695"/>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667071704" sldId="2147483696"/>
          </pc:sldLayoutMkLst>
        </pc:sldLayoutChg>
        <pc:sldLayoutChg chg="add">
          <pc:chgData name="Schertzing, Nancy" userId="S::nschertzing@law.umaryland.edu::2970b522-597a-462b-a710-ecaf09241dc3" providerId="AD" clId="Web-{9DA0CF51-2E79-562B-924D-E4BDF14693D1}" dt="2022-12-22T17:57:54.776" v="0"/>
          <pc:sldLayoutMkLst>
            <pc:docMk/>
            <pc:sldMasterMk cId="334897941" sldId="2147483686"/>
            <pc:sldLayoutMk cId="2792190452" sldId="2147483697"/>
          </pc:sldLayoutMkLst>
        </pc:sldLayoutChg>
      </pc:sldMasterChg>
    </pc:docChg>
  </pc:docChgLst>
  <pc:docChgLst>
    <pc:chgData name="Schertzing, Nancy" userId="2970b522-597a-462b-a710-ecaf09241dc3" providerId="ADAL" clId="{FC768F10-F61A-4E33-B870-54D64C18C1C8}"/>
    <pc:docChg chg="custSel modSld">
      <pc:chgData name="Schertzing, Nancy" userId="2970b522-597a-462b-a710-ecaf09241dc3" providerId="ADAL" clId="{FC768F10-F61A-4E33-B870-54D64C18C1C8}" dt="2022-12-21T22:03:58.315" v="9"/>
      <pc:docMkLst>
        <pc:docMk/>
      </pc:docMkLst>
      <pc:sldChg chg="addSp delSp modSp mod modTransition delAnim modAnim">
        <pc:chgData name="Schertzing, Nancy" userId="2970b522-597a-462b-a710-ecaf09241dc3" providerId="ADAL" clId="{FC768F10-F61A-4E33-B870-54D64C18C1C8}" dt="2022-12-21T21:52:59.274" v="6"/>
        <pc:sldMkLst>
          <pc:docMk/>
          <pc:sldMk cId="738809478" sldId="345"/>
        </pc:sldMkLst>
        <pc:picChg chg="add del mod">
          <ac:chgData name="Schertzing, Nancy" userId="2970b522-597a-462b-a710-ecaf09241dc3" providerId="ADAL" clId="{FC768F10-F61A-4E33-B870-54D64C18C1C8}" dt="2022-12-21T21:50:44.456" v="3"/>
          <ac:picMkLst>
            <pc:docMk/>
            <pc:sldMk cId="738809478" sldId="345"/>
            <ac:picMk id="2" creationId="{229C9E7B-1CF0-41BE-A68A-BAFA09C1CC5F}"/>
          </ac:picMkLst>
        </pc:picChg>
        <pc:picChg chg="del">
          <ac:chgData name="Schertzing, Nancy" userId="2970b522-597a-462b-a710-ecaf09241dc3" providerId="ADAL" clId="{FC768F10-F61A-4E33-B870-54D64C18C1C8}" dt="2022-12-21T21:46:56.562" v="0" actId="478"/>
          <ac:picMkLst>
            <pc:docMk/>
            <pc:sldMk cId="738809478" sldId="345"/>
            <ac:picMk id="4" creationId="{885CC7AF-166B-4A39-92F1-2A92AF2DD086}"/>
          </ac:picMkLst>
        </pc:picChg>
        <pc:picChg chg="add del mod">
          <ac:chgData name="Schertzing, Nancy" userId="2970b522-597a-462b-a710-ecaf09241dc3" providerId="ADAL" clId="{FC768F10-F61A-4E33-B870-54D64C18C1C8}" dt="2022-12-21T21:51:18.741" v="5"/>
          <ac:picMkLst>
            <pc:docMk/>
            <pc:sldMk cId="738809478" sldId="345"/>
            <ac:picMk id="6" creationId="{CC8992FB-BEE5-4DE8-BA7E-1B86CA7CD532}"/>
          </ac:picMkLst>
        </pc:picChg>
        <pc:picChg chg="add mod">
          <ac:chgData name="Schertzing, Nancy" userId="2970b522-597a-462b-a710-ecaf09241dc3" providerId="ADAL" clId="{FC768F10-F61A-4E33-B870-54D64C18C1C8}" dt="2022-12-21T21:52:59.274" v="6"/>
          <ac:picMkLst>
            <pc:docMk/>
            <pc:sldMk cId="738809478" sldId="345"/>
            <ac:picMk id="7" creationId="{310F632B-C90D-4461-8265-2A68078DB3E0}"/>
          </ac:picMkLst>
        </pc:picChg>
      </pc:sldChg>
      <pc:sldChg chg="addSp delSp modSp modTransition modAnim">
        <pc:chgData name="Schertzing, Nancy" userId="2970b522-597a-462b-a710-ecaf09241dc3" providerId="ADAL" clId="{FC768F10-F61A-4E33-B870-54D64C18C1C8}" dt="2022-12-21T22:00:42.869" v="8"/>
        <pc:sldMkLst>
          <pc:docMk/>
          <pc:sldMk cId="3427217730" sldId="346"/>
        </pc:sldMkLst>
        <pc:picChg chg="add mod">
          <ac:chgData name="Schertzing, Nancy" userId="2970b522-597a-462b-a710-ecaf09241dc3" providerId="ADAL" clId="{FC768F10-F61A-4E33-B870-54D64C18C1C8}" dt="2022-12-21T22:00:42.869" v="8"/>
          <ac:picMkLst>
            <pc:docMk/>
            <pc:sldMk cId="3427217730" sldId="346"/>
            <ac:picMk id="2" creationId="{0989957F-9A14-48CB-82FB-8FC0EE68889C}"/>
          </ac:picMkLst>
        </pc:picChg>
        <pc:picChg chg="del">
          <ac:chgData name="Schertzing, Nancy" userId="2970b522-597a-462b-a710-ecaf09241dc3" providerId="ADAL" clId="{FC768F10-F61A-4E33-B870-54D64C18C1C8}" dt="2022-12-21T21:58:55.814" v="7"/>
          <ac:picMkLst>
            <pc:docMk/>
            <pc:sldMk cId="3427217730" sldId="346"/>
            <ac:picMk id="9" creationId="{19C18E0C-6342-4604-906A-240298B821E1}"/>
          </ac:picMkLst>
        </pc:picChg>
      </pc:sldChg>
      <pc:sldChg chg="delSp modTransition modAnim">
        <pc:chgData name="Schertzing, Nancy" userId="2970b522-597a-462b-a710-ecaf09241dc3" providerId="ADAL" clId="{FC768F10-F61A-4E33-B870-54D64C18C1C8}" dt="2022-12-21T22:03:58.315" v="9"/>
        <pc:sldMkLst>
          <pc:docMk/>
          <pc:sldMk cId="1021016033" sldId="519"/>
        </pc:sldMkLst>
        <pc:picChg chg="del">
          <ac:chgData name="Schertzing, Nancy" userId="2970b522-597a-462b-a710-ecaf09241dc3" providerId="ADAL" clId="{FC768F10-F61A-4E33-B870-54D64C18C1C8}" dt="2022-12-21T22:03:58.315" v="9"/>
          <ac:picMkLst>
            <pc:docMk/>
            <pc:sldMk cId="1021016033" sldId="519"/>
            <ac:picMk id="2" creationId="{AF6F9C33-07D7-4296-8068-5EACFA1063F6}"/>
          </ac:picMkLst>
        </pc:picChg>
      </pc:sldChg>
    </pc:docChg>
  </pc:docChgLst>
  <pc:docChgLst>
    <pc:chgData name="Schertzing, Nancy" userId="S::nschertzing@law.umaryland.edu::2970b522-597a-462b-a710-ecaf09241dc3" providerId="AD" clId="Web-{E8EB1670-DA87-2F8D-C75A-C3D8D8AE153D}"/>
    <pc:docChg chg="modSld">
      <pc:chgData name="Schertzing, Nancy" userId="S::nschertzing@law.umaryland.edu::2970b522-597a-462b-a710-ecaf09241dc3" providerId="AD" clId="Web-{E8EB1670-DA87-2F8D-C75A-C3D8D8AE153D}" dt="2022-12-30T18:45:25.943" v="110"/>
      <pc:docMkLst>
        <pc:docMk/>
      </pc:docMkLst>
      <pc:sldChg chg="modNotes">
        <pc:chgData name="Schertzing, Nancy" userId="S::nschertzing@law.umaryland.edu::2970b522-597a-462b-a710-ecaf09241dc3" providerId="AD" clId="Web-{E8EB1670-DA87-2F8D-C75A-C3D8D8AE153D}" dt="2022-12-30T18:43:27.861" v="53"/>
        <pc:sldMkLst>
          <pc:docMk/>
          <pc:sldMk cId="1021016033" sldId="519"/>
        </pc:sldMkLst>
      </pc:sldChg>
      <pc:sldChg chg="modNotes">
        <pc:chgData name="Schertzing, Nancy" userId="S::nschertzing@law.umaryland.edu::2970b522-597a-462b-a710-ecaf09241dc3" providerId="AD" clId="Web-{E8EB1670-DA87-2F8D-C75A-C3D8D8AE153D}" dt="2022-12-30T18:41:54.984" v="47"/>
        <pc:sldMkLst>
          <pc:docMk/>
          <pc:sldMk cId="1221491297" sldId="535"/>
        </pc:sldMkLst>
      </pc:sldChg>
      <pc:sldChg chg="modNotes">
        <pc:chgData name="Schertzing, Nancy" userId="S::nschertzing@law.umaryland.edu::2970b522-597a-462b-a710-ecaf09241dc3" providerId="AD" clId="Web-{E8EB1670-DA87-2F8D-C75A-C3D8D8AE153D}" dt="2022-12-30T18:42:02.937" v="49"/>
        <pc:sldMkLst>
          <pc:docMk/>
          <pc:sldMk cId="1077172644" sldId="542"/>
        </pc:sldMkLst>
      </pc:sldChg>
      <pc:sldChg chg="modNotes">
        <pc:chgData name="Schertzing, Nancy" userId="S::nschertzing@law.umaryland.edu::2970b522-597a-462b-a710-ecaf09241dc3" providerId="AD" clId="Web-{E8EB1670-DA87-2F8D-C75A-C3D8D8AE153D}" dt="2022-12-30T18:45:25.943" v="110"/>
        <pc:sldMkLst>
          <pc:docMk/>
          <pc:sldMk cId="4015739506" sldId="557"/>
        </pc:sldMkLst>
      </pc:sldChg>
    </pc:docChg>
  </pc:docChgLst>
  <pc:docChgLst>
    <pc:chgData name="Schertzing, Nancy" userId="S::nschertzing@law.umaryland.edu::2970b522-597a-462b-a710-ecaf09241dc3" providerId="AD" clId="Web-{C6BDF9BE-C295-8B90-51CE-4506EE7EF5AF}"/>
    <pc:docChg chg="addSld delSld modSld">
      <pc:chgData name="Schertzing, Nancy" userId="S::nschertzing@law.umaryland.edu::2970b522-597a-462b-a710-ecaf09241dc3" providerId="AD" clId="Web-{C6BDF9BE-C295-8B90-51CE-4506EE7EF5AF}" dt="2022-12-30T02:32:51.607" v="417" actId="20577"/>
      <pc:docMkLst>
        <pc:docMk/>
      </pc:docMkLst>
      <pc:sldChg chg="modSp">
        <pc:chgData name="Schertzing, Nancy" userId="S::nschertzing@law.umaryland.edu::2970b522-597a-462b-a710-ecaf09241dc3" providerId="AD" clId="Web-{C6BDF9BE-C295-8B90-51CE-4506EE7EF5AF}" dt="2022-12-30T02:06:12.649" v="175" actId="20577"/>
        <pc:sldMkLst>
          <pc:docMk/>
          <pc:sldMk cId="3574055936" sldId="258"/>
        </pc:sldMkLst>
        <pc:spChg chg="mod">
          <ac:chgData name="Schertzing, Nancy" userId="S::nschertzing@law.umaryland.edu::2970b522-597a-462b-a710-ecaf09241dc3" providerId="AD" clId="Web-{C6BDF9BE-C295-8B90-51CE-4506EE7EF5AF}" dt="2022-12-30T02:06:12.649" v="175" actId="20577"/>
          <ac:spMkLst>
            <pc:docMk/>
            <pc:sldMk cId="3574055936" sldId="258"/>
            <ac:spMk id="3" creationId="{23E336E7-B1B0-427B-86C9-26DAB8161279}"/>
          </ac:spMkLst>
        </pc:spChg>
      </pc:sldChg>
      <pc:sldChg chg="modSp">
        <pc:chgData name="Schertzing, Nancy" userId="S::nschertzing@law.umaryland.edu::2970b522-597a-462b-a710-ecaf09241dc3" providerId="AD" clId="Web-{C6BDF9BE-C295-8B90-51CE-4506EE7EF5AF}" dt="2022-12-30T02:32:51.607" v="417" actId="20577"/>
        <pc:sldMkLst>
          <pc:docMk/>
          <pc:sldMk cId="911064214" sldId="260"/>
        </pc:sldMkLst>
        <pc:spChg chg="mod">
          <ac:chgData name="Schertzing, Nancy" userId="S::nschertzing@law.umaryland.edu::2970b522-597a-462b-a710-ecaf09241dc3" providerId="AD" clId="Web-{C6BDF9BE-C295-8B90-51CE-4506EE7EF5AF}" dt="2022-12-30T02:32:51.607" v="417" actId="20577"/>
          <ac:spMkLst>
            <pc:docMk/>
            <pc:sldMk cId="911064214" sldId="260"/>
            <ac:spMk id="2" creationId="{751796E3-7829-4311-B498-3D4836B142F1}"/>
          </ac:spMkLst>
        </pc:spChg>
      </pc:sldChg>
      <pc:sldChg chg="modSp">
        <pc:chgData name="Schertzing, Nancy" userId="S::nschertzing@law.umaryland.edu::2970b522-597a-462b-a710-ecaf09241dc3" providerId="AD" clId="Web-{C6BDF9BE-C295-8B90-51CE-4506EE7EF5AF}" dt="2022-12-30T02:13:37.693" v="285" actId="20577"/>
        <pc:sldMkLst>
          <pc:docMk/>
          <pc:sldMk cId="1708935818" sldId="265"/>
        </pc:sldMkLst>
        <pc:spChg chg="mod">
          <ac:chgData name="Schertzing, Nancy" userId="S::nschertzing@law.umaryland.edu::2970b522-597a-462b-a710-ecaf09241dc3" providerId="AD" clId="Web-{C6BDF9BE-C295-8B90-51CE-4506EE7EF5AF}" dt="2022-12-30T02:13:37.693" v="285" actId="20577"/>
          <ac:spMkLst>
            <pc:docMk/>
            <pc:sldMk cId="1708935818" sldId="265"/>
            <ac:spMk id="3" creationId="{2B4B9B05-3403-4124-B374-385079BE9576}"/>
          </ac:spMkLst>
        </pc:spChg>
      </pc:sldChg>
      <pc:sldChg chg="modNotes">
        <pc:chgData name="Schertzing, Nancy" userId="S::nschertzing@law.umaryland.edu::2970b522-597a-462b-a710-ecaf09241dc3" providerId="AD" clId="Web-{C6BDF9BE-C295-8B90-51CE-4506EE7EF5AF}" dt="2022-12-30T02:29:52.335" v="337"/>
        <pc:sldMkLst>
          <pc:docMk/>
          <pc:sldMk cId="738809478" sldId="345"/>
        </pc:sldMkLst>
      </pc:sldChg>
      <pc:sldChg chg="modSp">
        <pc:chgData name="Schertzing, Nancy" userId="S::nschertzing@law.umaryland.edu::2970b522-597a-462b-a710-ecaf09241dc3" providerId="AD" clId="Web-{C6BDF9BE-C295-8B90-51CE-4506EE7EF5AF}" dt="2022-12-30T02:09:37.733" v="192" actId="20577"/>
        <pc:sldMkLst>
          <pc:docMk/>
          <pc:sldMk cId="1021016033" sldId="519"/>
        </pc:sldMkLst>
        <pc:spChg chg="mod">
          <ac:chgData name="Schertzing, Nancy" userId="S::nschertzing@law.umaryland.edu::2970b522-597a-462b-a710-ecaf09241dc3" providerId="AD" clId="Web-{C6BDF9BE-C295-8B90-51CE-4506EE7EF5AF}" dt="2022-12-30T02:09:37.733" v="192" actId="20577"/>
          <ac:spMkLst>
            <pc:docMk/>
            <pc:sldMk cId="1021016033" sldId="519"/>
            <ac:spMk id="10" creationId="{3A685DA6-F103-4DB0-A218-64BF677CEAC5}"/>
          </ac:spMkLst>
        </pc:spChg>
      </pc:sldChg>
      <pc:sldChg chg="modSp modCm">
        <pc:chgData name="Schertzing, Nancy" userId="S::nschertzing@law.umaryland.edu::2970b522-597a-462b-a710-ecaf09241dc3" providerId="AD" clId="Web-{C6BDF9BE-C295-8B90-51CE-4506EE7EF5AF}" dt="2022-12-30T02:04:44.537" v="165" actId="20577"/>
        <pc:sldMkLst>
          <pc:docMk/>
          <pc:sldMk cId="1221491297" sldId="535"/>
        </pc:sldMkLst>
        <pc:spChg chg="mod">
          <ac:chgData name="Schertzing, Nancy" userId="S::nschertzing@law.umaryland.edu::2970b522-597a-462b-a710-ecaf09241dc3" providerId="AD" clId="Web-{C6BDF9BE-C295-8B90-51CE-4506EE7EF5AF}" dt="2022-12-30T02:04:44.537" v="165" actId="20577"/>
          <ac:spMkLst>
            <pc:docMk/>
            <pc:sldMk cId="1221491297" sldId="535"/>
            <ac:spMk id="3" creationId="{BB929C08-22A1-4E53-BAE1-76F980E6C18B}"/>
          </ac:spMkLst>
        </pc:spChg>
      </pc:sldChg>
      <pc:sldChg chg="modNotes">
        <pc:chgData name="Schertzing, Nancy" userId="S::nschertzing@law.umaryland.edu::2970b522-597a-462b-a710-ecaf09241dc3" providerId="AD" clId="Web-{C6BDF9BE-C295-8B90-51CE-4506EE7EF5AF}" dt="2022-12-30T02:31:11.714" v="373"/>
        <pc:sldMkLst>
          <pc:docMk/>
          <pc:sldMk cId="2937905225" sldId="536"/>
        </pc:sldMkLst>
      </pc:sldChg>
      <pc:sldChg chg="modSp delCm modCm">
        <pc:chgData name="Schertzing, Nancy" userId="S::nschertzing@law.umaryland.edu::2970b522-597a-462b-a710-ecaf09241dc3" providerId="AD" clId="Web-{C6BDF9BE-C295-8B90-51CE-4506EE7EF5AF}" dt="2022-12-30T02:05:20.319" v="171"/>
        <pc:sldMkLst>
          <pc:docMk/>
          <pc:sldMk cId="1077172644" sldId="542"/>
        </pc:sldMkLst>
        <pc:spChg chg="mod">
          <ac:chgData name="Schertzing, Nancy" userId="S::nschertzing@law.umaryland.edu::2970b522-597a-462b-a710-ecaf09241dc3" providerId="AD" clId="Web-{C6BDF9BE-C295-8B90-51CE-4506EE7EF5AF}" dt="2022-12-30T02:05:10.928" v="170" actId="20577"/>
          <ac:spMkLst>
            <pc:docMk/>
            <pc:sldMk cId="1077172644" sldId="542"/>
            <ac:spMk id="3" creationId="{BB929C08-22A1-4E53-BAE1-76F980E6C18B}"/>
          </ac:spMkLst>
        </pc:spChg>
        <pc:spChg chg="mod">
          <ac:chgData name="Schertzing, Nancy" userId="S::nschertzing@law.umaryland.edu::2970b522-597a-462b-a710-ecaf09241dc3" providerId="AD" clId="Web-{C6BDF9BE-C295-8B90-51CE-4506EE7EF5AF}" dt="2022-12-30T02:05:10.928" v="170" actId="20577"/>
          <ac:spMkLst>
            <pc:docMk/>
            <pc:sldMk cId="1077172644" sldId="542"/>
            <ac:spMk id="4" creationId="{5BF4CE95-5712-4330-A471-DF014CA69C7E}"/>
          </ac:spMkLst>
        </pc:spChg>
      </pc:sldChg>
      <pc:sldChg chg="del">
        <pc:chgData name="Schertzing, Nancy" userId="S::nschertzing@law.umaryland.edu::2970b522-597a-462b-a710-ecaf09241dc3" providerId="AD" clId="Web-{C6BDF9BE-C295-8B90-51CE-4506EE7EF5AF}" dt="2022-12-30T02:07:41.808" v="176"/>
        <pc:sldMkLst>
          <pc:docMk/>
          <pc:sldMk cId="1413969136" sldId="546"/>
        </pc:sldMkLst>
      </pc:sldChg>
      <pc:sldChg chg="modNotes">
        <pc:chgData name="Schertzing, Nancy" userId="S::nschertzing@law.umaryland.edu::2970b522-597a-462b-a710-ecaf09241dc3" providerId="AD" clId="Web-{C6BDF9BE-C295-8B90-51CE-4506EE7EF5AF}" dt="2022-12-30T02:30:15.025" v="338"/>
        <pc:sldMkLst>
          <pc:docMk/>
          <pc:sldMk cId="2508729029" sldId="555"/>
        </pc:sldMkLst>
      </pc:sldChg>
      <pc:sldChg chg="modNotes">
        <pc:chgData name="Schertzing, Nancy" userId="S::nschertzing@law.umaryland.edu::2970b522-597a-462b-a710-ecaf09241dc3" providerId="AD" clId="Web-{C6BDF9BE-C295-8B90-51CE-4506EE7EF5AF}" dt="2022-12-30T02:32:01.200" v="401"/>
        <pc:sldMkLst>
          <pc:docMk/>
          <pc:sldMk cId="1557650783" sldId="556"/>
        </pc:sldMkLst>
      </pc:sldChg>
      <pc:sldChg chg="modSp delCm modCm">
        <pc:chgData name="Schertzing, Nancy" userId="S::nschertzing@law.umaryland.edu::2970b522-597a-462b-a710-ecaf09241dc3" providerId="AD" clId="Web-{C6BDF9BE-C295-8B90-51CE-4506EE7EF5AF}" dt="2022-12-30T02:09:02.841" v="188"/>
        <pc:sldMkLst>
          <pc:docMk/>
          <pc:sldMk cId="4015739506" sldId="557"/>
        </pc:sldMkLst>
        <pc:spChg chg="mod">
          <ac:chgData name="Schertzing, Nancy" userId="S::nschertzing@law.umaryland.edu::2970b522-597a-462b-a710-ecaf09241dc3" providerId="AD" clId="Web-{C6BDF9BE-C295-8B90-51CE-4506EE7EF5AF}" dt="2022-12-30T02:09:02.529" v="187" actId="20577"/>
          <ac:spMkLst>
            <pc:docMk/>
            <pc:sldMk cId="4015739506" sldId="557"/>
            <ac:spMk id="3" creationId="{8D699CCB-EDCC-4F98-B55E-7F6ABBC80FDC}"/>
          </ac:spMkLst>
        </pc:spChg>
        <pc:picChg chg="mod">
          <ac:chgData name="Schertzing, Nancy" userId="S::nschertzing@law.umaryland.edu::2970b522-597a-462b-a710-ecaf09241dc3" providerId="AD" clId="Web-{C6BDF9BE-C295-8B90-51CE-4506EE7EF5AF}" dt="2022-12-30T02:08:38.997" v="178" actId="1076"/>
          <ac:picMkLst>
            <pc:docMk/>
            <pc:sldMk cId="4015739506" sldId="557"/>
            <ac:picMk id="5" creationId="{ED163400-7F06-4B44-8CC3-B86E8CB87666}"/>
          </ac:picMkLst>
        </pc:picChg>
      </pc:sldChg>
      <pc:sldChg chg="addSp delSp modSp del">
        <pc:chgData name="Schertzing, Nancy" userId="S::nschertzing@law.umaryland.edu::2970b522-597a-462b-a710-ecaf09241dc3" providerId="AD" clId="Web-{C6BDF9BE-C295-8B90-51CE-4506EE7EF5AF}" dt="2022-12-30T02:19:34.602" v="336"/>
        <pc:sldMkLst>
          <pc:docMk/>
          <pc:sldMk cId="44455782" sldId="558"/>
        </pc:sldMkLst>
        <pc:spChg chg="add mod">
          <ac:chgData name="Schertzing, Nancy" userId="S::nschertzing@law.umaryland.edu::2970b522-597a-462b-a710-ecaf09241dc3" providerId="AD" clId="Web-{C6BDF9BE-C295-8B90-51CE-4506EE7EF5AF}" dt="2022-12-30T01:59:39.419" v="70" actId="20577"/>
          <ac:spMkLst>
            <pc:docMk/>
            <pc:sldMk cId="44455782" sldId="558"/>
            <ac:spMk id="7" creationId="{22E97E59-04DA-5E0B-D0CA-44215E622100}"/>
          </ac:spMkLst>
        </pc:spChg>
        <pc:spChg chg="add mod">
          <ac:chgData name="Schertzing, Nancy" userId="S::nschertzing@law.umaryland.edu::2970b522-597a-462b-a710-ecaf09241dc3" providerId="AD" clId="Web-{C6BDF9BE-C295-8B90-51CE-4506EE7EF5AF}" dt="2022-12-30T02:03:05.019" v="159" actId="20577"/>
          <ac:spMkLst>
            <pc:docMk/>
            <pc:sldMk cId="44455782" sldId="558"/>
            <ac:spMk id="9" creationId="{04D49CA7-D03E-72E5-7855-154A356DA32D}"/>
          </ac:spMkLst>
        </pc:spChg>
        <pc:spChg chg="del mod">
          <ac:chgData name="Schertzing, Nancy" userId="S::nschertzing@law.umaryland.edu::2970b522-597a-462b-a710-ecaf09241dc3" providerId="AD" clId="Web-{C6BDF9BE-C295-8B90-51CE-4506EE7EF5AF}" dt="2022-12-30T01:58:27.480" v="49"/>
          <ac:spMkLst>
            <pc:docMk/>
            <pc:sldMk cId="44455782" sldId="558"/>
            <ac:spMk id="11" creationId="{5C75551E-DCC0-BC44-A104-30C49C0CF777}"/>
          </ac:spMkLst>
        </pc:spChg>
        <pc:spChg chg="add mod">
          <ac:chgData name="Schertzing, Nancy" userId="S::nschertzing@law.umaryland.edu::2970b522-597a-462b-a710-ecaf09241dc3" providerId="AD" clId="Web-{C6BDF9BE-C295-8B90-51CE-4506EE7EF5AF}" dt="2022-12-30T02:02:54.800" v="158" actId="20577"/>
          <ac:spMkLst>
            <pc:docMk/>
            <pc:sldMk cId="44455782" sldId="558"/>
            <ac:spMk id="12" creationId="{EE2B519D-8E58-9F26-3F11-05691C54C657}"/>
          </ac:spMkLst>
        </pc:spChg>
        <pc:spChg chg="del mod">
          <ac:chgData name="Schertzing, Nancy" userId="S::nschertzing@law.umaryland.edu::2970b522-597a-462b-a710-ecaf09241dc3" providerId="AD" clId="Web-{C6BDF9BE-C295-8B90-51CE-4506EE7EF5AF}" dt="2022-12-30T01:59:59.576" v="71"/>
          <ac:spMkLst>
            <pc:docMk/>
            <pc:sldMk cId="44455782" sldId="558"/>
            <ac:spMk id="13" creationId="{9BA33F12-20B6-48FE-7329-2FC7543B9F72}"/>
          </ac:spMkLst>
        </pc:spChg>
        <pc:picChg chg="add mod">
          <ac:chgData name="Schertzing, Nancy" userId="S::nschertzing@law.umaryland.edu::2970b522-597a-462b-a710-ecaf09241dc3" providerId="AD" clId="Web-{C6BDF9BE-C295-8B90-51CE-4506EE7EF5AF}" dt="2022-12-30T02:17:20.270" v="323" actId="14100"/>
          <ac:picMkLst>
            <pc:docMk/>
            <pc:sldMk cId="44455782" sldId="558"/>
            <ac:picMk id="4" creationId="{78655FC8-08AB-D9A5-468F-802A54CF386B}"/>
          </ac:picMkLst>
        </pc:picChg>
        <pc:picChg chg="del">
          <ac:chgData name="Schertzing, Nancy" userId="S::nschertzing@law.umaryland.edu::2970b522-597a-462b-a710-ecaf09241dc3" providerId="AD" clId="Web-{C6BDF9BE-C295-8B90-51CE-4506EE7EF5AF}" dt="2022-12-30T01:58:46.636" v="52"/>
          <ac:picMkLst>
            <pc:docMk/>
            <pc:sldMk cId="44455782" sldId="558"/>
            <ac:picMk id="6" creationId="{75D44B90-822B-4A41-A67E-3C0BC1ABA90E}"/>
          </ac:picMkLst>
        </pc:picChg>
      </pc:sldChg>
      <pc:sldChg chg="new del">
        <pc:chgData name="Schertzing, Nancy" userId="S::nschertzing@law.umaryland.edu::2970b522-597a-462b-a710-ecaf09241dc3" providerId="AD" clId="Web-{C6BDF9BE-C295-8B90-51CE-4506EE7EF5AF}" dt="2022-12-30T01:51:43.171" v="5"/>
        <pc:sldMkLst>
          <pc:docMk/>
          <pc:sldMk cId="1791124200" sldId="559"/>
        </pc:sldMkLst>
      </pc:sldChg>
      <pc:sldChg chg="addSp modSp new addAnim">
        <pc:chgData name="Schertzing, Nancy" userId="S::nschertzing@law.umaryland.edu::2970b522-597a-462b-a710-ecaf09241dc3" providerId="AD" clId="Web-{C6BDF9BE-C295-8B90-51CE-4506EE7EF5AF}" dt="2022-12-30T02:19:32.930" v="335" actId="20577"/>
        <pc:sldMkLst>
          <pc:docMk/>
          <pc:sldMk cId="2580113078" sldId="559"/>
        </pc:sldMkLst>
        <pc:spChg chg="mod">
          <ac:chgData name="Schertzing, Nancy" userId="S::nschertzing@law.umaryland.edu::2970b522-597a-462b-a710-ecaf09241dc3" providerId="AD" clId="Web-{C6BDF9BE-C295-8B90-51CE-4506EE7EF5AF}" dt="2022-12-30T02:17:04.379" v="322" actId="1076"/>
          <ac:spMkLst>
            <pc:docMk/>
            <pc:sldMk cId="2580113078" sldId="559"/>
            <ac:spMk id="2" creationId="{E1192D8E-3F88-84CB-A61F-1DB0176B24D8}"/>
          </ac:spMkLst>
        </pc:spChg>
        <pc:spChg chg="mod">
          <ac:chgData name="Schertzing, Nancy" userId="S::nschertzing@law.umaryland.edu::2970b522-597a-462b-a710-ecaf09241dc3" providerId="AD" clId="Web-{C6BDF9BE-C295-8B90-51CE-4506EE7EF5AF}" dt="2022-12-30T02:16:02.544" v="315" actId="20577"/>
          <ac:spMkLst>
            <pc:docMk/>
            <pc:sldMk cId="2580113078" sldId="559"/>
            <ac:spMk id="3" creationId="{C4A58CB4-8B3A-D883-B498-3FE075209E33}"/>
          </ac:spMkLst>
        </pc:spChg>
        <pc:spChg chg="add mod">
          <ac:chgData name="Schertzing, Nancy" userId="S::nschertzing@law.umaryland.edu::2970b522-597a-462b-a710-ecaf09241dc3" providerId="AD" clId="Web-{C6BDF9BE-C295-8B90-51CE-4506EE7EF5AF}" dt="2022-12-30T02:19:32.930" v="335" actId="20577"/>
          <ac:spMkLst>
            <pc:docMk/>
            <pc:sldMk cId="2580113078" sldId="559"/>
            <ac:spMk id="7" creationId="{436DCE53-5E75-07A0-A932-7A2AD1E32495}"/>
          </ac:spMkLst>
        </pc:spChg>
        <pc:picChg chg="add">
          <ac:chgData name="Schertzing, Nancy" userId="S::nschertzing@law.umaryland.edu::2970b522-597a-462b-a710-ecaf09241dc3" providerId="AD" clId="Web-{C6BDF9BE-C295-8B90-51CE-4506EE7EF5AF}" dt="2022-12-30T02:14:41.398" v="287"/>
          <ac:picMkLst>
            <pc:docMk/>
            <pc:sldMk cId="2580113078" sldId="559"/>
            <ac:picMk id="5" creationId="{E9B1572B-E035-AF69-1CCA-12495E0B18DA}"/>
          </ac:picMkLst>
        </pc:picChg>
        <pc:picChg chg="add">
          <ac:chgData name="Schertzing, Nancy" userId="S::nschertzing@law.umaryland.edu::2970b522-597a-462b-a710-ecaf09241dc3" providerId="AD" clId="Web-{C6BDF9BE-C295-8B90-51CE-4506EE7EF5AF}" dt="2022-12-30T02:17:47.084" v="324"/>
          <ac:picMkLst>
            <pc:docMk/>
            <pc:sldMk cId="2580113078" sldId="559"/>
            <ac:picMk id="9" creationId="{6E1AA32F-3047-D5AD-C614-7A91E68F4516}"/>
          </ac:picMkLst>
        </pc:picChg>
      </pc:sldChg>
      <pc:sldChg chg="addSp delSp modSp new del mod setBg">
        <pc:chgData name="Schertzing, Nancy" userId="S::nschertzing@law.umaryland.edu::2970b522-597a-462b-a710-ecaf09241dc3" providerId="AD" clId="Web-{C6BDF9BE-C295-8B90-51CE-4506EE7EF5AF}" dt="2022-12-30T02:03:11.706" v="160"/>
        <pc:sldMkLst>
          <pc:docMk/>
          <pc:sldMk cId="3963355492" sldId="560"/>
        </pc:sldMkLst>
        <pc:spChg chg="del">
          <ac:chgData name="Schertzing, Nancy" userId="S::nschertzing@law.umaryland.edu::2970b522-597a-462b-a710-ecaf09241dc3" providerId="AD" clId="Web-{C6BDF9BE-C295-8B90-51CE-4506EE7EF5AF}" dt="2022-12-30T01:53:03.564" v="11"/>
          <ac:spMkLst>
            <pc:docMk/>
            <pc:sldMk cId="3963355492" sldId="560"/>
            <ac:spMk id="2" creationId="{F638E179-B111-BD31-21B4-428B1D785B89}"/>
          </ac:spMkLst>
        </pc:spChg>
        <pc:spChg chg="del">
          <ac:chgData name="Schertzing, Nancy" userId="S::nschertzing@law.umaryland.edu::2970b522-597a-462b-a710-ecaf09241dc3" providerId="AD" clId="Web-{C6BDF9BE-C295-8B90-51CE-4506EE7EF5AF}" dt="2022-12-30T01:53:03.564" v="11"/>
          <ac:spMkLst>
            <pc:docMk/>
            <pc:sldMk cId="3963355492" sldId="560"/>
            <ac:spMk id="3" creationId="{4EF2436E-5314-4C90-548F-4753FF735185}"/>
          </ac:spMkLst>
        </pc:spChg>
        <pc:spChg chg="del">
          <ac:chgData name="Schertzing, Nancy" userId="S::nschertzing@law.umaryland.edu::2970b522-597a-462b-a710-ecaf09241dc3" providerId="AD" clId="Web-{C6BDF9BE-C295-8B90-51CE-4506EE7EF5AF}" dt="2022-12-30T01:53:03.564" v="11"/>
          <ac:spMkLst>
            <pc:docMk/>
            <pc:sldMk cId="3963355492" sldId="560"/>
            <ac:spMk id="4" creationId="{E293FEBB-CAEF-1D57-BD5B-13F115B76F17}"/>
          </ac:spMkLst>
        </pc:spChg>
        <pc:spChg chg="add">
          <ac:chgData name="Schertzing, Nancy" userId="S::nschertzing@law.umaryland.edu::2970b522-597a-462b-a710-ecaf09241dc3" providerId="AD" clId="Web-{C6BDF9BE-C295-8B90-51CE-4506EE7EF5AF}" dt="2022-12-30T01:54:24.488" v="17"/>
          <ac:spMkLst>
            <pc:docMk/>
            <pc:sldMk cId="3963355492" sldId="560"/>
            <ac:spMk id="11" creationId="{A4F7E65C-63BC-A1BD-F521-62B290DE1C5C}"/>
          </ac:spMkLst>
        </pc:spChg>
        <pc:spChg chg="add del">
          <ac:chgData name="Schertzing, Nancy" userId="S::nschertzing@law.umaryland.edu::2970b522-597a-462b-a710-ecaf09241dc3" providerId="AD" clId="Web-{C6BDF9BE-C295-8B90-51CE-4506EE7EF5AF}" dt="2022-12-30T01:55:22.896" v="24"/>
          <ac:spMkLst>
            <pc:docMk/>
            <pc:sldMk cId="3963355492" sldId="560"/>
            <ac:spMk id="13" creationId="{42A4FC2C-047E-45A5-965D-8E1E3BF09BC6}"/>
          </ac:spMkLst>
        </pc:spChg>
        <pc:spChg chg="add del mod">
          <ac:chgData name="Schertzing, Nancy" userId="S::nschertzing@law.umaryland.edu::2970b522-597a-462b-a710-ecaf09241dc3" providerId="AD" clId="Web-{C6BDF9BE-C295-8B90-51CE-4506EE7EF5AF}" dt="2022-12-30T01:58:01.869" v="46"/>
          <ac:spMkLst>
            <pc:docMk/>
            <pc:sldMk cId="3963355492" sldId="560"/>
            <ac:spMk id="17" creationId="{674EEA1A-2C01-3DD1-7788-67C033C46908}"/>
          </ac:spMkLst>
        </pc:spChg>
        <pc:spChg chg="add">
          <ac:chgData name="Schertzing, Nancy" userId="S::nschertzing@law.umaryland.edu::2970b522-597a-462b-a710-ecaf09241dc3" providerId="AD" clId="Web-{C6BDF9BE-C295-8B90-51CE-4506EE7EF5AF}" dt="2022-12-30T01:55:22.896" v="24"/>
          <ac:spMkLst>
            <pc:docMk/>
            <pc:sldMk cId="3963355492" sldId="560"/>
            <ac:spMk id="18" creationId="{B670DBD5-770C-4383-9F54-5B86E86BD5BB}"/>
          </ac:spMkLst>
        </pc:spChg>
        <pc:picChg chg="add del">
          <ac:chgData name="Schertzing, Nancy" userId="S::nschertzing@law.umaryland.edu::2970b522-597a-462b-a710-ecaf09241dc3" providerId="AD" clId="Web-{C6BDF9BE-C295-8B90-51CE-4506EE7EF5AF}" dt="2022-12-30T01:50:17.950" v="3"/>
          <ac:picMkLst>
            <pc:docMk/>
            <pc:sldMk cId="3963355492" sldId="560"/>
            <ac:picMk id="6" creationId="{0F90C089-8DFC-506F-32C2-E40AEF6ABDDC}"/>
          </ac:picMkLst>
        </pc:picChg>
        <pc:picChg chg="add mod modCrop">
          <ac:chgData name="Schertzing, Nancy" userId="S::nschertzing@law.umaryland.edu::2970b522-597a-462b-a710-ecaf09241dc3" providerId="AD" clId="Web-{C6BDF9BE-C295-8B90-51CE-4506EE7EF5AF}" dt="2022-12-30T01:56:33.711" v="27" actId="14100"/>
          <ac:picMkLst>
            <pc:docMk/>
            <pc:sldMk cId="3963355492" sldId="560"/>
            <ac:picMk id="8" creationId="{F397C1E8-CDC6-A53B-04A0-D80ADB4F47B1}"/>
          </ac:picMkLst>
        </pc:picChg>
        <pc:picChg chg="add del mod">
          <ac:chgData name="Schertzing, Nancy" userId="S::nschertzing@law.umaryland.edu::2970b522-597a-462b-a710-ecaf09241dc3" providerId="AD" clId="Web-{C6BDF9BE-C295-8B90-51CE-4506EE7EF5AF}" dt="2022-12-30T01:54:09.629" v="16"/>
          <ac:picMkLst>
            <pc:docMk/>
            <pc:sldMk cId="3963355492" sldId="560"/>
            <ac:picMk id="10" creationId="{7843CCC5-EE43-0409-19CC-EBE5454A2165}"/>
          </ac:picMkLst>
        </pc:picChg>
        <pc:picChg chg="add del">
          <ac:chgData name="Schertzing, Nancy" userId="S::nschertzing@law.umaryland.edu::2970b522-597a-462b-a710-ecaf09241dc3" providerId="AD" clId="Web-{C6BDF9BE-C295-8B90-51CE-4506EE7EF5AF}" dt="2022-12-30T01:54:39.536" v="19"/>
          <ac:picMkLst>
            <pc:docMk/>
            <pc:sldMk cId="3963355492" sldId="560"/>
            <ac:picMk id="14" creationId="{D2386FE3-C5C4-BBC7-2D84-A3C54A29582A}"/>
          </ac:picMkLst>
        </pc:picChg>
        <pc:picChg chg="add del">
          <ac:chgData name="Schertzing, Nancy" userId="S::nschertzing@law.umaryland.edu::2970b522-597a-462b-a710-ecaf09241dc3" providerId="AD" clId="Web-{C6BDF9BE-C295-8B90-51CE-4506EE7EF5AF}" dt="2022-12-30T01:55:02.943" v="23"/>
          <ac:picMkLst>
            <pc:docMk/>
            <pc:sldMk cId="3963355492" sldId="560"/>
            <ac:picMk id="16" creationId="{209F4051-C3FF-4B17-7582-FDB625A4E943}"/>
          </ac:picMkLst>
        </pc:picChg>
        <pc:picChg chg="add del">
          <ac:chgData name="Schertzing, Nancy" userId="S::nschertzing@law.umaryland.edu::2970b522-597a-462b-a710-ecaf09241dc3" providerId="AD" clId="Web-{C6BDF9BE-C295-8B90-51CE-4506EE7EF5AF}" dt="2022-12-30T01:57:59.119" v="45"/>
          <ac:picMkLst>
            <pc:docMk/>
            <pc:sldMk cId="3963355492" sldId="560"/>
            <ac:picMk id="20" creationId="{AB0B6DE5-F4EA-1F75-EA56-234191CB6E05}"/>
          </ac:picMkLst>
        </pc:picChg>
      </pc:sldChg>
      <pc:sldChg chg="add del replId">
        <pc:chgData name="Schertzing, Nancy" userId="S::nschertzing@law.umaryland.edu::2970b522-597a-462b-a710-ecaf09241dc3" providerId="AD" clId="Web-{C6BDF9BE-C295-8B90-51CE-4506EE7EF5AF}" dt="2022-12-30T01:52:08.406" v="9"/>
        <pc:sldMkLst>
          <pc:docMk/>
          <pc:sldMk cId="3826998492" sldId="561"/>
        </pc:sldMkLst>
      </pc:sldChg>
      <pc:sldChg chg="addSp delSp modSp add del replId">
        <pc:chgData name="Schertzing, Nancy" userId="S::nschertzing@law.umaryland.edu::2970b522-597a-462b-a710-ecaf09241dc3" providerId="AD" clId="Web-{C6BDF9BE-C295-8B90-51CE-4506EE7EF5AF}" dt="2022-12-30T01:52:05.094" v="8"/>
        <pc:sldMkLst>
          <pc:docMk/>
          <pc:sldMk cId="233984384" sldId="562"/>
        </pc:sldMkLst>
        <pc:spChg chg="add mod">
          <ac:chgData name="Schertzing, Nancy" userId="S::nschertzing@law.umaryland.edu::2970b522-597a-462b-a710-ecaf09241dc3" providerId="AD" clId="Web-{C6BDF9BE-C295-8B90-51CE-4506EE7EF5AF}" dt="2022-12-30T01:51:59.141" v="7"/>
          <ac:spMkLst>
            <pc:docMk/>
            <pc:sldMk cId="233984384" sldId="562"/>
            <ac:spMk id="4" creationId="{627164B5-D102-5C74-C574-FFC136302BEC}"/>
          </ac:spMkLst>
        </pc:spChg>
        <pc:picChg chg="del">
          <ac:chgData name="Schertzing, Nancy" userId="S::nschertzing@law.umaryland.edu::2970b522-597a-462b-a710-ecaf09241dc3" providerId="AD" clId="Web-{C6BDF9BE-C295-8B90-51CE-4506EE7EF5AF}" dt="2022-12-30T01:51:59.141" v="7"/>
          <ac:picMkLst>
            <pc:docMk/>
            <pc:sldMk cId="233984384" sldId="562"/>
            <ac:picMk id="6" creationId="{75D44B90-822B-4A41-A67E-3C0BC1ABA90E}"/>
          </ac:picMkLst>
        </pc:picChg>
      </pc:sldChg>
    </pc:docChg>
  </pc:docChgLst>
  <pc:docChgLst>
    <pc:chgData name="Schertzing, Nancy" userId="2970b522-597a-462b-a710-ecaf09241dc3" providerId="ADAL" clId="{1AE2E902-A5CF-4170-9054-A6F3845395B5}"/>
    <pc:docChg chg="undo custSel addSld modSld sldOrd">
      <pc:chgData name="Schertzing, Nancy" userId="2970b522-597a-462b-a710-ecaf09241dc3" providerId="ADAL" clId="{1AE2E902-A5CF-4170-9054-A6F3845395B5}" dt="2022-11-18T16:01:29.002" v="1334" actId="20577"/>
      <pc:docMkLst>
        <pc:docMk/>
      </pc:docMkLst>
      <pc:sldChg chg="ord">
        <pc:chgData name="Schertzing, Nancy" userId="2970b522-597a-462b-a710-ecaf09241dc3" providerId="ADAL" clId="{1AE2E902-A5CF-4170-9054-A6F3845395B5}" dt="2022-11-18T15:58:01.266" v="951"/>
        <pc:sldMkLst>
          <pc:docMk/>
          <pc:sldMk cId="911064214" sldId="260"/>
        </pc:sldMkLst>
      </pc:sldChg>
      <pc:sldChg chg="modSp mod">
        <pc:chgData name="Schertzing, Nancy" userId="2970b522-597a-462b-a710-ecaf09241dc3" providerId="ADAL" clId="{1AE2E902-A5CF-4170-9054-A6F3845395B5}" dt="2022-11-18T15:10:27.065" v="261" actId="15"/>
        <pc:sldMkLst>
          <pc:docMk/>
          <pc:sldMk cId="1021016033" sldId="519"/>
        </pc:sldMkLst>
        <pc:spChg chg="mod">
          <ac:chgData name="Schertzing, Nancy" userId="2970b522-597a-462b-a710-ecaf09241dc3" providerId="ADAL" clId="{1AE2E902-A5CF-4170-9054-A6F3845395B5}" dt="2022-11-18T15:10:27.065" v="261" actId="15"/>
          <ac:spMkLst>
            <pc:docMk/>
            <pc:sldMk cId="1021016033" sldId="519"/>
            <ac:spMk id="10" creationId="{3A685DA6-F103-4DB0-A218-64BF677CEAC5}"/>
          </ac:spMkLst>
        </pc:spChg>
      </pc:sldChg>
      <pc:sldChg chg="addSp delSp modSp mod addAnim delAnim">
        <pc:chgData name="Schertzing, Nancy" userId="2970b522-597a-462b-a710-ecaf09241dc3" providerId="ADAL" clId="{1AE2E902-A5CF-4170-9054-A6F3845395B5}" dt="2022-11-17T22:01:40.337" v="28" actId="478"/>
        <pc:sldMkLst>
          <pc:docMk/>
          <pc:sldMk cId="1221491297" sldId="535"/>
        </pc:sldMkLst>
        <pc:spChg chg="mod">
          <ac:chgData name="Schertzing, Nancy" userId="2970b522-597a-462b-a710-ecaf09241dc3" providerId="ADAL" clId="{1AE2E902-A5CF-4170-9054-A6F3845395B5}" dt="2022-11-17T22:01:38.333" v="21" actId="1076"/>
          <ac:spMkLst>
            <pc:docMk/>
            <pc:sldMk cId="1221491297" sldId="535"/>
            <ac:spMk id="3" creationId="{BB929C08-22A1-4E53-BAE1-76F980E6C18B}"/>
          </ac:spMkLst>
        </pc:spChg>
        <pc:spChg chg="mod">
          <ac:chgData name="Schertzing, Nancy" userId="2970b522-597a-462b-a710-ecaf09241dc3" providerId="ADAL" clId="{1AE2E902-A5CF-4170-9054-A6F3845395B5}" dt="2022-11-17T22:01:38.181" v="20" actId="1076"/>
          <ac:spMkLst>
            <pc:docMk/>
            <pc:sldMk cId="1221491297" sldId="535"/>
            <ac:spMk id="4" creationId="{5BF4CE95-5712-4330-A471-DF014CA69C7E}"/>
          </ac:spMkLst>
        </pc:spChg>
        <pc:spChg chg="add del">
          <ac:chgData name="Schertzing, Nancy" userId="2970b522-597a-462b-a710-ecaf09241dc3" providerId="ADAL" clId="{1AE2E902-A5CF-4170-9054-A6F3845395B5}" dt="2022-11-17T22:01:40.337" v="28" actId="478"/>
          <ac:spMkLst>
            <pc:docMk/>
            <pc:sldMk cId="1221491297" sldId="535"/>
            <ac:spMk id="8" creationId="{8E8A8DE7-D2E1-4863-A8B0-74B529702E47}"/>
          </ac:spMkLst>
        </pc:spChg>
        <pc:spChg chg="add del mod">
          <ac:chgData name="Schertzing, Nancy" userId="2970b522-597a-462b-a710-ecaf09241dc3" providerId="ADAL" clId="{1AE2E902-A5CF-4170-9054-A6F3845395B5}" dt="2022-11-17T22:01:39.853" v="27" actId="478"/>
          <ac:spMkLst>
            <pc:docMk/>
            <pc:sldMk cId="1221491297" sldId="535"/>
            <ac:spMk id="9" creationId="{E4EE01F6-02DC-4A3B-AAF8-F7FC454F579B}"/>
          </ac:spMkLst>
        </pc:spChg>
        <pc:spChg chg="add del">
          <ac:chgData name="Schertzing, Nancy" userId="2970b522-597a-462b-a710-ecaf09241dc3" providerId="ADAL" clId="{1AE2E902-A5CF-4170-9054-A6F3845395B5}" dt="2022-11-17T22:01:39.552" v="26" actId="478"/>
          <ac:spMkLst>
            <pc:docMk/>
            <pc:sldMk cId="1221491297" sldId="535"/>
            <ac:spMk id="10" creationId="{F0F31280-7FFF-49EE-9E73-BA4FA5E9F32C}"/>
          </ac:spMkLst>
        </pc:spChg>
        <pc:spChg chg="add del">
          <ac:chgData name="Schertzing, Nancy" userId="2970b522-597a-462b-a710-ecaf09241dc3" providerId="ADAL" clId="{1AE2E902-A5CF-4170-9054-A6F3845395B5}" dt="2022-11-17T22:01:39.375" v="25" actId="478"/>
          <ac:spMkLst>
            <pc:docMk/>
            <pc:sldMk cId="1221491297" sldId="535"/>
            <ac:spMk id="11" creationId="{4EE24EB3-DED6-4EB0-8543-8E90F9B37F93}"/>
          </ac:spMkLst>
        </pc:spChg>
        <pc:spChg chg="add del">
          <ac:chgData name="Schertzing, Nancy" userId="2970b522-597a-462b-a710-ecaf09241dc3" providerId="ADAL" clId="{1AE2E902-A5CF-4170-9054-A6F3845395B5}" dt="2022-11-17T22:01:39.064" v="24" actId="478"/>
          <ac:spMkLst>
            <pc:docMk/>
            <pc:sldMk cId="1221491297" sldId="535"/>
            <ac:spMk id="12" creationId="{0CC62A14-1E9B-4A38-9A6C-F5DC8FDB1500}"/>
          </ac:spMkLst>
        </pc:spChg>
        <pc:spChg chg="add del">
          <ac:chgData name="Schertzing, Nancy" userId="2970b522-597a-462b-a710-ecaf09241dc3" providerId="ADAL" clId="{1AE2E902-A5CF-4170-9054-A6F3845395B5}" dt="2022-11-17T22:01:38.512" v="22" actId="478"/>
          <ac:spMkLst>
            <pc:docMk/>
            <pc:sldMk cId="1221491297" sldId="535"/>
            <ac:spMk id="13" creationId="{44DF3CE9-F891-48A6-AE1A-8251F2835A03}"/>
          </ac:spMkLst>
        </pc:spChg>
        <pc:spChg chg="add del">
          <ac:chgData name="Schertzing, Nancy" userId="2970b522-597a-462b-a710-ecaf09241dc3" providerId="ADAL" clId="{1AE2E902-A5CF-4170-9054-A6F3845395B5}" dt="2022-11-17T22:01:38.856" v="23" actId="478"/>
          <ac:spMkLst>
            <pc:docMk/>
            <pc:sldMk cId="1221491297" sldId="535"/>
            <ac:spMk id="14" creationId="{533A3489-6B56-4BF8-872F-363A81FF57B6}"/>
          </ac:spMkLst>
        </pc:spChg>
      </pc:sldChg>
      <pc:sldChg chg="addSp modSp mod modNotesTx">
        <pc:chgData name="Schertzing, Nancy" userId="2970b522-597a-462b-a710-ecaf09241dc3" providerId="ADAL" clId="{1AE2E902-A5CF-4170-9054-A6F3845395B5}" dt="2022-11-18T16:01:04.050" v="1332" actId="20577"/>
        <pc:sldMkLst>
          <pc:docMk/>
          <pc:sldMk cId="1413969136" sldId="546"/>
        </pc:sldMkLst>
        <pc:spChg chg="mod">
          <ac:chgData name="Schertzing, Nancy" userId="2970b522-597a-462b-a710-ecaf09241dc3" providerId="ADAL" clId="{1AE2E902-A5CF-4170-9054-A6F3845395B5}" dt="2022-11-18T15:43:42.413" v="942" actId="14100"/>
          <ac:spMkLst>
            <pc:docMk/>
            <pc:sldMk cId="1413969136" sldId="546"/>
            <ac:spMk id="3" creationId="{03C39FE5-319F-4F92-964F-0677D2E7CEBC}"/>
          </ac:spMkLst>
        </pc:spChg>
        <pc:spChg chg="add mod">
          <ac:chgData name="Schertzing, Nancy" userId="2970b522-597a-462b-a710-ecaf09241dc3" providerId="ADAL" clId="{1AE2E902-A5CF-4170-9054-A6F3845395B5}" dt="2022-11-18T15:44:06.422" v="947" actId="1076"/>
          <ac:spMkLst>
            <pc:docMk/>
            <pc:sldMk cId="1413969136" sldId="546"/>
            <ac:spMk id="8" creationId="{9F39634B-F5AB-4DDB-8D65-1EFB8FA0E43A}"/>
          </ac:spMkLst>
        </pc:spChg>
        <pc:picChg chg="add mod modCrop">
          <ac:chgData name="Schertzing, Nancy" userId="2970b522-597a-462b-a710-ecaf09241dc3" providerId="ADAL" clId="{1AE2E902-A5CF-4170-9054-A6F3845395B5}" dt="2022-11-18T15:44:23.901" v="949" actId="14100"/>
          <ac:picMkLst>
            <pc:docMk/>
            <pc:sldMk cId="1413969136" sldId="546"/>
            <ac:picMk id="6" creationId="{5790CBC2-836B-4C7E-8EB9-6A03F1840FDF}"/>
          </ac:picMkLst>
        </pc:picChg>
      </pc:sldChg>
      <pc:sldChg chg="addSp delSp modSp new mod setBg modNotesTx">
        <pc:chgData name="Schertzing, Nancy" userId="2970b522-597a-462b-a710-ecaf09241dc3" providerId="ADAL" clId="{1AE2E902-A5CF-4170-9054-A6F3845395B5}" dt="2022-11-18T16:01:29.002" v="1334" actId="20577"/>
        <pc:sldMkLst>
          <pc:docMk/>
          <pc:sldMk cId="4015739506" sldId="557"/>
        </pc:sldMkLst>
        <pc:spChg chg="mod">
          <ac:chgData name="Schertzing, Nancy" userId="2970b522-597a-462b-a710-ecaf09241dc3" providerId="ADAL" clId="{1AE2E902-A5CF-4170-9054-A6F3845395B5}" dt="2022-11-18T15:33:25.421" v="740" actId="26606"/>
          <ac:spMkLst>
            <pc:docMk/>
            <pc:sldMk cId="4015739506" sldId="557"/>
            <ac:spMk id="2" creationId="{760F2DFC-E901-43A5-A205-78D4E1F18986}"/>
          </ac:spMkLst>
        </pc:spChg>
        <pc:spChg chg="mod">
          <ac:chgData name="Schertzing, Nancy" userId="2970b522-597a-462b-a710-ecaf09241dc3" providerId="ADAL" clId="{1AE2E902-A5CF-4170-9054-A6F3845395B5}" dt="2022-11-18T15:37:54.697" v="910" actId="20577"/>
          <ac:spMkLst>
            <pc:docMk/>
            <pc:sldMk cId="4015739506" sldId="557"/>
            <ac:spMk id="3" creationId="{8D699CCB-EDCC-4F98-B55E-7F6ABBC80FDC}"/>
          </ac:spMkLst>
        </pc:spChg>
        <pc:spChg chg="add mod">
          <ac:chgData name="Schertzing, Nancy" userId="2970b522-597a-462b-a710-ecaf09241dc3" providerId="ADAL" clId="{1AE2E902-A5CF-4170-9054-A6F3845395B5}" dt="2022-11-18T15:33:25.421" v="740" actId="26606"/>
          <ac:spMkLst>
            <pc:docMk/>
            <pc:sldMk cId="4015739506" sldId="557"/>
            <ac:spMk id="6" creationId="{47E34588-EEAA-4105-B228-FB8ACED417AF}"/>
          </ac:spMkLst>
        </pc:spChg>
        <pc:picChg chg="add mod">
          <ac:chgData name="Schertzing, Nancy" userId="2970b522-597a-462b-a710-ecaf09241dc3" providerId="ADAL" clId="{1AE2E902-A5CF-4170-9054-A6F3845395B5}" dt="2022-11-18T15:33:25.421" v="740" actId="26606"/>
          <ac:picMkLst>
            <pc:docMk/>
            <pc:sldMk cId="4015739506" sldId="557"/>
            <ac:picMk id="5" creationId="{ED163400-7F06-4B44-8CC3-B86E8CB87666}"/>
          </ac:picMkLst>
        </pc:picChg>
        <pc:cxnChg chg="add del">
          <ac:chgData name="Schertzing, Nancy" userId="2970b522-597a-462b-a710-ecaf09241dc3" providerId="ADAL" clId="{1AE2E902-A5CF-4170-9054-A6F3845395B5}" dt="2022-11-18T15:33:25.421" v="740" actId="26606"/>
          <ac:cxnSpMkLst>
            <pc:docMk/>
            <pc:sldMk cId="4015739506" sldId="557"/>
            <ac:cxnSpMk id="11" creationId="{A7F400EE-A8A5-48AF-B4D6-291B52C6F0B0}"/>
          </ac:cxnSpMkLst>
        </pc:cxnChg>
        <pc:cxnChg chg="add">
          <ac:chgData name="Schertzing, Nancy" userId="2970b522-597a-462b-a710-ecaf09241dc3" providerId="ADAL" clId="{1AE2E902-A5CF-4170-9054-A6F3845395B5}" dt="2022-11-18T15:33:25.421" v="740" actId="26606"/>
          <ac:cxnSpMkLst>
            <pc:docMk/>
            <pc:sldMk cId="4015739506" sldId="557"/>
            <ac:cxnSpMk id="16" creationId="{E4A809D5-3600-46D4-A466-67F2349A54FB}"/>
          </ac:cxnSpMkLst>
        </pc:cxnChg>
      </pc:sldChg>
    </pc:docChg>
  </pc:docChgLst>
  <pc:docChgLst>
    <pc:chgData name="Schertzing, Nancy" userId="2970b522-597a-462b-a710-ecaf09241dc3" providerId="ADAL" clId="{6FE7F5DD-AA7A-4AAF-96AD-C86A00781E69}"/>
    <pc:docChg chg="undo custSel addSld delSld modSld sldOrd">
      <pc:chgData name="Schertzing, Nancy" userId="2970b522-597a-462b-a710-ecaf09241dc3" providerId="ADAL" clId="{6FE7F5DD-AA7A-4AAF-96AD-C86A00781E69}" dt="2022-10-20T15:35:36.227" v="1292" actId="20577"/>
      <pc:docMkLst>
        <pc:docMk/>
      </pc:docMkLst>
      <pc:sldChg chg="modSp mod">
        <pc:chgData name="Schertzing, Nancy" userId="2970b522-597a-462b-a710-ecaf09241dc3" providerId="ADAL" clId="{6FE7F5DD-AA7A-4AAF-96AD-C86A00781E69}" dt="2022-10-20T13:19:46.932" v="959" actId="20577"/>
        <pc:sldMkLst>
          <pc:docMk/>
          <pc:sldMk cId="102653823" sldId="256"/>
        </pc:sldMkLst>
        <pc:spChg chg="mod">
          <ac:chgData name="Schertzing, Nancy" userId="2970b522-597a-462b-a710-ecaf09241dc3" providerId="ADAL" clId="{6FE7F5DD-AA7A-4AAF-96AD-C86A00781E69}" dt="2022-10-20T13:19:46.932" v="959" actId="20577"/>
          <ac:spMkLst>
            <pc:docMk/>
            <pc:sldMk cId="102653823" sldId="256"/>
            <ac:spMk id="2" creationId="{E89FDA51-7E17-1D71-78E3-3E0355126979}"/>
          </ac:spMkLst>
        </pc:spChg>
        <pc:spChg chg="mod">
          <ac:chgData name="Schertzing, Nancy" userId="2970b522-597a-462b-a710-ecaf09241dc3" providerId="ADAL" clId="{6FE7F5DD-AA7A-4AAF-96AD-C86A00781E69}" dt="2022-10-14T19:57:39.838" v="1" actId="20577"/>
          <ac:spMkLst>
            <pc:docMk/>
            <pc:sldMk cId="102653823" sldId="256"/>
            <ac:spMk id="3" creationId="{E77AC8A6-081E-AB8D-D391-FD496728488A}"/>
          </ac:spMkLst>
        </pc:spChg>
      </pc:sldChg>
      <pc:sldChg chg="modSp mod">
        <pc:chgData name="Schertzing, Nancy" userId="2970b522-597a-462b-a710-ecaf09241dc3" providerId="ADAL" clId="{6FE7F5DD-AA7A-4AAF-96AD-C86A00781E69}" dt="2022-10-18T20:02:42.144" v="389" actId="14826"/>
        <pc:sldMkLst>
          <pc:docMk/>
          <pc:sldMk cId="3333321211" sldId="257"/>
        </pc:sldMkLst>
        <pc:spChg chg="mod">
          <ac:chgData name="Schertzing, Nancy" userId="2970b522-597a-462b-a710-ecaf09241dc3" providerId="ADAL" clId="{6FE7F5DD-AA7A-4AAF-96AD-C86A00781E69}" dt="2022-10-18T20:01:17.288" v="388" actId="20577"/>
          <ac:spMkLst>
            <pc:docMk/>
            <pc:sldMk cId="3333321211" sldId="257"/>
            <ac:spMk id="3" creationId="{60B8C368-5722-4510-B822-B21238F68715}"/>
          </ac:spMkLst>
        </pc:spChg>
        <pc:spChg chg="mod">
          <ac:chgData name="Schertzing, Nancy" userId="2970b522-597a-462b-a710-ecaf09241dc3" providerId="ADAL" clId="{6FE7F5DD-AA7A-4AAF-96AD-C86A00781E69}" dt="2022-10-18T20:02:42.144" v="389" actId="14826"/>
          <ac:spMkLst>
            <pc:docMk/>
            <pc:sldMk cId="3333321211" sldId="257"/>
            <ac:spMk id="4" creationId="{F57D15C5-00B6-4247-BE78-E53809527C74}"/>
          </ac:spMkLst>
        </pc:spChg>
        <pc:picChg chg="mod">
          <ac:chgData name="Schertzing, Nancy" userId="2970b522-597a-462b-a710-ecaf09241dc3" providerId="ADAL" clId="{6FE7F5DD-AA7A-4AAF-96AD-C86A00781E69}" dt="2022-10-18T20:02:42.144" v="389" actId="14826"/>
          <ac:picMkLst>
            <pc:docMk/>
            <pc:sldMk cId="3333321211" sldId="257"/>
            <ac:picMk id="5" creationId="{BA51EC96-2827-4EDC-9793-0D077C083186}"/>
          </ac:picMkLst>
        </pc:picChg>
      </pc:sldChg>
      <pc:sldChg chg="modSp mod">
        <pc:chgData name="Schertzing, Nancy" userId="2970b522-597a-462b-a710-ecaf09241dc3" providerId="ADAL" clId="{6FE7F5DD-AA7A-4AAF-96AD-C86A00781E69}" dt="2022-10-18T20:04:06.876" v="442" actId="20577"/>
        <pc:sldMkLst>
          <pc:docMk/>
          <pc:sldMk cId="3574055936" sldId="258"/>
        </pc:sldMkLst>
        <pc:spChg chg="mod">
          <ac:chgData name="Schertzing, Nancy" userId="2970b522-597a-462b-a710-ecaf09241dc3" providerId="ADAL" clId="{6FE7F5DD-AA7A-4AAF-96AD-C86A00781E69}" dt="2022-10-18T20:04:06.876" v="442" actId="20577"/>
          <ac:spMkLst>
            <pc:docMk/>
            <pc:sldMk cId="3574055936" sldId="258"/>
            <ac:spMk id="3" creationId="{23E336E7-B1B0-427B-86C9-26DAB8161279}"/>
          </ac:spMkLst>
        </pc:spChg>
      </pc:sldChg>
      <pc:sldChg chg="modSp del mod">
        <pc:chgData name="Schertzing, Nancy" userId="2970b522-597a-462b-a710-ecaf09241dc3" providerId="ADAL" clId="{6FE7F5DD-AA7A-4AAF-96AD-C86A00781E69}" dt="2022-10-18T20:34:02.112" v="750" actId="47"/>
        <pc:sldMkLst>
          <pc:docMk/>
          <pc:sldMk cId="4031556297" sldId="259"/>
        </pc:sldMkLst>
        <pc:spChg chg="mod">
          <ac:chgData name="Schertzing, Nancy" userId="2970b522-597a-462b-a710-ecaf09241dc3" providerId="ADAL" clId="{6FE7F5DD-AA7A-4AAF-96AD-C86A00781E69}" dt="2022-10-18T20:28:03.413" v="745" actId="20577"/>
          <ac:spMkLst>
            <pc:docMk/>
            <pc:sldMk cId="4031556297" sldId="259"/>
            <ac:spMk id="2" creationId="{4B9738BB-B895-4FFA-A686-11DBE0CB4F85}"/>
          </ac:spMkLst>
        </pc:spChg>
      </pc:sldChg>
      <pc:sldChg chg="delSp modSp mod">
        <pc:chgData name="Schertzing, Nancy" userId="2970b522-597a-462b-a710-ecaf09241dc3" providerId="ADAL" clId="{6FE7F5DD-AA7A-4AAF-96AD-C86A00781E69}" dt="2022-10-20T13:18:40.115" v="951" actId="1076"/>
        <pc:sldMkLst>
          <pc:docMk/>
          <pc:sldMk cId="911064214" sldId="260"/>
        </pc:sldMkLst>
        <pc:spChg chg="del mod">
          <ac:chgData name="Schertzing, Nancy" userId="2970b522-597a-462b-a710-ecaf09241dc3" providerId="ADAL" clId="{6FE7F5DD-AA7A-4AAF-96AD-C86A00781E69}" dt="2022-10-20T13:14:42.995" v="898" actId="14826"/>
          <ac:spMkLst>
            <pc:docMk/>
            <pc:sldMk cId="911064214" sldId="260"/>
            <ac:spMk id="6" creationId="{0ED4BE64-7041-4231-B07C-A63457EEC4BA}"/>
          </ac:spMkLst>
        </pc:spChg>
        <pc:picChg chg="mod modCrop">
          <ac:chgData name="Schertzing, Nancy" userId="2970b522-597a-462b-a710-ecaf09241dc3" providerId="ADAL" clId="{6FE7F5DD-AA7A-4AAF-96AD-C86A00781E69}" dt="2022-10-20T13:18:40.115" v="951" actId="1076"/>
          <ac:picMkLst>
            <pc:docMk/>
            <pc:sldMk cId="911064214" sldId="260"/>
            <ac:picMk id="4" creationId="{A67F1509-7B55-4F03-B887-5DC851FF56E2}"/>
          </ac:picMkLst>
        </pc:picChg>
      </pc:sldChg>
      <pc:sldChg chg="del">
        <pc:chgData name="Schertzing, Nancy" userId="2970b522-597a-462b-a710-ecaf09241dc3" providerId="ADAL" clId="{6FE7F5DD-AA7A-4AAF-96AD-C86A00781E69}" dt="2022-10-18T22:00:16.104" v="786" actId="47"/>
        <pc:sldMkLst>
          <pc:docMk/>
          <pc:sldMk cId="3047844631" sldId="261"/>
        </pc:sldMkLst>
      </pc:sldChg>
      <pc:sldChg chg="del">
        <pc:chgData name="Schertzing, Nancy" userId="2970b522-597a-462b-a710-ecaf09241dc3" providerId="ADAL" clId="{6FE7F5DD-AA7A-4AAF-96AD-C86A00781E69}" dt="2022-10-18T22:00:16.104" v="786" actId="47"/>
        <pc:sldMkLst>
          <pc:docMk/>
          <pc:sldMk cId="352354606" sldId="262"/>
        </pc:sldMkLst>
      </pc:sldChg>
      <pc:sldChg chg="del">
        <pc:chgData name="Schertzing, Nancy" userId="2970b522-597a-462b-a710-ecaf09241dc3" providerId="ADAL" clId="{6FE7F5DD-AA7A-4AAF-96AD-C86A00781E69}" dt="2022-10-18T22:00:35.607" v="787" actId="47"/>
        <pc:sldMkLst>
          <pc:docMk/>
          <pc:sldMk cId="1708935818" sldId="265"/>
        </pc:sldMkLst>
      </pc:sldChg>
      <pc:sldChg chg="modSp mod">
        <pc:chgData name="Schertzing, Nancy" userId="2970b522-597a-462b-a710-ecaf09241dc3" providerId="ADAL" clId="{6FE7F5DD-AA7A-4AAF-96AD-C86A00781E69}" dt="2022-10-20T15:31:26.794" v="1164" actId="20577"/>
        <pc:sldMkLst>
          <pc:docMk/>
          <pc:sldMk cId="2177168721" sldId="267"/>
        </pc:sldMkLst>
        <pc:spChg chg="mod">
          <ac:chgData name="Schertzing, Nancy" userId="2970b522-597a-462b-a710-ecaf09241dc3" providerId="ADAL" clId="{6FE7F5DD-AA7A-4AAF-96AD-C86A00781E69}" dt="2022-10-20T15:31:26.794" v="1164" actId="20577"/>
          <ac:spMkLst>
            <pc:docMk/>
            <pc:sldMk cId="2177168721" sldId="267"/>
            <ac:spMk id="3" creationId="{AAE4BD00-63D3-4809-8607-6CAC0511C411}"/>
          </ac:spMkLst>
        </pc:spChg>
      </pc:sldChg>
      <pc:sldChg chg="modSp mod ord">
        <pc:chgData name="Schertzing, Nancy" userId="2970b522-597a-462b-a710-ecaf09241dc3" providerId="ADAL" clId="{6FE7F5DD-AA7A-4AAF-96AD-C86A00781E69}" dt="2022-10-18T20:27:01.870" v="711" actId="20577"/>
        <pc:sldMkLst>
          <pc:docMk/>
          <pc:sldMk cId="1038362155" sldId="268"/>
        </pc:sldMkLst>
        <pc:spChg chg="mod">
          <ac:chgData name="Schertzing, Nancy" userId="2970b522-597a-462b-a710-ecaf09241dc3" providerId="ADAL" clId="{6FE7F5DD-AA7A-4AAF-96AD-C86A00781E69}" dt="2022-10-18T20:20:37.439" v="460" actId="20577"/>
          <ac:spMkLst>
            <pc:docMk/>
            <pc:sldMk cId="1038362155" sldId="268"/>
            <ac:spMk id="2" creationId="{C6138C73-7D04-42EF-8303-DE8EA7E46EE1}"/>
          </ac:spMkLst>
        </pc:spChg>
        <pc:spChg chg="mod">
          <ac:chgData name="Schertzing, Nancy" userId="2970b522-597a-462b-a710-ecaf09241dc3" providerId="ADAL" clId="{6FE7F5DD-AA7A-4AAF-96AD-C86A00781E69}" dt="2022-10-18T20:27:01.870" v="711" actId="20577"/>
          <ac:spMkLst>
            <pc:docMk/>
            <pc:sldMk cId="1038362155" sldId="268"/>
            <ac:spMk id="3" creationId="{D424B90E-F22C-4F62-B7EB-A757EB804048}"/>
          </ac:spMkLst>
        </pc:spChg>
      </pc:sldChg>
      <pc:sldChg chg="delSp modSp add mod ord setBg">
        <pc:chgData name="Schertzing, Nancy" userId="2970b522-597a-462b-a710-ecaf09241dc3" providerId="ADAL" clId="{6FE7F5DD-AA7A-4AAF-96AD-C86A00781E69}" dt="2022-10-18T22:03:32.595" v="790"/>
        <pc:sldMkLst>
          <pc:docMk/>
          <pc:sldMk cId="738809478" sldId="345"/>
        </pc:sldMkLst>
        <pc:spChg chg="mod">
          <ac:chgData name="Schertzing, Nancy" userId="2970b522-597a-462b-a710-ecaf09241dc3" providerId="ADAL" clId="{6FE7F5DD-AA7A-4AAF-96AD-C86A00781E69}" dt="2022-10-18T20:34:19.621" v="751" actId="6549"/>
          <ac:spMkLst>
            <pc:docMk/>
            <pc:sldMk cId="738809478" sldId="345"/>
            <ac:spMk id="3" creationId="{11B6D515-2E56-4BF5-A562-D493D3121C9B}"/>
          </ac:spMkLst>
        </pc:spChg>
        <pc:spChg chg="del">
          <ac:chgData name="Schertzing, Nancy" userId="2970b522-597a-462b-a710-ecaf09241dc3" providerId="ADAL" clId="{6FE7F5DD-AA7A-4AAF-96AD-C86A00781E69}" dt="2022-10-18T20:39:15.351" v="783" actId="14826"/>
          <ac:spMkLst>
            <pc:docMk/>
            <pc:sldMk cId="738809478" sldId="345"/>
            <ac:spMk id="6" creationId="{B6794354-3E74-4569-A702-071FFC009F55}"/>
          </ac:spMkLst>
        </pc:spChg>
        <pc:spChg chg="mod">
          <ac:chgData name="Schertzing, Nancy" userId="2970b522-597a-462b-a710-ecaf09241dc3" providerId="ADAL" clId="{6FE7F5DD-AA7A-4AAF-96AD-C86A00781E69}" dt="2022-10-18T20:40:16.056" v="784" actId="1076"/>
          <ac:spMkLst>
            <pc:docMk/>
            <pc:sldMk cId="738809478" sldId="345"/>
            <ac:spMk id="8" creationId="{90D911D9-AFD9-47A1-B9CD-96C6FD4E4C9E}"/>
          </ac:spMkLst>
        </pc:spChg>
        <pc:picChg chg="mod">
          <ac:chgData name="Schertzing, Nancy" userId="2970b522-597a-462b-a710-ecaf09241dc3" providerId="ADAL" clId="{6FE7F5DD-AA7A-4AAF-96AD-C86A00781E69}" dt="2022-10-18T20:39:15.351" v="783" actId="14826"/>
          <ac:picMkLst>
            <pc:docMk/>
            <pc:sldMk cId="738809478" sldId="345"/>
            <ac:picMk id="5" creationId="{5797A209-5362-4D49-899E-46E67D1B2C92}"/>
          </ac:picMkLst>
        </pc:picChg>
      </pc:sldChg>
      <pc:sldChg chg="delSp modSp add mod ord setBg modAnim delDesignElem">
        <pc:chgData name="Schertzing, Nancy" userId="2970b522-597a-462b-a710-ecaf09241dc3" providerId="ADAL" clId="{6FE7F5DD-AA7A-4AAF-96AD-C86A00781E69}" dt="2022-10-18T22:03:32.595" v="790"/>
        <pc:sldMkLst>
          <pc:docMk/>
          <pc:sldMk cId="3427217730" sldId="346"/>
        </pc:sldMkLst>
        <pc:spChg chg="mod">
          <ac:chgData name="Schertzing, Nancy" userId="2970b522-597a-462b-a710-ecaf09241dc3" providerId="ADAL" clId="{6FE7F5DD-AA7A-4AAF-96AD-C86A00781E69}" dt="2022-10-18T20:37:20.562" v="782" actId="1076"/>
          <ac:spMkLst>
            <pc:docMk/>
            <pc:sldMk cId="3427217730" sldId="346"/>
            <ac:spMk id="3" creationId="{11B6D515-2E56-4BF5-A562-D493D3121C9B}"/>
          </ac:spMkLst>
        </pc:spChg>
        <pc:spChg chg="mod">
          <ac:chgData name="Schertzing, Nancy" userId="2970b522-597a-462b-a710-ecaf09241dc3" providerId="ADAL" clId="{6FE7F5DD-AA7A-4AAF-96AD-C86A00781E69}" dt="2022-10-18T20:37:13.840" v="781" actId="1076"/>
          <ac:spMkLst>
            <pc:docMk/>
            <pc:sldMk cId="3427217730" sldId="346"/>
            <ac:spMk id="15" creationId="{6FF447E7-C53E-42C1-B5D4-F15B5DE00E53}"/>
          </ac:spMkLst>
        </pc:spChg>
        <pc:spChg chg="del">
          <ac:chgData name="Schertzing, Nancy" userId="2970b522-597a-462b-a710-ecaf09241dc3" providerId="ADAL" clId="{6FE7F5DD-AA7A-4AAF-96AD-C86A00781E69}" dt="2022-10-18T20:33:50.149" v="749"/>
          <ac:spMkLst>
            <pc:docMk/>
            <pc:sldMk cId="3427217730" sldId="346"/>
            <ac:spMk id="20" creationId="{D009D6D5-DAC2-4A8B-A17A-E206B9012D09}"/>
          </ac:spMkLst>
        </pc:spChg>
      </pc:sldChg>
      <pc:sldChg chg="modSp mod">
        <pc:chgData name="Schertzing, Nancy" userId="2970b522-597a-462b-a710-ecaf09241dc3" providerId="ADAL" clId="{6FE7F5DD-AA7A-4AAF-96AD-C86A00781E69}" dt="2022-10-20T15:35:20.676" v="1291" actId="1076"/>
        <pc:sldMkLst>
          <pc:docMk/>
          <pc:sldMk cId="1021016033" sldId="519"/>
        </pc:sldMkLst>
        <pc:spChg chg="mod">
          <ac:chgData name="Schertzing, Nancy" userId="2970b522-597a-462b-a710-ecaf09241dc3" providerId="ADAL" clId="{6FE7F5DD-AA7A-4AAF-96AD-C86A00781E69}" dt="2022-10-20T15:32:36.036" v="1165" actId="1076"/>
          <ac:spMkLst>
            <pc:docMk/>
            <pc:sldMk cId="1021016033" sldId="519"/>
            <ac:spMk id="8" creationId="{B6B598BB-BDDB-4094-8F2C-4F161E4EAAF1}"/>
          </ac:spMkLst>
        </pc:spChg>
        <pc:spChg chg="mod">
          <ac:chgData name="Schertzing, Nancy" userId="2970b522-597a-462b-a710-ecaf09241dc3" providerId="ADAL" clId="{6FE7F5DD-AA7A-4AAF-96AD-C86A00781E69}" dt="2022-10-20T15:35:20.676" v="1291" actId="1076"/>
          <ac:spMkLst>
            <pc:docMk/>
            <pc:sldMk cId="1021016033" sldId="519"/>
            <ac:spMk id="10" creationId="{3A685DA6-F103-4DB0-A218-64BF677CEAC5}"/>
          </ac:spMkLst>
        </pc:spChg>
      </pc:sldChg>
      <pc:sldChg chg="add ord">
        <pc:chgData name="Schertzing, Nancy" userId="2970b522-597a-462b-a710-ecaf09241dc3" providerId="ADAL" clId="{6FE7F5DD-AA7A-4AAF-96AD-C86A00781E69}" dt="2022-10-18T22:03:32.595" v="790"/>
        <pc:sldMkLst>
          <pc:docMk/>
          <pc:sldMk cId="1221491297" sldId="535"/>
        </pc:sldMkLst>
      </pc:sldChg>
      <pc:sldChg chg="add ord">
        <pc:chgData name="Schertzing, Nancy" userId="2970b522-597a-462b-a710-ecaf09241dc3" providerId="ADAL" clId="{6FE7F5DD-AA7A-4AAF-96AD-C86A00781E69}" dt="2022-10-18T22:03:32.595" v="790"/>
        <pc:sldMkLst>
          <pc:docMk/>
          <pc:sldMk cId="2937905225" sldId="536"/>
        </pc:sldMkLst>
      </pc:sldChg>
      <pc:sldChg chg="modSp add mod ord">
        <pc:chgData name="Schertzing, Nancy" userId="2970b522-597a-462b-a710-ecaf09241dc3" providerId="ADAL" clId="{6FE7F5DD-AA7A-4AAF-96AD-C86A00781E69}" dt="2022-10-18T22:03:32.595" v="790"/>
        <pc:sldMkLst>
          <pc:docMk/>
          <pc:sldMk cId="1077172644" sldId="542"/>
        </pc:sldMkLst>
        <pc:spChg chg="mod">
          <ac:chgData name="Schertzing, Nancy" userId="2970b522-597a-462b-a710-ecaf09241dc3" providerId="ADAL" clId="{6FE7F5DD-AA7A-4AAF-96AD-C86A00781E69}" dt="2022-10-18T22:01:23.917" v="788" actId="255"/>
          <ac:spMkLst>
            <pc:docMk/>
            <pc:sldMk cId="1077172644" sldId="542"/>
            <ac:spMk id="3" creationId="{BB929C08-22A1-4E53-BAE1-76F980E6C18B}"/>
          </ac:spMkLst>
        </pc:spChg>
      </pc:sldChg>
      <pc:sldChg chg="modSp mod">
        <pc:chgData name="Schertzing, Nancy" userId="2970b522-597a-462b-a710-ecaf09241dc3" providerId="ADAL" clId="{6FE7F5DD-AA7A-4AAF-96AD-C86A00781E69}" dt="2022-10-20T15:35:36.227" v="1292" actId="20577"/>
        <pc:sldMkLst>
          <pc:docMk/>
          <pc:sldMk cId="1413969136" sldId="546"/>
        </pc:sldMkLst>
        <pc:spChg chg="mod">
          <ac:chgData name="Schertzing, Nancy" userId="2970b522-597a-462b-a710-ecaf09241dc3" providerId="ADAL" clId="{6FE7F5DD-AA7A-4AAF-96AD-C86A00781E69}" dt="2022-10-20T15:35:36.227" v="1292" actId="20577"/>
          <ac:spMkLst>
            <pc:docMk/>
            <pc:sldMk cId="1413969136" sldId="546"/>
            <ac:spMk id="3" creationId="{03C39FE5-319F-4F92-964F-0677D2E7CEBC}"/>
          </ac:spMkLst>
        </pc:spChg>
      </pc:sldChg>
      <pc:sldChg chg="delSp modSp add ord setBg delDesignElem">
        <pc:chgData name="Schertzing, Nancy" userId="2970b522-597a-462b-a710-ecaf09241dc3" providerId="ADAL" clId="{6FE7F5DD-AA7A-4AAF-96AD-C86A00781E69}" dt="2022-10-18T22:03:32.595" v="790"/>
        <pc:sldMkLst>
          <pc:docMk/>
          <pc:sldMk cId="2508729029" sldId="555"/>
        </pc:sldMkLst>
        <pc:spChg chg="del">
          <ac:chgData name="Schertzing, Nancy" userId="2970b522-597a-462b-a710-ecaf09241dc3" providerId="ADAL" clId="{6FE7F5DD-AA7A-4AAF-96AD-C86A00781E69}" dt="2022-10-18T20:33:50.149" v="749"/>
          <ac:spMkLst>
            <pc:docMk/>
            <pc:sldMk cId="2508729029" sldId="555"/>
            <ac:spMk id="11" creationId="{79BB35BC-D5C2-4C8B-A22A-A71E6191913B}"/>
          </ac:spMkLst>
        </pc:spChg>
        <pc:spChg chg="del">
          <ac:chgData name="Schertzing, Nancy" userId="2970b522-597a-462b-a710-ecaf09241dc3" providerId="ADAL" clId="{6FE7F5DD-AA7A-4AAF-96AD-C86A00781E69}" dt="2022-10-18T20:41:37.668" v="785" actId="14826"/>
          <ac:spMkLst>
            <pc:docMk/>
            <pc:sldMk cId="2508729029" sldId="555"/>
            <ac:spMk id="16" creationId="{13E3D284-12C3-476D-A926-8A217A4245C7}"/>
          </ac:spMkLst>
        </pc:spChg>
        <pc:picChg chg="mod">
          <ac:chgData name="Schertzing, Nancy" userId="2970b522-597a-462b-a710-ecaf09241dc3" providerId="ADAL" clId="{6FE7F5DD-AA7A-4AAF-96AD-C86A00781E69}" dt="2022-10-18T20:41:37.668" v="785" actId="14826"/>
          <ac:picMkLst>
            <pc:docMk/>
            <pc:sldMk cId="2508729029" sldId="555"/>
            <ac:picMk id="6" creationId="{14A90FDA-9D36-4309-9A8F-29519DAE1EE1}"/>
          </ac:picMkLst>
        </pc:picChg>
      </pc:sldChg>
      <pc:sldChg chg="delSp add ord setBg delDesignElem">
        <pc:chgData name="Schertzing, Nancy" userId="2970b522-597a-462b-a710-ecaf09241dc3" providerId="ADAL" clId="{6FE7F5DD-AA7A-4AAF-96AD-C86A00781E69}" dt="2022-10-18T22:03:32.595" v="790"/>
        <pc:sldMkLst>
          <pc:docMk/>
          <pc:sldMk cId="1557650783" sldId="556"/>
        </pc:sldMkLst>
        <pc:spChg chg="del">
          <ac:chgData name="Schertzing, Nancy" userId="2970b522-597a-462b-a710-ecaf09241dc3" providerId="ADAL" clId="{6FE7F5DD-AA7A-4AAF-96AD-C86A00781E69}" dt="2022-10-18T20:33:50.149" v="749"/>
          <ac:spMkLst>
            <pc:docMk/>
            <pc:sldMk cId="1557650783" sldId="556"/>
            <ac:spMk id="28" creationId="{79BB35BC-D5C2-4C8B-A22A-A71E6191913B}"/>
          </ac:spMkLst>
        </pc:spChg>
      </pc:sldChg>
    </pc:docChg>
  </pc:docChgLst>
  <pc:docChgLst>
    <pc:chgData name="Guerin, Toby" userId="2872056b-925f-4428-af63-73fcc8a0d419" providerId="ADAL" clId="{DB1781FD-85C0-417A-8393-49B1B0CB664D}"/>
    <pc:docChg chg="modSld">
      <pc:chgData name="Guerin, Toby" userId="2872056b-925f-4428-af63-73fcc8a0d419" providerId="ADAL" clId="{DB1781FD-85C0-417A-8393-49B1B0CB664D}" dt="2022-12-28T14:33:34.387" v="142" actId="14100"/>
      <pc:docMkLst>
        <pc:docMk/>
      </pc:docMkLst>
      <pc:sldChg chg="modSp mod">
        <pc:chgData name="Guerin, Toby" userId="2872056b-925f-4428-af63-73fcc8a0d419" providerId="ADAL" clId="{DB1781FD-85C0-417A-8393-49B1B0CB664D}" dt="2022-11-30T17:55:11.248" v="50" actId="6549"/>
        <pc:sldMkLst>
          <pc:docMk/>
          <pc:sldMk cId="3574055936" sldId="258"/>
        </pc:sldMkLst>
        <pc:spChg chg="mod">
          <ac:chgData name="Guerin, Toby" userId="2872056b-925f-4428-af63-73fcc8a0d419" providerId="ADAL" clId="{DB1781FD-85C0-417A-8393-49B1B0CB664D}" dt="2022-11-30T17:55:11.248" v="50" actId="6549"/>
          <ac:spMkLst>
            <pc:docMk/>
            <pc:sldMk cId="3574055936" sldId="258"/>
            <ac:spMk id="3" creationId="{23E336E7-B1B0-427B-86C9-26DAB8161279}"/>
          </ac:spMkLst>
        </pc:spChg>
      </pc:sldChg>
      <pc:sldChg chg="modSp mod">
        <pc:chgData name="Guerin, Toby" userId="2872056b-925f-4428-af63-73fcc8a0d419" providerId="ADAL" clId="{DB1781FD-85C0-417A-8393-49B1B0CB664D}" dt="2022-11-30T17:55:47.359" v="74" actId="6549"/>
        <pc:sldMkLst>
          <pc:docMk/>
          <pc:sldMk cId="1038362155" sldId="268"/>
        </pc:sldMkLst>
        <pc:spChg chg="mod">
          <ac:chgData name="Guerin, Toby" userId="2872056b-925f-4428-af63-73fcc8a0d419" providerId="ADAL" clId="{DB1781FD-85C0-417A-8393-49B1B0CB664D}" dt="2022-11-30T17:55:47.359" v="74" actId="6549"/>
          <ac:spMkLst>
            <pc:docMk/>
            <pc:sldMk cId="1038362155" sldId="268"/>
            <ac:spMk id="3" creationId="{D424B90E-F22C-4F62-B7EB-A757EB804048}"/>
          </ac:spMkLst>
        </pc:spChg>
      </pc:sldChg>
      <pc:sldChg chg="modSp modAnim">
        <pc:chgData name="Guerin, Toby" userId="2872056b-925f-4428-af63-73fcc8a0d419" providerId="ADAL" clId="{DB1781FD-85C0-417A-8393-49B1B0CB664D}" dt="2022-11-30T17:50:52.246" v="1" actId="20577"/>
        <pc:sldMkLst>
          <pc:docMk/>
          <pc:sldMk cId="738809478" sldId="345"/>
        </pc:sldMkLst>
        <pc:spChg chg="mod">
          <ac:chgData name="Guerin, Toby" userId="2872056b-925f-4428-af63-73fcc8a0d419" providerId="ADAL" clId="{DB1781FD-85C0-417A-8393-49B1B0CB664D}" dt="2022-11-30T17:50:52.246" v="1" actId="20577"/>
          <ac:spMkLst>
            <pc:docMk/>
            <pc:sldMk cId="738809478" sldId="345"/>
            <ac:spMk id="3" creationId="{11B6D515-2E56-4BF5-A562-D493D3121C9B}"/>
          </ac:spMkLst>
        </pc:spChg>
      </pc:sldChg>
      <pc:sldChg chg="addCm">
        <pc:chgData name="Guerin, Toby" userId="2872056b-925f-4428-af63-73fcc8a0d419" providerId="ADAL" clId="{DB1781FD-85C0-417A-8393-49B1B0CB664D}" dt="2022-11-30T17:53:57.020" v="4"/>
        <pc:sldMkLst>
          <pc:docMk/>
          <pc:sldMk cId="3427217730" sldId="346"/>
        </pc:sldMkLst>
      </pc:sldChg>
      <pc:sldChg chg="modSp mod addCm">
        <pc:chgData name="Guerin, Toby" userId="2872056b-925f-4428-af63-73fcc8a0d419" providerId="ADAL" clId="{DB1781FD-85C0-417A-8393-49B1B0CB664D}" dt="2022-11-30T17:52:16.047" v="3"/>
        <pc:sldMkLst>
          <pc:docMk/>
          <pc:sldMk cId="1221491297" sldId="535"/>
        </pc:sldMkLst>
        <pc:spChg chg="mod">
          <ac:chgData name="Guerin, Toby" userId="2872056b-925f-4428-af63-73fcc8a0d419" providerId="ADAL" clId="{DB1781FD-85C0-417A-8393-49B1B0CB664D}" dt="2022-11-30T17:51:17.332" v="2" actId="6549"/>
          <ac:spMkLst>
            <pc:docMk/>
            <pc:sldMk cId="1221491297" sldId="535"/>
            <ac:spMk id="3" creationId="{BB929C08-22A1-4E53-BAE1-76F980E6C18B}"/>
          </ac:spMkLst>
        </pc:spChg>
      </pc:sldChg>
      <pc:sldChg chg="addCm">
        <pc:chgData name="Guerin, Toby" userId="2872056b-925f-4428-af63-73fcc8a0d419" providerId="ADAL" clId="{DB1781FD-85C0-417A-8393-49B1B0CB664D}" dt="2022-11-30T17:54:07.491" v="5"/>
        <pc:sldMkLst>
          <pc:docMk/>
          <pc:sldMk cId="1077172644" sldId="542"/>
        </pc:sldMkLst>
      </pc:sldChg>
      <pc:sldChg chg="addCm">
        <pc:chgData name="Guerin, Toby" userId="2872056b-925f-4428-af63-73fcc8a0d419" providerId="ADAL" clId="{DB1781FD-85C0-417A-8393-49B1B0CB664D}" dt="2022-11-30T17:58:28.887" v="75"/>
        <pc:sldMkLst>
          <pc:docMk/>
          <pc:sldMk cId="1413969136" sldId="546"/>
        </pc:sldMkLst>
      </pc:sldChg>
      <pc:sldChg chg="modSp mod">
        <pc:chgData name="Guerin, Toby" userId="2872056b-925f-4428-af63-73fcc8a0d419" providerId="ADAL" clId="{DB1781FD-85C0-417A-8393-49B1B0CB664D}" dt="2022-12-28T14:33:34.387" v="142" actId="14100"/>
        <pc:sldMkLst>
          <pc:docMk/>
          <pc:sldMk cId="2508729029" sldId="555"/>
        </pc:sldMkLst>
        <pc:spChg chg="mod">
          <ac:chgData name="Guerin, Toby" userId="2872056b-925f-4428-af63-73fcc8a0d419" providerId="ADAL" clId="{DB1781FD-85C0-417A-8393-49B1B0CB664D}" dt="2022-12-28T14:33:34.387" v="142" actId="14100"/>
          <ac:spMkLst>
            <pc:docMk/>
            <pc:sldMk cId="2508729029" sldId="555"/>
            <ac:spMk id="3" creationId="{96A7E1D9-9F95-41CC-9088-6FC8252C4938}"/>
          </ac:spMkLst>
        </pc:spChg>
      </pc:sldChg>
      <pc:sldChg chg="modSp mod addCm">
        <pc:chgData name="Guerin, Toby" userId="2872056b-925f-4428-af63-73fcc8a0d419" providerId="ADAL" clId="{DB1781FD-85C0-417A-8393-49B1B0CB664D}" dt="2022-11-30T17:54:51.906" v="44"/>
        <pc:sldMkLst>
          <pc:docMk/>
          <pc:sldMk cId="1557650783" sldId="556"/>
        </pc:sldMkLst>
        <pc:spChg chg="mod">
          <ac:chgData name="Guerin, Toby" userId="2872056b-925f-4428-af63-73fcc8a0d419" providerId="ADAL" clId="{DB1781FD-85C0-417A-8393-49B1B0CB664D}" dt="2022-11-30T17:54:37.005" v="43" actId="20577"/>
          <ac:spMkLst>
            <pc:docMk/>
            <pc:sldMk cId="1557650783" sldId="556"/>
            <ac:spMk id="4" creationId="{0C4CC26C-FC12-40DF-886D-94CBB9DE6D22}"/>
          </ac:spMkLst>
        </pc:spChg>
      </pc:sldChg>
      <pc:sldChg chg="addCm">
        <pc:chgData name="Guerin, Toby" userId="2872056b-925f-4428-af63-73fcc8a0d419" providerId="ADAL" clId="{DB1781FD-85C0-417A-8393-49B1B0CB664D}" dt="2022-11-30T17:59:07.906" v="76"/>
        <pc:sldMkLst>
          <pc:docMk/>
          <pc:sldMk cId="4015739506" sldId="557"/>
        </pc:sldMkLst>
      </pc:sldChg>
      <pc:sldChg chg="modSp mod">
        <pc:chgData name="Guerin, Toby" userId="2872056b-925f-4428-af63-73fcc8a0d419" providerId="ADAL" clId="{DB1781FD-85C0-417A-8393-49B1B0CB664D}" dt="2022-12-28T14:32:59.033" v="119" actId="20577"/>
        <pc:sldMkLst>
          <pc:docMk/>
          <pc:sldMk cId="44455782" sldId="558"/>
        </pc:sldMkLst>
        <pc:spChg chg="mod">
          <ac:chgData name="Guerin, Toby" userId="2872056b-925f-4428-af63-73fcc8a0d419" providerId="ADAL" clId="{DB1781FD-85C0-417A-8393-49B1B0CB664D}" dt="2022-12-28T14:32:59.033" v="119" actId="20577"/>
          <ac:spMkLst>
            <pc:docMk/>
            <pc:sldMk cId="44455782" sldId="558"/>
            <ac:spMk id="13" creationId="{9BA33F12-20B6-48FE-7329-2FC7543B9F72}"/>
          </ac:spMkLst>
        </pc:spChg>
      </pc:sldChg>
    </pc:docChg>
  </pc:docChgLst>
</pc:chgInfo>
</file>

<file path=ppt/comments/modernComment_15A_CC473142.xml><?xml version="1.0" encoding="utf-8"?>
<p188:cmLst xmlns:a="http://schemas.openxmlformats.org/drawingml/2006/main" xmlns:r="http://schemas.openxmlformats.org/officeDocument/2006/relationships" xmlns:p188="http://schemas.microsoft.com/office/powerpoint/2018/8/main">
  <p188:cm id="{AFBE85E7-5C45-491A-BE46-655F49DD020B}" authorId="{9D254C6E-0D91-231C-430B-6396F8BA0485}" created="2022-11-30T17:53:56.961">
    <pc:sldMkLst xmlns:pc="http://schemas.microsoft.com/office/powerpoint/2013/main/command">
      <pc:docMk/>
      <pc:sldMk cId="3427217730" sldId="346"/>
    </pc:sldMkLst>
    <p188:txBody>
      <a:bodyPr/>
      <a:lstStyle/>
      <a:p>
        <a:r>
          <a:rPr lang="en-US"/>
          <a:t>I wonder if some kids might not know what we mean by traumatic. What do you think? maybe disturbing or challenging?</a:t>
        </a:r>
      </a:p>
    </p188:txBody>
  </p188:cm>
</p188:cmLst>
</file>

<file path=ppt/comments/modernComment_217_48CE7A61.xml><?xml version="1.0" encoding="utf-8"?>
<p188:cmLst xmlns:a="http://schemas.openxmlformats.org/drawingml/2006/main" xmlns:r="http://schemas.openxmlformats.org/officeDocument/2006/relationships" xmlns:p188="http://schemas.microsoft.com/office/powerpoint/2018/8/main">
  <p188:cm id="{754C3E82-3CF6-4B57-B32C-7FFE11E80E78}" authorId="{9D254C6E-0D91-231C-430B-6396F8BA0485}" status="resolved" created="2022-11-30T17:52:15.988" complete="100000">
    <ac:txMkLst xmlns:ac="http://schemas.microsoft.com/office/drawing/2013/main/command">
      <pc:docMk xmlns:pc="http://schemas.microsoft.com/office/powerpoint/2013/main/command"/>
      <pc:sldMk xmlns:pc="http://schemas.microsoft.com/office/powerpoint/2013/main/command" cId="1221491297" sldId="535"/>
      <ac:spMk id="3" creationId="{BB929C08-22A1-4E53-BAE1-76F980E6C18B}"/>
      <ac:txMk cp="0" len="95">
        <ac:context len="162" hash="3699687384"/>
      </ac:txMk>
    </ac:txMkLst>
    <p188:pos x="5500688" y="214313"/>
    <p188:txBody>
      <a:bodyPr/>
      <a:lstStyle/>
      <a:p>
        <a:r>
          <a:rPr lang="en-US"/>
          <a:t>Maybe say this like. When I tell you, you can begin to move around the room and talk with 5 other people to learn their word. </a:t>
        </a:r>
      </a:p>
    </p188:txBody>
  </p188:cm>
</p188:cmLst>
</file>

<file path=ppt/comments/modernComment_22C_5CD7DD5F.xml><?xml version="1.0" encoding="utf-8"?>
<p188:cmLst xmlns:a="http://schemas.openxmlformats.org/drawingml/2006/main" xmlns:r="http://schemas.openxmlformats.org/officeDocument/2006/relationships" xmlns:p188="http://schemas.microsoft.com/office/powerpoint/2018/8/main">
  <p188:cm id="{8286F075-D48E-4E17-93C9-44630A855559}" authorId="{9D254C6E-0D91-231C-430B-6396F8BA0485}" created="2022-11-30T17:54:51.844">
    <ac:txMkLst xmlns:ac="http://schemas.microsoft.com/office/drawing/2013/main/command">
      <pc:docMk xmlns:pc="http://schemas.microsoft.com/office/powerpoint/2013/main/command"/>
      <pc:sldMk xmlns:pc="http://schemas.microsoft.com/office/powerpoint/2013/main/command" cId="1557650783" sldId="556"/>
      <ac:spMk id="4" creationId="{0C4CC26C-FC12-40DF-886D-94CBB9DE6D22}"/>
      <ac:txMk cp="165" len="22">
        <ac:context len="281" hash="320504957"/>
      </ac:txMk>
    </ac:txMkLst>
    <p188:pos x="3926596" y="1693315"/>
    <p188:txBody>
      <a:bodyPr/>
      <a:lstStyle/>
      <a:p>
        <a:r>
          <a:rPr lang="en-US"/>
          <a:t>I suggest we spell this out instead of abbreviating.</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260DB-453D-40FF-815A-C14737F5A42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82FCA25-D175-43B7-A87F-5EF8FFCA20ED}">
      <dgm:prSet/>
      <dgm:spPr/>
      <dgm:t>
        <a:bodyPr/>
        <a:lstStyle/>
        <a:p>
          <a:pPr>
            <a:lnSpc>
              <a:spcPct val="100000"/>
            </a:lnSpc>
          </a:pPr>
          <a:r>
            <a:rPr lang="en-US" dirty="0"/>
            <a:t>Talk only when you are holding the talking piece. </a:t>
          </a:r>
        </a:p>
      </dgm:t>
    </dgm:pt>
    <dgm:pt modelId="{2E31FFCB-B1BE-495A-99D8-F0C92D011B26}" type="parTrans" cxnId="{775BC2F9-7550-47B0-BA47-7D40B2A76DBF}">
      <dgm:prSet/>
      <dgm:spPr/>
      <dgm:t>
        <a:bodyPr/>
        <a:lstStyle/>
        <a:p>
          <a:endParaRPr lang="en-US"/>
        </a:p>
      </dgm:t>
    </dgm:pt>
    <dgm:pt modelId="{0CF5EA33-D433-4596-AF83-3CEDF750ECDF}" type="sibTrans" cxnId="{775BC2F9-7550-47B0-BA47-7D40B2A76DBF}">
      <dgm:prSet/>
      <dgm:spPr/>
      <dgm:t>
        <a:bodyPr/>
        <a:lstStyle/>
        <a:p>
          <a:endParaRPr lang="en-US"/>
        </a:p>
      </dgm:t>
    </dgm:pt>
    <dgm:pt modelId="{57958E11-4057-460A-8762-40A3B71A8FF2}">
      <dgm:prSet/>
      <dgm:spPr/>
      <dgm:t>
        <a:bodyPr/>
        <a:lstStyle/>
        <a:p>
          <a:pPr>
            <a:lnSpc>
              <a:spcPct val="100000"/>
            </a:lnSpc>
          </a:pPr>
          <a:r>
            <a:rPr lang="en-US" dirty="0"/>
            <a:t>When you are done sharing, hand the talking piece object to the person on your right.</a:t>
          </a:r>
        </a:p>
      </dgm:t>
    </dgm:pt>
    <dgm:pt modelId="{76255EEC-6BD5-4F06-9EFF-D890ABA5CFAA}" type="parTrans" cxnId="{3E4F66BB-1CAE-4059-B761-8D0EE30B3369}">
      <dgm:prSet/>
      <dgm:spPr/>
      <dgm:t>
        <a:bodyPr/>
        <a:lstStyle/>
        <a:p>
          <a:endParaRPr lang="en-US"/>
        </a:p>
      </dgm:t>
    </dgm:pt>
    <dgm:pt modelId="{03B1C4EA-AA3F-4105-9F36-E8D42DC63C91}" type="sibTrans" cxnId="{3E4F66BB-1CAE-4059-B761-8D0EE30B3369}">
      <dgm:prSet/>
      <dgm:spPr/>
      <dgm:t>
        <a:bodyPr/>
        <a:lstStyle/>
        <a:p>
          <a:endParaRPr lang="en-US"/>
        </a:p>
      </dgm:t>
    </dgm:pt>
    <dgm:pt modelId="{0082BF92-9365-4781-AA88-7C73340B250B}">
      <dgm:prSet/>
      <dgm:spPr/>
      <dgm:t>
        <a:bodyPr/>
        <a:lstStyle/>
        <a:p>
          <a:pPr>
            <a:lnSpc>
              <a:spcPct val="100000"/>
            </a:lnSpc>
          </a:pPr>
          <a:r>
            <a:rPr lang="en-US"/>
            <a:t>If you are not holding it, listen respectfully to the person talking.</a:t>
          </a:r>
        </a:p>
      </dgm:t>
    </dgm:pt>
    <dgm:pt modelId="{4A102B69-8715-4FD1-BBDD-81EBA5F8469D}" type="parTrans" cxnId="{9D09C54E-A629-4BD7-8E06-19B2E2F3D207}">
      <dgm:prSet/>
      <dgm:spPr/>
      <dgm:t>
        <a:bodyPr/>
        <a:lstStyle/>
        <a:p>
          <a:endParaRPr lang="en-US"/>
        </a:p>
      </dgm:t>
    </dgm:pt>
    <dgm:pt modelId="{3F7B68C3-24BE-4E81-ADAE-BA49A7F034B0}" type="sibTrans" cxnId="{9D09C54E-A629-4BD7-8E06-19B2E2F3D207}">
      <dgm:prSet/>
      <dgm:spPr/>
      <dgm:t>
        <a:bodyPr/>
        <a:lstStyle/>
        <a:p>
          <a:endParaRPr lang="en-US"/>
        </a:p>
      </dgm:t>
    </dgm:pt>
    <dgm:pt modelId="{A5FE5789-B77C-4756-85C9-5FF503F118FB}">
      <dgm:prSet/>
      <dgm:spPr/>
      <dgm:t>
        <a:bodyPr/>
        <a:lstStyle/>
        <a:p>
          <a:pPr>
            <a:lnSpc>
              <a:spcPct val="100000"/>
            </a:lnSpc>
          </a:pPr>
          <a:r>
            <a:rPr lang="en-US"/>
            <a:t>You always have the right to pass the talking piece without comment if you prefer not to speak.</a:t>
          </a:r>
        </a:p>
      </dgm:t>
    </dgm:pt>
    <dgm:pt modelId="{F6C17292-360A-4F5D-B2FC-C194B9942984}" type="parTrans" cxnId="{7D120F8E-6837-4E45-9E92-53C0E0D02793}">
      <dgm:prSet/>
      <dgm:spPr/>
      <dgm:t>
        <a:bodyPr/>
        <a:lstStyle/>
        <a:p>
          <a:endParaRPr lang="en-US"/>
        </a:p>
      </dgm:t>
    </dgm:pt>
    <dgm:pt modelId="{8FB5BD98-F1FA-4913-8628-AA1309E047CA}" type="sibTrans" cxnId="{7D120F8E-6837-4E45-9E92-53C0E0D02793}">
      <dgm:prSet/>
      <dgm:spPr/>
      <dgm:t>
        <a:bodyPr/>
        <a:lstStyle/>
        <a:p>
          <a:endParaRPr lang="en-US"/>
        </a:p>
      </dgm:t>
    </dgm:pt>
    <dgm:pt modelId="{6F4F0375-5288-4D8E-AC6F-46CDC22DF2CA}" type="pres">
      <dgm:prSet presAssocID="{765260DB-453D-40FF-815A-C14737F5A426}" presName="root" presStyleCnt="0">
        <dgm:presLayoutVars>
          <dgm:dir/>
          <dgm:resizeHandles val="exact"/>
        </dgm:presLayoutVars>
      </dgm:prSet>
      <dgm:spPr/>
    </dgm:pt>
    <dgm:pt modelId="{4FB36419-0B31-4D24-8E51-F8CABB17230D}" type="pres">
      <dgm:prSet presAssocID="{E82FCA25-D175-43B7-A87F-5EF8FFCA20ED}" presName="compNode" presStyleCnt="0"/>
      <dgm:spPr/>
    </dgm:pt>
    <dgm:pt modelId="{11F95A18-AF8D-43CC-B23B-4D31B1BC5F66}" type="pres">
      <dgm:prSet presAssocID="{E82FCA25-D175-43B7-A87F-5EF8FFCA20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418099F8-9200-4286-9E08-26F766E571C6}" type="pres">
      <dgm:prSet presAssocID="{E82FCA25-D175-43B7-A87F-5EF8FFCA20ED}" presName="spaceRect" presStyleCnt="0"/>
      <dgm:spPr/>
    </dgm:pt>
    <dgm:pt modelId="{1304ECAD-FD2F-4272-8491-C99BA06B4FE0}" type="pres">
      <dgm:prSet presAssocID="{E82FCA25-D175-43B7-A87F-5EF8FFCA20ED}" presName="textRect" presStyleLbl="revTx" presStyleIdx="0" presStyleCnt="4">
        <dgm:presLayoutVars>
          <dgm:chMax val="1"/>
          <dgm:chPref val="1"/>
        </dgm:presLayoutVars>
      </dgm:prSet>
      <dgm:spPr/>
    </dgm:pt>
    <dgm:pt modelId="{782B498D-98C1-4715-B440-8A2F7963EBF0}" type="pres">
      <dgm:prSet presAssocID="{0CF5EA33-D433-4596-AF83-3CEDF750ECDF}" presName="sibTrans" presStyleCnt="0"/>
      <dgm:spPr/>
    </dgm:pt>
    <dgm:pt modelId="{BBC5B7F0-5034-4913-BD87-66EC39808F49}" type="pres">
      <dgm:prSet presAssocID="{57958E11-4057-460A-8762-40A3B71A8FF2}" presName="compNode" presStyleCnt="0"/>
      <dgm:spPr/>
    </dgm:pt>
    <dgm:pt modelId="{4432D5B4-B32C-4BC3-B2EB-203CE948FDCE}" type="pres">
      <dgm:prSet presAssocID="{57958E11-4057-460A-8762-40A3B71A8F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are With Person"/>
        </a:ext>
      </dgm:extLst>
    </dgm:pt>
    <dgm:pt modelId="{F0132D89-C2C7-4152-B813-E5D240E40B8F}" type="pres">
      <dgm:prSet presAssocID="{57958E11-4057-460A-8762-40A3B71A8FF2}" presName="spaceRect" presStyleCnt="0"/>
      <dgm:spPr/>
    </dgm:pt>
    <dgm:pt modelId="{2143A6E8-6B2E-47E3-B5D2-D8BD4C6D3915}" type="pres">
      <dgm:prSet presAssocID="{57958E11-4057-460A-8762-40A3B71A8FF2}" presName="textRect" presStyleLbl="revTx" presStyleIdx="1" presStyleCnt="4" custScaleX="114176" custScaleY="94256">
        <dgm:presLayoutVars>
          <dgm:chMax val="1"/>
          <dgm:chPref val="1"/>
        </dgm:presLayoutVars>
      </dgm:prSet>
      <dgm:spPr/>
    </dgm:pt>
    <dgm:pt modelId="{7BC694F8-7AAD-4FE4-B1FB-37FA111FA9D5}" type="pres">
      <dgm:prSet presAssocID="{03B1C4EA-AA3F-4105-9F36-E8D42DC63C91}" presName="sibTrans" presStyleCnt="0"/>
      <dgm:spPr/>
    </dgm:pt>
    <dgm:pt modelId="{144CAC1B-D803-4797-BC56-266A81C4CFE4}" type="pres">
      <dgm:prSet presAssocID="{0082BF92-9365-4781-AA88-7C73340B250B}" presName="compNode" presStyleCnt="0"/>
      <dgm:spPr/>
    </dgm:pt>
    <dgm:pt modelId="{1AB44CAC-AE1C-432D-ADEE-8DABFCE4A7C7}" type="pres">
      <dgm:prSet presAssocID="{0082BF92-9365-4781-AA88-7C73340B250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af"/>
        </a:ext>
      </dgm:extLst>
    </dgm:pt>
    <dgm:pt modelId="{F5E89ED9-6EB2-4C8C-AA5D-1CCA88CDEE06}" type="pres">
      <dgm:prSet presAssocID="{0082BF92-9365-4781-AA88-7C73340B250B}" presName="spaceRect" presStyleCnt="0"/>
      <dgm:spPr/>
    </dgm:pt>
    <dgm:pt modelId="{A2D8785F-798F-4A33-BF9F-77C9D25A7F5A}" type="pres">
      <dgm:prSet presAssocID="{0082BF92-9365-4781-AA88-7C73340B250B}" presName="textRect" presStyleLbl="revTx" presStyleIdx="2" presStyleCnt="4">
        <dgm:presLayoutVars>
          <dgm:chMax val="1"/>
          <dgm:chPref val="1"/>
        </dgm:presLayoutVars>
      </dgm:prSet>
      <dgm:spPr/>
    </dgm:pt>
    <dgm:pt modelId="{55DDB168-4CC9-4508-A6DD-C8F9CDF1685A}" type="pres">
      <dgm:prSet presAssocID="{3F7B68C3-24BE-4E81-ADAE-BA49A7F034B0}" presName="sibTrans" presStyleCnt="0"/>
      <dgm:spPr/>
    </dgm:pt>
    <dgm:pt modelId="{DE6CCA0C-33B8-448B-97E6-BFE41D759B6B}" type="pres">
      <dgm:prSet presAssocID="{A5FE5789-B77C-4756-85C9-5FF503F118FB}" presName="compNode" presStyleCnt="0"/>
      <dgm:spPr/>
    </dgm:pt>
    <dgm:pt modelId="{F65337D0-6707-4A5B-ACAD-EE0D74E78D28}" type="pres">
      <dgm:prSet presAssocID="{A5FE5789-B77C-4756-85C9-5FF503F118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ngue"/>
        </a:ext>
      </dgm:extLst>
    </dgm:pt>
    <dgm:pt modelId="{75B34A02-7862-42BD-A36B-5C74768215A3}" type="pres">
      <dgm:prSet presAssocID="{A5FE5789-B77C-4756-85C9-5FF503F118FB}" presName="spaceRect" presStyleCnt="0"/>
      <dgm:spPr/>
    </dgm:pt>
    <dgm:pt modelId="{30152A0D-A52B-4F6B-8367-D30DDD3099B4}" type="pres">
      <dgm:prSet presAssocID="{A5FE5789-B77C-4756-85C9-5FF503F118FB}" presName="textRect" presStyleLbl="revTx" presStyleIdx="3" presStyleCnt="4">
        <dgm:presLayoutVars>
          <dgm:chMax val="1"/>
          <dgm:chPref val="1"/>
        </dgm:presLayoutVars>
      </dgm:prSet>
      <dgm:spPr/>
    </dgm:pt>
  </dgm:ptLst>
  <dgm:cxnLst>
    <dgm:cxn modelId="{2C6BE81A-C139-46CE-89A4-FD961762155F}" type="presOf" srcId="{57958E11-4057-460A-8762-40A3B71A8FF2}" destId="{2143A6E8-6B2E-47E3-B5D2-D8BD4C6D3915}" srcOrd="0" destOrd="0" presId="urn:microsoft.com/office/officeart/2018/2/layout/IconLabelList"/>
    <dgm:cxn modelId="{9D09C54E-A629-4BD7-8E06-19B2E2F3D207}" srcId="{765260DB-453D-40FF-815A-C14737F5A426}" destId="{0082BF92-9365-4781-AA88-7C73340B250B}" srcOrd="2" destOrd="0" parTransId="{4A102B69-8715-4FD1-BBDD-81EBA5F8469D}" sibTransId="{3F7B68C3-24BE-4E81-ADAE-BA49A7F034B0}"/>
    <dgm:cxn modelId="{7D120F8E-6837-4E45-9E92-53C0E0D02793}" srcId="{765260DB-453D-40FF-815A-C14737F5A426}" destId="{A5FE5789-B77C-4756-85C9-5FF503F118FB}" srcOrd="3" destOrd="0" parTransId="{F6C17292-360A-4F5D-B2FC-C194B9942984}" sibTransId="{8FB5BD98-F1FA-4913-8628-AA1309E047CA}"/>
    <dgm:cxn modelId="{AA47B3A2-3545-437A-B911-17E6F3FA8C4E}" type="presOf" srcId="{A5FE5789-B77C-4756-85C9-5FF503F118FB}" destId="{30152A0D-A52B-4F6B-8367-D30DDD3099B4}" srcOrd="0" destOrd="0" presId="urn:microsoft.com/office/officeart/2018/2/layout/IconLabelList"/>
    <dgm:cxn modelId="{3E4F66BB-1CAE-4059-B761-8D0EE30B3369}" srcId="{765260DB-453D-40FF-815A-C14737F5A426}" destId="{57958E11-4057-460A-8762-40A3B71A8FF2}" srcOrd="1" destOrd="0" parTransId="{76255EEC-6BD5-4F06-9EFF-D890ABA5CFAA}" sibTransId="{03B1C4EA-AA3F-4105-9F36-E8D42DC63C91}"/>
    <dgm:cxn modelId="{1C1159E0-137D-4085-A770-358DFABA0C25}" type="presOf" srcId="{765260DB-453D-40FF-815A-C14737F5A426}" destId="{6F4F0375-5288-4D8E-AC6F-46CDC22DF2CA}" srcOrd="0" destOrd="0" presId="urn:microsoft.com/office/officeart/2018/2/layout/IconLabelList"/>
    <dgm:cxn modelId="{EAD96BE3-6D55-4021-960F-ECBD9CE4F893}" type="presOf" srcId="{E82FCA25-D175-43B7-A87F-5EF8FFCA20ED}" destId="{1304ECAD-FD2F-4272-8491-C99BA06B4FE0}" srcOrd="0" destOrd="0" presId="urn:microsoft.com/office/officeart/2018/2/layout/IconLabelList"/>
    <dgm:cxn modelId="{775BC2F9-7550-47B0-BA47-7D40B2A76DBF}" srcId="{765260DB-453D-40FF-815A-C14737F5A426}" destId="{E82FCA25-D175-43B7-A87F-5EF8FFCA20ED}" srcOrd="0" destOrd="0" parTransId="{2E31FFCB-B1BE-495A-99D8-F0C92D011B26}" sibTransId="{0CF5EA33-D433-4596-AF83-3CEDF750ECDF}"/>
    <dgm:cxn modelId="{0FDEB4FC-4B85-4192-80AA-A632BDED6E0D}" type="presOf" srcId="{0082BF92-9365-4781-AA88-7C73340B250B}" destId="{A2D8785F-798F-4A33-BF9F-77C9D25A7F5A}" srcOrd="0" destOrd="0" presId="urn:microsoft.com/office/officeart/2018/2/layout/IconLabelList"/>
    <dgm:cxn modelId="{E1486CBB-1DAF-4BC3-93EA-557B9810F152}" type="presParOf" srcId="{6F4F0375-5288-4D8E-AC6F-46CDC22DF2CA}" destId="{4FB36419-0B31-4D24-8E51-F8CABB17230D}" srcOrd="0" destOrd="0" presId="urn:microsoft.com/office/officeart/2018/2/layout/IconLabelList"/>
    <dgm:cxn modelId="{EB0E03A3-A488-498E-8049-61F6A5ED3836}" type="presParOf" srcId="{4FB36419-0B31-4D24-8E51-F8CABB17230D}" destId="{11F95A18-AF8D-43CC-B23B-4D31B1BC5F66}" srcOrd="0" destOrd="0" presId="urn:microsoft.com/office/officeart/2018/2/layout/IconLabelList"/>
    <dgm:cxn modelId="{4AEB779E-6FFF-4085-8F86-228D25CD0AB2}" type="presParOf" srcId="{4FB36419-0B31-4D24-8E51-F8CABB17230D}" destId="{418099F8-9200-4286-9E08-26F766E571C6}" srcOrd="1" destOrd="0" presId="urn:microsoft.com/office/officeart/2018/2/layout/IconLabelList"/>
    <dgm:cxn modelId="{8BCD6C9C-F2FD-4D00-AD0D-97A821D3E174}" type="presParOf" srcId="{4FB36419-0B31-4D24-8E51-F8CABB17230D}" destId="{1304ECAD-FD2F-4272-8491-C99BA06B4FE0}" srcOrd="2" destOrd="0" presId="urn:microsoft.com/office/officeart/2018/2/layout/IconLabelList"/>
    <dgm:cxn modelId="{37405C3D-056D-452E-83F0-07401F94AD66}" type="presParOf" srcId="{6F4F0375-5288-4D8E-AC6F-46CDC22DF2CA}" destId="{782B498D-98C1-4715-B440-8A2F7963EBF0}" srcOrd="1" destOrd="0" presId="urn:microsoft.com/office/officeart/2018/2/layout/IconLabelList"/>
    <dgm:cxn modelId="{9E8B629F-EAC7-4FF0-9967-42217567AEFF}" type="presParOf" srcId="{6F4F0375-5288-4D8E-AC6F-46CDC22DF2CA}" destId="{BBC5B7F0-5034-4913-BD87-66EC39808F49}" srcOrd="2" destOrd="0" presId="urn:microsoft.com/office/officeart/2018/2/layout/IconLabelList"/>
    <dgm:cxn modelId="{305F95BA-749E-4F5A-9036-2B8E126848C9}" type="presParOf" srcId="{BBC5B7F0-5034-4913-BD87-66EC39808F49}" destId="{4432D5B4-B32C-4BC3-B2EB-203CE948FDCE}" srcOrd="0" destOrd="0" presId="urn:microsoft.com/office/officeart/2018/2/layout/IconLabelList"/>
    <dgm:cxn modelId="{7B1EF723-093B-4215-9E78-F1FEBA172F48}" type="presParOf" srcId="{BBC5B7F0-5034-4913-BD87-66EC39808F49}" destId="{F0132D89-C2C7-4152-B813-E5D240E40B8F}" srcOrd="1" destOrd="0" presId="urn:microsoft.com/office/officeart/2018/2/layout/IconLabelList"/>
    <dgm:cxn modelId="{54485BE6-31F9-4547-82CD-7428BE659A12}" type="presParOf" srcId="{BBC5B7F0-5034-4913-BD87-66EC39808F49}" destId="{2143A6E8-6B2E-47E3-B5D2-D8BD4C6D3915}" srcOrd="2" destOrd="0" presId="urn:microsoft.com/office/officeart/2018/2/layout/IconLabelList"/>
    <dgm:cxn modelId="{98E4D573-3FE9-482A-8957-EAACB9F66870}" type="presParOf" srcId="{6F4F0375-5288-4D8E-AC6F-46CDC22DF2CA}" destId="{7BC694F8-7AAD-4FE4-B1FB-37FA111FA9D5}" srcOrd="3" destOrd="0" presId="urn:microsoft.com/office/officeart/2018/2/layout/IconLabelList"/>
    <dgm:cxn modelId="{D902D813-896A-4E5F-ACD2-B6CF5646E8B1}" type="presParOf" srcId="{6F4F0375-5288-4D8E-AC6F-46CDC22DF2CA}" destId="{144CAC1B-D803-4797-BC56-266A81C4CFE4}" srcOrd="4" destOrd="0" presId="urn:microsoft.com/office/officeart/2018/2/layout/IconLabelList"/>
    <dgm:cxn modelId="{7144A677-F17A-4CB1-AFFB-B5527EB79FEE}" type="presParOf" srcId="{144CAC1B-D803-4797-BC56-266A81C4CFE4}" destId="{1AB44CAC-AE1C-432D-ADEE-8DABFCE4A7C7}" srcOrd="0" destOrd="0" presId="urn:microsoft.com/office/officeart/2018/2/layout/IconLabelList"/>
    <dgm:cxn modelId="{80ED3A77-61D4-48CD-95B6-DF2B48C1D554}" type="presParOf" srcId="{144CAC1B-D803-4797-BC56-266A81C4CFE4}" destId="{F5E89ED9-6EB2-4C8C-AA5D-1CCA88CDEE06}" srcOrd="1" destOrd="0" presId="urn:microsoft.com/office/officeart/2018/2/layout/IconLabelList"/>
    <dgm:cxn modelId="{382DF370-E494-4CA3-91C6-04F24A70BD29}" type="presParOf" srcId="{144CAC1B-D803-4797-BC56-266A81C4CFE4}" destId="{A2D8785F-798F-4A33-BF9F-77C9D25A7F5A}" srcOrd="2" destOrd="0" presId="urn:microsoft.com/office/officeart/2018/2/layout/IconLabelList"/>
    <dgm:cxn modelId="{8F63E351-8ED7-4B4A-A54E-24A88DDB2B5D}" type="presParOf" srcId="{6F4F0375-5288-4D8E-AC6F-46CDC22DF2CA}" destId="{55DDB168-4CC9-4508-A6DD-C8F9CDF1685A}" srcOrd="5" destOrd="0" presId="urn:microsoft.com/office/officeart/2018/2/layout/IconLabelList"/>
    <dgm:cxn modelId="{39284440-C1BC-4AB2-B4DB-8061411074DE}" type="presParOf" srcId="{6F4F0375-5288-4D8E-AC6F-46CDC22DF2CA}" destId="{DE6CCA0C-33B8-448B-97E6-BFE41D759B6B}" srcOrd="6" destOrd="0" presId="urn:microsoft.com/office/officeart/2018/2/layout/IconLabelList"/>
    <dgm:cxn modelId="{8071040D-7276-4CA1-8EC1-1928F0EA106F}" type="presParOf" srcId="{DE6CCA0C-33B8-448B-97E6-BFE41D759B6B}" destId="{F65337D0-6707-4A5B-ACAD-EE0D74E78D28}" srcOrd="0" destOrd="0" presId="urn:microsoft.com/office/officeart/2018/2/layout/IconLabelList"/>
    <dgm:cxn modelId="{7190A083-6642-4A5A-98B0-0E8CF59430FA}" type="presParOf" srcId="{DE6CCA0C-33B8-448B-97E6-BFE41D759B6B}" destId="{75B34A02-7862-42BD-A36B-5C74768215A3}" srcOrd="1" destOrd="0" presId="urn:microsoft.com/office/officeart/2018/2/layout/IconLabelList"/>
    <dgm:cxn modelId="{54CFA4B8-210C-448F-B729-EA71DBBF1149}" type="presParOf" srcId="{DE6CCA0C-33B8-448B-97E6-BFE41D759B6B}" destId="{30152A0D-A52B-4F6B-8367-D30DDD3099B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95A18-AF8D-43CC-B23B-4D31B1BC5F66}">
      <dsp:nvSpPr>
        <dsp:cNvPr id="0" name=""/>
        <dsp:cNvSpPr/>
      </dsp:nvSpPr>
      <dsp:spPr>
        <a:xfrm>
          <a:off x="351497" y="310014"/>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4ECAD-FD2F-4272-8491-C99BA06B4FE0}">
      <dsp:nvSpPr>
        <dsp:cNvPr id="0" name=""/>
        <dsp:cNvSpPr/>
      </dsp:nvSpPr>
      <dsp:spPr>
        <a:xfrm>
          <a:off x="2967"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Talk only when you are holding the talking piece. </a:t>
          </a:r>
        </a:p>
      </dsp:txBody>
      <dsp:txXfrm>
        <a:off x="2967" y="1070449"/>
        <a:ext cx="1267382" cy="477833"/>
      </dsp:txXfrm>
    </dsp:sp>
    <dsp:sp modelId="{4432D5B4-B32C-4BC3-B2EB-203CE948FDCE}">
      <dsp:nvSpPr>
        <dsp:cNvPr id="0" name=""/>
        <dsp:cNvSpPr/>
      </dsp:nvSpPr>
      <dsp:spPr>
        <a:xfrm>
          <a:off x="1930504" y="316875"/>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3A6E8-6B2E-47E3-B5D2-D8BD4C6D3915}">
      <dsp:nvSpPr>
        <dsp:cNvPr id="0" name=""/>
        <dsp:cNvSpPr/>
      </dsp:nvSpPr>
      <dsp:spPr>
        <a:xfrm>
          <a:off x="1492142" y="1091034"/>
          <a:ext cx="1447047" cy="45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When you are done sharing, hand the talking piece object to the person on your right.</a:t>
          </a:r>
        </a:p>
      </dsp:txBody>
      <dsp:txXfrm>
        <a:off x="1492142" y="1091034"/>
        <a:ext cx="1447047" cy="450386"/>
      </dsp:txXfrm>
    </dsp:sp>
    <dsp:sp modelId="{1AB44CAC-AE1C-432D-ADEE-8DABFCE4A7C7}">
      <dsp:nvSpPr>
        <dsp:cNvPr id="0" name=""/>
        <dsp:cNvSpPr/>
      </dsp:nvSpPr>
      <dsp:spPr>
        <a:xfrm>
          <a:off x="3509511" y="310014"/>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8785F-798F-4A33-BF9F-77C9D25A7F5A}">
      <dsp:nvSpPr>
        <dsp:cNvPr id="0" name=""/>
        <dsp:cNvSpPr/>
      </dsp:nvSpPr>
      <dsp:spPr>
        <a:xfrm>
          <a:off x="3160981"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If you are not holding it, listen respectfully to the person talking.</a:t>
          </a:r>
        </a:p>
      </dsp:txBody>
      <dsp:txXfrm>
        <a:off x="3160981" y="1070449"/>
        <a:ext cx="1267382" cy="477833"/>
      </dsp:txXfrm>
    </dsp:sp>
    <dsp:sp modelId="{F65337D0-6707-4A5B-ACAD-EE0D74E78D28}">
      <dsp:nvSpPr>
        <dsp:cNvPr id="0" name=""/>
        <dsp:cNvSpPr/>
      </dsp:nvSpPr>
      <dsp:spPr>
        <a:xfrm>
          <a:off x="4998686" y="310014"/>
          <a:ext cx="570322" cy="570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2A0D-A52B-4F6B-8367-D30DDD3099B4}">
      <dsp:nvSpPr>
        <dsp:cNvPr id="0" name=""/>
        <dsp:cNvSpPr/>
      </dsp:nvSpPr>
      <dsp:spPr>
        <a:xfrm>
          <a:off x="4650155"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You always have the right to pass the talking piece without comment if you prefer not to speak.</a:t>
          </a:r>
        </a:p>
      </dsp:txBody>
      <dsp:txXfrm>
        <a:off x="4650155" y="1070449"/>
        <a:ext cx="1267382" cy="47783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287C8-F4B0-4A84-B269-C74B05F9532A}" type="datetimeFigureOut">
              <a:rPr lang="en-US" smtClean="0"/>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500BB-69C3-457C-BDD8-2BB22758BB9C}" type="slidenum">
              <a:rPr lang="en-US" smtClean="0"/>
              <a:t>‹#›</a:t>
            </a:fld>
            <a:endParaRPr lang="en-US"/>
          </a:p>
        </p:txBody>
      </p:sp>
    </p:spTree>
    <p:extLst>
      <p:ext uri="{BB962C8B-B14F-4D97-AF65-F5344CB8AC3E}">
        <p14:creationId xmlns:p14="http://schemas.microsoft.com/office/powerpoint/2010/main" val="23077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5">
              <a:defRPr/>
            </a:pPr>
            <a:endParaRPr lang="en-US" dirty="0">
              <a:cs typeface="Calibri"/>
            </a:endParaRPr>
          </a:p>
        </p:txBody>
      </p:sp>
      <p:sp>
        <p:nvSpPr>
          <p:cNvPr id="4" name="Slide Number Placeholder 3"/>
          <p:cNvSpPr>
            <a:spLocks noGrp="1"/>
          </p:cNvSpPr>
          <p:nvPr>
            <p:ph type="sldNum" sz="quarter" idx="5"/>
          </p:nvPr>
        </p:nvSpPr>
        <p:spPr/>
        <p:txBody>
          <a:bodyPr/>
          <a:lstStyle/>
          <a:p>
            <a:fld id="{17D6AF0B-ECFF-49DD-B0D5-264E25DAB852}" type="slidenum">
              <a:rPr lang="en-US" smtClean="0"/>
              <a:t>4</a:t>
            </a:fld>
            <a:endParaRPr lang="en-US"/>
          </a:p>
        </p:txBody>
      </p:sp>
      <p:sp>
        <p:nvSpPr>
          <p:cNvPr id="5" name="Header Placeholder 4">
            <a:extLst>
              <a:ext uri="{FF2B5EF4-FFF2-40B4-BE49-F238E27FC236}">
                <a16:creationId xmlns:a16="http://schemas.microsoft.com/office/drawing/2014/main" id="{EC7B5321-6716-4303-B8F4-A93353186F46}"/>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411066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are tight on time, you can click through the numbers quickly and ignore the narration if it lags.</a:t>
            </a:r>
            <a:endParaRPr lang="en-US" dirty="0"/>
          </a:p>
        </p:txBody>
      </p:sp>
      <p:sp>
        <p:nvSpPr>
          <p:cNvPr id="4" name="Slide Number Placeholder 3"/>
          <p:cNvSpPr>
            <a:spLocks noGrp="1"/>
          </p:cNvSpPr>
          <p:nvPr>
            <p:ph type="sldNum" sz="quarter" idx="5"/>
          </p:nvPr>
        </p:nvSpPr>
        <p:spPr/>
        <p:txBody>
          <a:bodyPr/>
          <a:lstStyle/>
          <a:p>
            <a:fld id="{17D6AF0B-ECFF-49DD-B0D5-264E25DAB852}" type="slidenum">
              <a:rPr lang="en-US" smtClean="0"/>
              <a:t>5</a:t>
            </a:fld>
            <a:endParaRPr lang="en-US"/>
          </a:p>
        </p:txBody>
      </p:sp>
      <p:sp>
        <p:nvSpPr>
          <p:cNvPr id="5" name="Header Placeholder 4">
            <a:extLst>
              <a:ext uri="{FF2B5EF4-FFF2-40B4-BE49-F238E27FC236}">
                <a16:creationId xmlns:a16="http://schemas.microsoft.com/office/drawing/2014/main" id="{8932617C-1299-4E81-BF08-681FB6FA624B}"/>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1720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373">
              <a:defRPr/>
            </a:pPr>
            <a:endParaRPr lang="en-US" dirty="0">
              <a:cs typeface="Calibri"/>
            </a:endParaRPr>
          </a:p>
        </p:txBody>
      </p:sp>
      <p:sp>
        <p:nvSpPr>
          <p:cNvPr id="4" name="Slide Number Placeholder 3"/>
          <p:cNvSpPr>
            <a:spLocks noGrp="1"/>
          </p:cNvSpPr>
          <p:nvPr>
            <p:ph type="sldNum" sz="quarter" idx="5"/>
          </p:nvPr>
        </p:nvSpPr>
        <p:spPr/>
        <p:txBody>
          <a:bodyPr/>
          <a:lstStyle/>
          <a:p>
            <a:fld id="{50F84EB1-50FC-474E-9301-9BE95ED817AD}" type="slidenum">
              <a:rPr lang="en-US" smtClean="0"/>
              <a:t>6</a:t>
            </a:fld>
            <a:endParaRPr lang="en-US"/>
          </a:p>
        </p:txBody>
      </p:sp>
      <p:sp>
        <p:nvSpPr>
          <p:cNvPr id="5" name="Header Placeholder 4">
            <a:extLst>
              <a:ext uri="{FF2B5EF4-FFF2-40B4-BE49-F238E27FC236}">
                <a16:creationId xmlns:a16="http://schemas.microsoft.com/office/drawing/2014/main" id="{1B51D2F3-8423-4227-8E52-F270D49E34CF}"/>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36939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This slide takes longer than necessary. Feel free to click through it quickly to save time.</a:t>
            </a:r>
          </a:p>
        </p:txBody>
      </p:sp>
      <p:sp>
        <p:nvSpPr>
          <p:cNvPr id="4" name="Slide Number Placeholder 3"/>
          <p:cNvSpPr>
            <a:spLocks noGrp="1"/>
          </p:cNvSpPr>
          <p:nvPr>
            <p:ph type="sldNum" sz="quarter" idx="5"/>
          </p:nvPr>
        </p:nvSpPr>
        <p:spPr/>
        <p:txBody>
          <a:bodyPr/>
          <a:lstStyle/>
          <a:p>
            <a:fld id="{17D6AF0B-ECFF-49DD-B0D5-264E25DAB852}" type="slidenum">
              <a:rPr lang="en-US" smtClean="0"/>
              <a:t>7</a:t>
            </a:fld>
            <a:endParaRPr lang="en-US"/>
          </a:p>
        </p:txBody>
      </p:sp>
      <p:sp>
        <p:nvSpPr>
          <p:cNvPr id="5" name="Header Placeholder 4">
            <a:extLst>
              <a:ext uri="{FF2B5EF4-FFF2-40B4-BE49-F238E27FC236}">
                <a16:creationId xmlns:a16="http://schemas.microsoft.com/office/drawing/2014/main" id="{1552EAC1-1400-48EE-B6F8-E46B55CF7B90}"/>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380171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6AF0B-ECFF-49DD-B0D5-264E25DAB852}" type="slidenum">
              <a:rPr lang="en-US" smtClean="0"/>
              <a:t>8</a:t>
            </a:fld>
            <a:endParaRPr lang="en-US"/>
          </a:p>
        </p:txBody>
      </p:sp>
      <p:sp>
        <p:nvSpPr>
          <p:cNvPr id="5" name="Header Placeholder 4">
            <a:extLst>
              <a:ext uri="{FF2B5EF4-FFF2-40B4-BE49-F238E27FC236}">
                <a16:creationId xmlns:a16="http://schemas.microsoft.com/office/drawing/2014/main" id="{06540CB1-9B09-4A92-AD0E-8AF3E92ACB27}"/>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223135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follows the same process as the earlier slide. If you are tight on time, you can click through the numbers quickly and ignore the narration if it lags.</a:t>
            </a:r>
          </a:p>
        </p:txBody>
      </p:sp>
      <p:sp>
        <p:nvSpPr>
          <p:cNvPr id="4" name="Slide Number Placeholder 3"/>
          <p:cNvSpPr>
            <a:spLocks noGrp="1"/>
          </p:cNvSpPr>
          <p:nvPr>
            <p:ph type="sldNum" sz="quarter" idx="5"/>
          </p:nvPr>
        </p:nvSpPr>
        <p:spPr/>
        <p:txBody>
          <a:bodyPr/>
          <a:lstStyle/>
          <a:p>
            <a:fld id="{17D6AF0B-ECFF-49DD-B0D5-264E25DAB852}" type="slidenum">
              <a:rPr lang="en-US" smtClean="0"/>
              <a:t>9</a:t>
            </a:fld>
            <a:endParaRPr lang="en-US"/>
          </a:p>
        </p:txBody>
      </p:sp>
      <p:sp>
        <p:nvSpPr>
          <p:cNvPr id="5" name="Header Placeholder 4">
            <a:extLst>
              <a:ext uri="{FF2B5EF4-FFF2-40B4-BE49-F238E27FC236}">
                <a16:creationId xmlns:a16="http://schemas.microsoft.com/office/drawing/2014/main" id="{ADB37772-E9FC-4C73-8AF8-E8A075D9BCE4}"/>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313270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373">
              <a:defRPr/>
            </a:pPr>
            <a:r>
              <a:rPr lang="en-US" dirty="0">
                <a:cs typeface="Calibri"/>
              </a:rPr>
              <a:t>This is the end of the recorded slides. Get ready to engage students in circle after this slide.</a:t>
            </a:r>
            <a:endParaRPr lang="en-US" dirty="0"/>
          </a:p>
        </p:txBody>
      </p:sp>
      <p:sp>
        <p:nvSpPr>
          <p:cNvPr id="4" name="Slide Number Placeholder 3"/>
          <p:cNvSpPr>
            <a:spLocks noGrp="1"/>
          </p:cNvSpPr>
          <p:nvPr>
            <p:ph type="sldNum" sz="quarter" idx="5"/>
          </p:nvPr>
        </p:nvSpPr>
        <p:spPr/>
        <p:txBody>
          <a:bodyPr/>
          <a:lstStyle/>
          <a:p>
            <a:fld id="{50F84EB1-50FC-474E-9301-9BE95ED817AD}" type="slidenum">
              <a:rPr lang="en-US" smtClean="0"/>
              <a:t>10</a:t>
            </a:fld>
            <a:endParaRPr lang="en-US"/>
          </a:p>
        </p:txBody>
      </p:sp>
      <p:sp>
        <p:nvSpPr>
          <p:cNvPr id="5" name="Header Placeholder 4">
            <a:extLst>
              <a:ext uri="{FF2B5EF4-FFF2-40B4-BE49-F238E27FC236}">
                <a16:creationId xmlns:a16="http://schemas.microsoft.com/office/drawing/2014/main" id="{246EBD54-6F57-4452-BD60-FC3BE0A415D7}"/>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1406229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40" indent="-231140">
              <a:buFont typeface="+mj-lt"/>
              <a:buAutoNum type="arabicPeriod"/>
            </a:pPr>
            <a:r>
              <a:rPr lang="en-US" dirty="0"/>
              <a:t>When introducing these next questions, please mention that the word that resonates could be their own word, or it could be one they got from a classmate. Make it clear this is not a time to share stories, just say one word and pass the talking piece to your neighbor.</a:t>
            </a:r>
          </a:p>
          <a:p>
            <a:pPr marL="231140" indent="-231140">
              <a:buFont typeface="+mj-lt"/>
              <a:buAutoNum type="arabicPeriod"/>
            </a:pPr>
            <a:r>
              <a:rPr lang="en-US" dirty="0"/>
              <a:t>Note that for the second go-around once they have shared their resonant word, they should get up and place the 3x5 card in the center of your circle. When the cards are in the center, they become part of your centerpiece just as they are part of your educational experience.</a:t>
            </a:r>
            <a:endParaRPr lang="en-US" dirty="0">
              <a:cs typeface="Calibri"/>
            </a:endParaRPr>
          </a:p>
        </p:txBody>
      </p:sp>
      <p:sp>
        <p:nvSpPr>
          <p:cNvPr id="4" name="Slide Number Placeholder 3"/>
          <p:cNvSpPr>
            <a:spLocks noGrp="1"/>
          </p:cNvSpPr>
          <p:nvPr>
            <p:ph type="sldNum" sz="quarter" idx="5"/>
          </p:nvPr>
        </p:nvSpPr>
        <p:spPr/>
        <p:txBody>
          <a:bodyPr/>
          <a:lstStyle/>
          <a:p>
            <a:fld id="{17D6AF0B-ECFF-49DD-B0D5-264E25DAB852}" type="slidenum">
              <a:rPr lang="en-US" smtClean="0"/>
              <a:t>15</a:t>
            </a:fld>
            <a:endParaRPr lang="en-US"/>
          </a:p>
        </p:txBody>
      </p:sp>
      <p:sp>
        <p:nvSpPr>
          <p:cNvPr id="5" name="Header Placeholder 4">
            <a:extLst>
              <a:ext uri="{FF2B5EF4-FFF2-40B4-BE49-F238E27FC236}">
                <a16:creationId xmlns:a16="http://schemas.microsoft.com/office/drawing/2014/main" id="{7AF87C58-B345-420B-856F-E5E6087B357B}"/>
              </a:ext>
            </a:extLst>
          </p:cNvPr>
          <p:cNvSpPr>
            <a:spLocks noGrp="1"/>
          </p:cNvSpPr>
          <p:nvPr>
            <p:ph type="hdr" sz="quarter"/>
          </p:nvPr>
        </p:nvSpPr>
        <p:spPr/>
        <p:txBody>
          <a:bodyPr/>
          <a:lstStyle/>
          <a:p>
            <a:r>
              <a:rPr lang="en-US"/>
              <a:t>Allegany County Public Elementary Schools Restorative Approaches Introduction</a:t>
            </a:r>
          </a:p>
        </p:txBody>
      </p:sp>
    </p:spTree>
    <p:extLst>
      <p:ext uri="{BB962C8B-B14F-4D97-AF65-F5344CB8AC3E}">
        <p14:creationId xmlns:p14="http://schemas.microsoft.com/office/powerpoint/2010/main" val="81868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As you hear the words your students share, it is worth noting that it may be worth the investment of time to help students clear away some of that heavy energy so they can focus on the lessons you are trying to teach them.</a:t>
            </a:r>
          </a:p>
        </p:txBody>
      </p:sp>
      <p:sp>
        <p:nvSpPr>
          <p:cNvPr id="4" name="Slide Number Placeholder 3"/>
          <p:cNvSpPr>
            <a:spLocks noGrp="1"/>
          </p:cNvSpPr>
          <p:nvPr>
            <p:ph type="sldNum" sz="quarter" idx="5"/>
          </p:nvPr>
        </p:nvSpPr>
        <p:spPr/>
        <p:txBody>
          <a:bodyPr/>
          <a:lstStyle/>
          <a:p>
            <a:fld id="{C43500BB-69C3-457C-BDD8-2BB22758BB9C}" type="slidenum">
              <a:rPr lang="en-US" smtClean="0"/>
              <a:t>16</a:t>
            </a:fld>
            <a:endParaRPr lang="en-US"/>
          </a:p>
        </p:txBody>
      </p:sp>
    </p:spTree>
    <p:extLst>
      <p:ext uri="{BB962C8B-B14F-4D97-AF65-F5344CB8AC3E}">
        <p14:creationId xmlns:p14="http://schemas.microsoft.com/office/powerpoint/2010/main" val="419896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67036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78338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98078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97DF-618C-4365-920A-4290F20D759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8CB979-F1C5-4376-8C8C-6D9230262D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12AAF4D-61B1-4394-A9CF-F253FB30F33B}"/>
              </a:ext>
            </a:extLst>
          </p:cNvPr>
          <p:cNvSpPr>
            <a:spLocks noGrp="1"/>
          </p:cNvSpPr>
          <p:nvPr>
            <p:ph type="dt" sz="half" idx="10"/>
          </p:nvPr>
        </p:nvSpPr>
        <p:spPr/>
        <p:txBody>
          <a:bodyPr/>
          <a:lstStyle/>
          <a:p>
            <a:fld id="{9C5BDE27-0178-496D-8D53-6D852385436E}" type="datetimeFigureOut">
              <a:rPr lang="en-US" smtClean="0"/>
              <a:t>12/30/2022</a:t>
            </a:fld>
            <a:endParaRPr lang="en-US"/>
          </a:p>
        </p:txBody>
      </p:sp>
      <p:sp>
        <p:nvSpPr>
          <p:cNvPr id="5" name="Footer Placeholder 4">
            <a:extLst>
              <a:ext uri="{FF2B5EF4-FFF2-40B4-BE49-F238E27FC236}">
                <a16:creationId xmlns:a16="http://schemas.microsoft.com/office/drawing/2014/main" id="{2D986FCE-62AD-4908-9541-E8176040A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ACC23-063F-49F1-A0E2-5EF65AE62A4D}"/>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317720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C3A5-C03D-49C5-B4C8-38AFCFF1C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F037E-5A21-46C2-9865-7CB4A05C3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A68F7-6CD8-4BCC-8425-29ED785E6271}"/>
              </a:ext>
            </a:extLst>
          </p:cNvPr>
          <p:cNvSpPr>
            <a:spLocks noGrp="1"/>
          </p:cNvSpPr>
          <p:nvPr>
            <p:ph type="dt" sz="half" idx="10"/>
          </p:nvPr>
        </p:nvSpPr>
        <p:spPr/>
        <p:txBody>
          <a:bodyPr/>
          <a:lstStyle/>
          <a:p>
            <a:fld id="{9C5BDE27-0178-496D-8D53-6D852385436E}" type="datetimeFigureOut">
              <a:rPr lang="en-US" smtClean="0"/>
              <a:t>12/30/2022</a:t>
            </a:fld>
            <a:endParaRPr lang="en-US"/>
          </a:p>
        </p:txBody>
      </p:sp>
      <p:sp>
        <p:nvSpPr>
          <p:cNvPr id="5" name="Footer Placeholder 4">
            <a:extLst>
              <a:ext uri="{FF2B5EF4-FFF2-40B4-BE49-F238E27FC236}">
                <a16:creationId xmlns:a16="http://schemas.microsoft.com/office/drawing/2014/main" id="{A849F4CA-DC6B-4AA0-9AA8-F614F570E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594C5-56B5-4E75-B2E9-3EC196F55DC5}"/>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196883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B555-3CA1-454E-9D3F-835A4ABBFC0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BE318E-22B9-43A2-8681-A589EBCADA0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7D3366-1689-41F9-85C5-43688ED9E7AD}"/>
              </a:ext>
            </a:extLst>
          </p:cNvPr>
          <p:cNvSpPr>
            <a:spLocks noGrp="1"/>
          </p:cNvSpPr>
          <p:nvPr>
            <p:ph type="dt" sz="half" idx="10"/>
          </p:nvPr>
        </p:nvSpPr>
        <p:spPr/>
        <p:txBody>
          <a:bodyPr/>
          <a:lstStyle/>
          <a:p>
            <a:fld id="{9C5BDE27-0178-496D-8D53-6D852385436E}" type="datetimeFigureOut">
              <a:rPr lang="en-US" smtClean="0"/>
              <a:t>12/30/2022</a:t>
            </a:fld>
            <a:endParaRPr lang="en-US"/>
          </a:p>
        </p:txBody>
      </p:sp>
      <p:sp>
        <p:nvSpPr>
          <p:cNvPr id="5" name="Footer Placeholder 4">
            <a:extLst>
              <a:ext uri="{FF2B5EF4-FFF2-40B4-BE49-F238E27FC236}">
                <a16:creationId xmlns:a16="http://schemas.microsoft.com/office/drawing/2014/main" id="{1AA2FF02-16AD-4375-97CD-272FC9CB9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8F9D-4F5E-4829-A23B-AD60785C75BD}"/>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405544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8DE9-E87C-481D-AFE4-EAAD7FDA5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377F1-026B-4C30-B3D1-DBC1DD43315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307D5-6BDE-4454-93CA-7874426BC01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FA7489-B57C-442D-8F1F-50765E725AE5}"/>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6" name="Footer Placeholder 5">
            <a:extLst>
              <a:ext uri="{FF2B5EF4-FFF2-40B4-BE49-F238E27FC236}">
                <a16:creationId xmlns:a16="http://schemas.microsoft.com/office/drawing/2014/main" id="{B1028CAE-EF3C-4CAC-9DF9-BF7537507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D8DC1-7B25-4264-937E-5EB7A8244FA7}"/>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803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55F3-0B6D-4921-A193-8C2332268A7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EFB03F-B633-4B66-8775-DB9AFEEAA74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2ADA3-C46B-4E4E-89BF-D231545CFDE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418E7-A466-416B-B058-7184A883B85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DE03DF-0D23-4188-B09B-AA7D8C4FDEE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E38C6-C7E2-4A3A-BD48-548581A56105}"/>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8" name="Footer Placeholder 7">
            <a:extLst>
              <a:ext uri="{FF2B5EF4-FFF2-40B4-BE49-F238E27FC236}">
                <a16:creationId xmlns:a16="http://schemas.microsoft.com/office/drawing/2014/main" id="{64FBB469-5510-4A28-A417-284F697D24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48A35C-48DE-48CC-91C6-906344AF9783}"/>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01070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9BAB-6A02-4369-B42A-22BB986EB1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823D8-FFC6-43DB-941C-B92E4BA4D01F}"/>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4" name="Footer Placeholder 3">
            <a:extLst>
              <a:ext uri="{FF2B5EF4-FFF2-40B4-BE49-F238E27FC236}">
                <a16:creationId xmlns:a16="http://schemas.microsoft.com/office/drawing/2014/main" id="{658E2FAD-A20B-423F-857A-9433BD047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6D57F7-1D64-4C3C-AACE-ED4A960B68F5}"/>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668676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99CE47-92B2-4BCD-BC21-BCDD0F3ECF89}"/>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3" name="Footer Placeholder 2">
            <a:extLst>
              <a:ext uri="{FF2B5EF4-FFF2-40B4-BE49-F238E27FC236}">
                <a16:creationId xmlns:a16="http://schemas.microsoft.com/office/drawing/2014/main" id="{BCCE6271-228F-40C1-AD38-713583FDE2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5455E1-A412-4788-A3D9-65A0E82AABFA}"/>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356140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8BE9-57A9-4C8A-A98C-2BD685862D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0B9E285-8DA1-441C-ACAC-6CFF96FCD53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65465-6FBF-41E9-8B30-53A144A2D9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255A5-8FD6-4AA9-A5EA-D0B5F9FB39D3}"/>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6" name="Footer Placeholder 5">
            <a:extLst>
              <a:ext uri="{FF2B5EF4-FFF2-40B4-BE49-F238E27FC236}">
                <a16:creationId xmlns:a16="http://schemas.microsoft.com/office/drawing/2014/main" id="{97A75B50-4F54-4E8A-B3DD-ABF070666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9757D-ABA8-411C-9A5A-E8E54CA40D39}"/>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73948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52394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D35E-F670-4231-9A58-0E63954378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AE87760-A690-40AB-BCF0-55AAF93B591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1719E2A-1F82-4922-A528-146D11CACBC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D94DAFA-AA28-4A75-B1F9-1ADF37BD0F12}"/>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6" name="Footer Placeholder 5">
            <a:extLst>
              <a:ext uri="{FF2B5EF4-FFF2-40B4-BE49-F238E27FC236}">
                <a16:creationId xmlns:a16="http://schemas.microsoft.com/office/drawing/2014/main" id="{A54AAC06-AA03-485C-9CA1-1812DBAEF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7073E-8C79-4C8A-91F6-547626B8D776}"/>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71020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8C04-9EE9-4467-86BF-4A7BAB366E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A041A9-8D74-4BD4-9A6B-4D08015B8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C4EDE-CDEC-4E58-A0F0-A9B55B31EDC1}"/>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5" name="Footer Placeholder 4">
            <a:extLst>
              <a:ext uri="{FF2B5EF4-FFF2-40B4-BE49-F238E27FC236}">
                <a16:creationId xmlns:a16="http://schemas.microsoft.com/office/drawing/2014/main" id="{AE5AC3CC-F280-4619-9439-CCE410B72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10B42-F8A8-4E3B-889F-3A04A36BA36D}"/>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667071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7CCC5-B11C-48C7-AF03-BF38CCE5663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8AC3A8-9F83-4DCB-966A-3B5591D99B1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2C430-2E44-4801-B015-F071F082E847}"/>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5" name="Footer Placeholder 4">
            <a:extLst>
              <a:ext uri="{FF2B5EF4-FFF2-40B4-BE49-F238E27FC236}">
                <a16:creationId xmlns:a16="http://schemas.microsoft.com/office/drawing/2014/main" id="{59AA0E16-1B00-4456-94EA-3902AAD10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38D68-6F06-46A3-A973-80FF098389A4}"/>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7921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11332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401357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7BB0B-91D3-CE4B-9216-DB308A003CFF}" type="datetimeFigureOut">
              <a:rPr lang="en-US" smtClean="0"/>
              <a:t>12/30/2022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81189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7BB0B-91D3-CE4B-9216-DB308A003CFF}" type="datetimeFigureOut">
              <a:rPr lang="en-US" smtClean="0"/>
              <a:t>12/30/2022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61052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7BB0B-91D3-CE4B-9216-DB308A003CFF}" type="datetimeFigureOut">
              <a:rPr lang="en-US" smtClean="0"/>
              <a:t>12/30/2022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2491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846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61932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1962F-A89C-859B-CA13-AAD30D99AB77}"/>
              </a:ext>
            </a:extLst>
          </p:cNvPr>
          <p:cNvPicPr>
            <a:picLocks noChangeAspect="1"/>
          </p:cNvPicPr>
          <p:nvPr userDrawn="1"/>
        </p:nvPicPr>
        <p:blipFill>
          <a:blip r:embed="rId1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F7BB0B-91D3-CE4B-9216-DB308A003CFF}" type="datetimeFigureOut">
              <a:rPr lang="en-US" smtClean="0"/>
              <a:t>12/30/2022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248431-2090-E848-83EC-AEF84EB13E35}" type="slidenum">
              <a:rPr lang="en-US" smtClean="0"/>
              <a:t>‹#›</a:t>
            </a:fld>
            <a:endParaRPr lang="en-US"/>
          </a:p>
        </p:txBody>
      </p:sp>
    </p:spTree>
    <p:extLst>
      <p:ext uri="{BB962C8B-B14F-4D97-AF65-F5344CB8AC3E}">
        <p14:creationId xmlns:p14="http://schemas.microsoft.com/office/powerpoint/2010/main" val="318586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BCD76-4399-4B0E-A85F-AFF38855745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D0E78-04F2-4A96-9F78-B8E981C5C79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82E56-69C7-4DF3-A7EF-2BA89E2CD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E29661-C1DE-493D-B635-DC3698DA690B}" type="datetimeFigureOut">
              <a:rPr lang="en-US" smtClean="0"/>
              <a:t>12/30/2022</a:t>
            </a:fld>
            <a:endParaRPr lang="en-US"/>
          </a:p>
        </p:txBody>
      </p:sp>
      <p:sp>
        <p:nvSpPr>
          <p:cNvPr id="5" name="Footer Placeholder 4">
            <a:extLst>
              <a:ext uri="{FF2B5EF4-FFF2-40B4-BE49-F238E27FC236}">
                <a16:creationId xmlns:a16="http://schemas.microsoft.com/office/drawing/2014/main" id="{E68C5246-C8A7-4352-8EF0-F11FB2E9AF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2DB2CD-338C-44B8-9E65-FE89AC16C68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07349C9-E057-4645-A72B-95308882C0DA}" type="slidenum">
              <a:rPr lang="en-US" smtClean="0"/>
              <a:t>‹#›</a:t>
            </a:fld>
            <a:endParaRPr lang="en-US"/>
          </a:p>
        </p:txBody>
      </p:sp>
    </p:spTree>
    <p:extLst>
      <p:ext uri="{BB962C8B-B14F-4D97-AF65-F5344CB8AC3E}">
        <p14:creationId xmlns:p14="http://schemas.microsoft.com/office/powerpoint/2010/main" val="3348979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9.xml"/><Relationship Id="rId7" Type="http://schemas.openxmlformats.org/officeDocument/2006/relationships/hyperlink" Target="https://www.preschools.sa.gov.au/settlers-farm-campus-kindergarten/our-centre/show-and-tell"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eg"/><Relationship Id="rId5" Type="http://schemas.microsoft.com/office/2018/10/relationships/comments" Target="../comments/modernComment_22C_5CD7DD5F.xml"/><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ercim-news.ercim.eu/en92/special/smart-energy-consumption-feedback--connecting-smartphones-to-smart-meter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gilchristlaura/40636711553"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hyperlink" Target="https://www.rawpixel.com/image/192846/premium-photo-image-bullying-adolescent-asian-ethnicity" TargetMode="Externa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1"/><Relationship Id="rId5" Type="http://schemas.openxmlformats.org/officeDocument/2006/relationships/notesSlide" Target="../notesSlides/notesSlide1.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microsoft.com/office/2018/10/relationships/comments" Target="../comments/modernComment_217_48CE7A61.xml"/><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wallpaperflare.com/women-mood-brunette-crying-face-girl-sad-tears-woman-wallpaper-caybb" TargetMode="External"/><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5.m4a"/><Relationship Id="rId7" Type="http://schemas.openxmlformats.org/officeDocument/2006/relationships/hyperlink" Target="https://www.flickr.com/photos/davegray/147874576/" TargetMode="External"/><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hyperlink" Target="http://researchoutreach.org/articles/sleep-key-antisocial-behaviour-young-people/" TargetMode="External"/><Relationship Id="rId3" Type="http://schemas.openxmlformats.org/officeDocument/2006/relationships/audio" Target="../media/media6.m4a"/><Relationship Id="rId7" Type="http://schemas.openxmlformats.org/officeDocument/2006/relationships/image" Target="../media/image8.jpg"/><Relationship Id="rId2" Type="http://schemas.microsoft.com/office/2007/relationships/media" Target="../media/media6.m4a"/><Relationship Id="rId1" Type="http://schemas.openxmlformats.org/officeDocument/2006/relationships/tags" Target="../tags/tag4.xml"/><Relationship Id="rId6" Type="http://schemas.microsoft.com/office/2018/10/relationships/comments" Target="../comments/modernComment_15A_CC473142.xml"/><Relationship Id="rId5" Type="http://schemas.openxmlformats.org/officeDocument/2006/relationships/notesSlide" Target="../notesSlides/notesSlide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DA51-7E17-1D71-78E3-3E0355126979}"/>
              </a:ext>
            </a:extLst>
          </p:cNvPr>
          <p:cNvSpPr>
            <a:spLocks noGrp="1"/>
          </p:cNvSpPr>
          <p:nvPr>
            <p:ph type="ctrTitle"/>
          </p:nvPr>
        </p:nvSpPr>
        <p:spPr/>
        <p:txBody>
          <a:bodyPr>
            <a:normAutofit/>
          </a:bodyPr>
          <a:lstStyle/>
          <a:p>
            <a:r>
              <a:rPr lang="en-US" dirty="0"/>
              <a:t>Restorative Approaches:</a:t>
            </a:r>
            <a:br>
              <a:rPr lang="en-US" dirty="0"/>
            </a:br>
            <a:r>
              <a:rPr lang="en-US" dirty="0"/>
              <a:t>How Did You Feel?</a:t>
            </a:r>
          </a:p>
        </p:txBody>
      </p:sp>
      <p:sp>
        <p:nvSpPr>
          <p:cNvPr id="3" name="Subtitle 2">
            <a:extLst>
              <a:ext uri="{FF2B5EF4-FFF2-40B4-BE49-F238E27FC236}">
                <a16:creationId xmlns:a16="http://schemas.microsoft.com/office/drawing/2014/main" id="{E77AC8A6-081E-AB8D-D391-FD496728488A}"/>
              </a:ext>
            </a:extLst>
          </p:cNvPr>
          <p:cNvSpPr>
            <a:spLocks noGrp="1"/>
          </p:cNvSpPr>
          <p:nvPr>
            <p:ph type="subTitle" idx="1"/>
          </p:nvPr>
        </p:nvSpPr>
        <p:spPr>
          <a:xfrm>
            <a:off x="1143000" y="2890684"/>
            <a:ext cx="6858000" cy="1052666"/>
          </a:xfrm>
        </p:spPr>
        <p:txBody>
          <a:bodyPr/>
          <a:lstStyle/>
          <a:p>
            <a:r>
              <a:rPr lang="en-US" dirty="0"/>
              <a:t>Restorative Approaches Lesson 4</a:t>
            </a:r>
          </a:p>
        </p:txBody>
      </p:sp>
      <p:sp>
        <p:nvSpPr>
          <p:cNvPr id="4" name="TextBox 3">
            <a:extLst>
              <a:ext uri="{FF2B5EF4-FFF2-40B4-BE49-F238E27FC236}">
                <a16:creationId xmlns:a16="http://schemas.microsoft.com/office/drawing/2014/main" id="{78E66F46-E703-4C08-8C01-998B65ADEC74}"/>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265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51E2-3C6D-4CC7-A5CC-ACEB5ECFECC1}"/>
              </a:ext>
            </a:extLst>
          </p:cNvPr>
          <p:cNvSpPr>
            <a:spLocks noGrp="1"/>
          </p:cNvSpPr>
          <p:nvPr>
            <p:ph type="title"/>
          </p:nvPr>
        </p:nvSpPr>
        <p:spPr>
          <a:xfrm>
            <a:off x="4885341" y="273844"/>
            <a:ext cx="3630008" cy="1355479"/>
          </a:xfrm>
        </p:spPr>
        <p:txBody>
          <a:bodyPr vert="horz" lIns="68580" tIns="34290" rIns="68580" bIns="34290" rtlCol="0" anchor="ctr">
            <a:normAutofit/>
          </a:bodyPr>
          <a:lstStyle/>
          <a:p>
            <a:r>
              <a:rPr lang="en-US" sz="2775"/>
              <a:t>Restorative Approaches </a:t>
            </a:r>
            <a:r>
              <a:rPr lang="en-US" sz="2775" dirty="0"/>
              <a:t>Empower and Support</a:t>
            </a:r>
            <a:endParaRPr lang="en-US" sz="2775" dirty="0">
              <a:cs typeface="Calibri Light"/>
            </a:endParaRPr>
          </a:p>
        </p:txBody>
      </p:sp>
      <p:pic>
        <p:nvPicPr>
          <p:cNvPr id="11" name="Picture Placeholder 10" descr="A picture containing indoor&#10;&#10;Description automatically generated">
            <a:extLst>
              <a:ext uri="{FF2B5EF4-FFF2-40B4-BE49-F238E27FC236}">
                <a16:creationId xmlns:a16="http://schemas.microsoft.com/office/drawing/2014/main" id="{E9ADCF28-E3E2-4BB1-A7A5-CCC2862ADB77}"/>
              </a:ext>
            </a:extLst>
          </p:cNvPr>
          <p:cNvPicPr>
            <a:picLocks noGrp="1" noChangeAspect="1"/>
          </p:cNvPicPr>
          <p:nvPr>
            <p:ph type="pic" idx="1"/>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032" t="2" r="7011"/>
          <a:stretch/>
        </p:blipFill>
        <p:spPr>
          <a:xfrm>
            <a:off x="15"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 Placeholder 3">
            <a:extLst>
              <a:ext uri="{FF2B5EF4-FFF2-40B4-BE49-F238E27FC236}">
                <a16:creationId xmlns:a16="http://schemas.microsoft.com/office/drawing/2014/main" id="{0C4CC26C-FC12-40DF-886D-94CBB9DE6D22}"/>
              </a:ext>
            </a:extLst>
          </p:cNvPr>
          <p:cNvSpPr>
            <a:spLocks noGrp="1"/>
          </p:cNvSpPr>
          <p:nvPr>
            <p:ph type="body" sz="half" idx="2"/>
          </p:nvPr>
        </p:nvSpPr>
        <p:spPr>
          <a:xfrm>
            <a:off x="4460167" y="1749973"/>
            <a:ext cx="4055182" cy="2882750"/>
          </a:xfrm>
        </p:spPr>
        <p:txBody>
          <a:bodyPr vert="horz" lIns="68580" tIns="34290" rIns="68580" bIns="34290" rtlCol="0" anchor="t">
            <a:noAutofit/>
          </a:bodyPr>
          <a:lstStyle/>
          <a:p>
            <a:pPr indent="-171450">
              <a:buFont typeface="Arial" panose="020B0604020202020204" pitchFamily="34" charset="0"/>
              <a:buChar char="•"/>
            </a:pPr>
            <a:r>
              <a:rPr lang="en-US" sz="1875" dirty="0">
                <a:cs typeface="Calibri"/>
              </a:rPr>
              <a:t>BOTH the persons affected and those responsible for causing the harm.</a:t>
            </a:r>
          </a:p>
          <a:p>
            <a:pPr indent="-171450">
              <a:buFont typeface="Arial" panose="020B0604020202020204" pitchFamily="34" charset="0"/>
              <a:buChar char="•"/>
            </a:pPr>
            <a:endParaRPr lang="en-US" sz="1875" dirty="0">
              <a:cs typeface="Calibri"/>
            </a:endParaRPr>
          </a:p>
          <a:p>
            <a:pPr indent="-171450">
              <a:buFont typeface="Arial" panose="020B0604020202020204" pitchFamily="34" charset="0"/>
              <a:buChar char="•"/>
            </a:pPr>
            <a:r>
              <a:rPr lang="en-US" sz="1875" dirty="0">
                <a:cs typeface="Calibri"/>
              </a:rPr>
              <a:t>By distinguishing the (unacceptable) deed from the do-er (a valuable member of our community) restorative approaches can help those responsible clear their name and not be defined by one poor choice they made.</a:t>
            </a:r>
          </a:p>
        </p:txBody>
      </p:sp>
      <p:sp>
        <p:nvSpPr>
          <p:cNvPr id="13" name="TextBox 12">
            <a:extLst>
              <a:ext uri="{FF2B5EF4-FFF2-40B4-BE49-F238E27FC236}">
                <a16:creationId xmlns:a16="http://schemas.microsoft.com/office/drawing/2014/main" id="{25A98C66-1E3E-40E8-9116-52B53C278E41}"/>
              </a:ext>
            </a:extLst>
          </p:cNvPr>
          <p:cNvSpPr txBox="1"/>
          <p:nvPr/>
        </p:nvSpPr>
        <p:spPr>
          <a:xfrm>
            <a:off x="78953" y="4903766"/>
            <a:ext cx="1675459" cy="173124"/>
          </a:xfrm>
          <a:prstGeom prst="rect">
            <a:avLst/>
          </a:prstGeom>
          <a:solidFill>
            <a:srgbClr val="000000"/>
          </a:solidFill>
        </p:spPr>
        <p:txBody>
          <a:bodyPr wrap="none" rtlCol="0">
            <a:spAutoFit/>
          </a:bodyPr>
          <a:lstStyle/>
          <a:p>
            <a:pPr algn="r">
              <a:spcAft>
                <a:spcPts val="450"/>
              </a:spcAft>
            </a:pPr>
            <a:r>
              <a:rPr lang="en-US" sz="525" dirty="0">
                <a:solidFill>
                  <a:srgbClr val="FFFFFF"/>
                </a:solidFill>
                <a:hlinkClick r:id="rId7" tooltip="https://www.preschools.sa.gov.au/settlers-farm-campus-kindergarten/our-centre/show-and-tell">
                  <a:extLst>
                    <a:ext uri="{A12FA001-AC4F-418D-AE19-62706E023703}">
                      <ahyp:hlinkClr xmlns:ahyp="http://schemas.microsoft.com/office/drawing/2018/hyperlinkcolor" val="tx"/>
                    </a:ext>
                  </a:extLst>
                </a:hlinkClick>
              </a:rPr>
              <a:t>This Photo</a:t>
            </a:r>
            <a:r>
              <a:rPr lang="en-US" sz="525" dirty="0">
                <a:solidFill>
                  <a:srgbClr val="FFFFFF"/>
                </a:solidFill>
              </a:rPr>
              <a:t> by Unknown Author is licensed under </a:t>
            </a:r>
            <a:r>
              <a:rPr lang="en-US" sz="525" dirty="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525" dirty="0">
              <a:solidFill>
                <a:srgbClr val="FFFFFF"/>
              </a:solidFill>
            </a:endParaRPr>
          </a:p>
        </p:txBody>
      </p:sp>
      <p:pic>
        <p:nvPicPr>
          <p:cNvPr id="9" name="Picture 2" descr="© Maryland Carey Law Center for Dispute Resolution, 2022">
            <a:extLst>
              <a:ext uri="{FF2B5EF4-FFF2-40B4-BE49-F238E27FC236}">
                <a16:creationId xmlns:a16="http://schemas.microsoft.com/office/drawing/2014/main" id="{37600F2C-BC1A-4536-BF9C-8862DE44A2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9094" y="4753769"/>
            <a:ext cx="4112419" cy="3000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E366A08-4F5F-4E95-948A-257CC5FCAF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24900" y="4724400"/>
            <a:ext cx="304800" cy="304800"/>
          </a:xfrm>
          <a:prstGeom prst="rect">
            <a:avLst/>
          </a:prstGeom>
        </p:spPr>
      </p:pic>
    </p:spTree>
    <p:extLst>
      <p:ext uri="{BB962C8B-B14F-4D97-AF65-F5344CB8AC3E}">
        <p14:creationId xmlns:p14="http://schemas.microsoft.com/office/powerpoint/2010/main" val="1557650783"/>
      </p:ext>
    </p:extLst>
  </p:cSld>
  <p:clrMapOvr>
    <a:masterClrMapping/>
  </p:clrMapOvr>
  <mc:AlternateContent xmlns:mc="http://schemas.openxmlformats.org/markup-compatibility/2006" xmlns:p14="http://schemas.microsoft.com/office/powerpoint/2010/main">
    <mc:Choice Requires="p14">
      <p:transition spd="slow" p14:dur="2000" advTm="82207"/>
    </mc:Choice>
    <mc:Fallback xmlns="">
      <p:transition spd="slow" advTm="8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BEC4-2F94-48EB-B8CA-4A925618D427}"/>
              </a:ext>
            </a:extLst>
          </p:cNvPr>
          <p:cNvSpPr>
            <a:spLocks noGrp="1"/>
          </p:cNvSpPr>
          <p:nvPr>
            <p:ph type="title"/>
          </p:nvPr>
        </p:nvSpPr>
        <p:spPr>
          <a:xfrm>
            <a:off x="628650" y="510777"/>
            <a:ext cx="7886700" cy="994172"/>
          </a:xfrm>
        </p:spPr>
        <p:txBody>
          <a:bodyPr/>
          <a:lstStyle/>
          <a:p>
            <a:r>
              <a:rPr lang="en-US"/>
              <a:t>Sitting in your chairs . . .</a:t>
            </a:r>
            <a:endParaRPr lang="en-US" dirty="0"/>
          </a:p>
        </p:txBody>
      </p:sp>
      <p:sp>
        <p:nvSpPr>
          <p:cNvPr id="3" name="Content Placeholder 2">
            <a:extLst>
              <a:ext uri="{FF2B5EF4-FFF2-40B4-BE49-F238E27FC236}">
                <a16:creationId xmlns:a16="http://schemas.microsoft.com/office/drawing/2014/main" id="{23E336E7-B1B0-427B-86C9-26DAB8161279}"/>
              </a:ext>
            </a:extLst>
          </p:cNvPr>
          <p:cNvSpPr>
            <a:spLocks noGrp="1"/>
          </p:cNvSpPr>
          <p:nvPr>
            <p:ph idx="1"/>
          </p:nvPr>
        </p:nvSpPr>
        <p:spPr>
          <a:xfrm>
            <a:off x="628650" y="1592825"/>
            <a:ext cx="7886700" cy="3039897"/>
          </a:xfrm>
        </p:spPr>
        <p:txBody>
          <a:bodyPr vert="horz" lIns="91440" tIns="45720" rIns="91440" bIns="45720" rtlCol="0" anchor="t">
            <a:normAutofit/>
          </a:bodyPr>
          <a:lstStyle/>
          <a:p>
            <a:r>
              <a:rPr lang="en-US" sz="2400" dirty="0"/>
              <a:t>Take a moment to get quiet and calm.</a:t>
            </a:r>
            <a:endParaRPr lang="en-US" sz="2400" dirty="0">
              <a:cs typeface="Calibri"/>
            </a:endParaRPr>
          </a:p>
          <a:p>
            <a:r>
              <a:rPr lang="en-US" sz="2400" dirty="0"/>
              <a:t>Take a deep, cleansing breath that fills your lungs, then exhale slowly.</a:t>
            </a:r>
            <a:endParaRPr lang="en-US" sz="2400" dirty="0">
              <a:cs typeface="Calibri"/>
            </a:endParaRPr>
          </a:p>
          <a:p>
            <a:r>
              <a:rPr lang="en-US" sz="2400" dirty="0"/>
              <a:t>Repeat two more times so you’ve taken three full, deep breaths.</a:t>
            </a:r>
            <a:endParaRPr lang="en-US" sz="2400" dirty="0">
              <a:cs typeface="Calibri"/>
            </a:endParaRPr>
          </a:p>
        </p:txBody>
      </p:sp>
      <p:sp>
        <p:nvSpPr>
          <p:cNvPr id="4" name="TextBox 3">
            <a:extLst>
              <a:ext uri="{FF2B5EF4-FFF2-40B4-BE49-F238E27FC236}">
                <a16:creationId xmlns:a16="http://schemas.microsoft.com/office/drawing/2014/main" id="{F009D42A-212B-4470-866A-23ED5A60FE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endParaRPr lang="en-US" sz="1000" dirty="0">
              <a:effectLst/>
              <a:latin typeface="+mj-lt"/>
              <a:ea typeface="Calibri" panose="020F0502020204030204" pitchFamily="34" charset="0"/>
            </a:endParaRPr>
          </a:p>
        </p:txBody>
      </p:sp>
    </p:spTree>
    <p:extLst>
      <p:ext uri="{BB962C8B-B14F-4D97-AF65-F5344CB8AC3E}">
        <p14:creationId xmlns:p14="http://schemas.microsoft.com/office/powerpoint/2010/main" val="357405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96E3-7829-4311-B498-3D4836B142F1}"/>
              </a:ext>
            </a:extLst>
          </p:cNvPr>
          <p:cNvSpPr>
            <a:spLocks noGrp="1"/>
          </p:cNvSpPr>
          <p:nvPr>
            <p:ph type="title"/>
          </p:nvPr>
        </p:nvSpPr>
        <p:spPr>
          <a:xfrm>
            <a:off x="360759" y="2814636"/>
            <a:ext cx="2468166" cy="1196925"/>
          </a:xfrm>
        </p:spPr>
        <p:txBody>
          <a:bodyPr anchor="ctr">
            <a:normAutofit fontScale="90000"/>
          </a:bodyPr>
          <a:lstStyle/>
          <a:p>
            <a:r>
              <a:rPr lang="en-US" sz="2800" dirty="0"/>
              <a:t>Remember How to use the Talking Piece?</a:t>
            </a:r>
            <a:endParaRPr lang="en-US" sz="2700" dirty="0"/>
          </a:p>
        </p:txBody>
      </p:sp>
      <p:pic>
        <p:nvPicPr>
          <p:cNvPr id="4" name="Picture 3">
            <a:extLst>
              <a:ext uri="{FF2B5EF4-FFF2-40B4-BE49-F238E27FC236}">
                <a16:creationId xmlns:a16="http://schemas.microsoft.com/office/drawing/2014/main" id="{A67F1509-7B55-4F03-B887-5DC851FF56E2}"/>
              </a:ext>
            </a:extLst>
          </p:cNvPr>
          <p:cNvPicPr>
            <a:picLocks noChangeAspect="1"/>
          </p:cNvPicPr>
          <p:nvPr/>
        </p:nvPicPr>
        <p:blipFill>
          <a:blip r:embed="rId2"/>
          <a:srcRect t="38549" b="38549"/>
          <a:stretch/>
        </p:blipFill>
        <p:spPr>
          <a:xfrm>
            <a:off x="0" y="0"/>
            <a:ext cx="9248104" cy="281463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6" name="Content Placeholder 2">
            <a:extLst>
              <a:ext uri="{FF2B5EF4-FFF2-40B4-BE49-F238E27FC236}">
                <a16:creationId xmlns:a16="http://schemas.microsoft.com/office/drawing/2014/main" id="{C9346487-110F-9BDC-24CD-96E2903FA6A6}"/>
              </a:ext>
            </a:extLst>
          </p:cNvPr>
          <p:cNvGraphicFramePr>
            <a:graphicFrameLocks noGrp="1"/>
          </p:cNvGraphicFramePr>
          <p:nvPr>
            <p:ph idx="1"/>
            <p:extLst>
              <p:ext uri="{D42A27DB-BD31-4B8C-83A1-F6EECF244321}">
                <p14:modId xmlns:p14="http://schemas.microsoft.com/office/powerpoint/2010/main" val="1807125651"/>
              </p:ext>
            </p:extLst>
          </p:nvPr>
        </p:nvGraphicFramePr>
        <p:xfrm>
          <a:off x="2872987" y="2418735"/>
          <a:ext cx="5920506" cy="1858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1218090-C3FE-4660-B671-A3F0E4545E5B}"/>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91106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2FFC-4649-414F-8B0D-9572A4E04565}"/>
              </a:ext>
            </a:extLst>
          </p:cNvPr>
          <p:cNvSpPr>
            <a:spLocks noGrp="1"/>
          </p:cNvSpPr>
          <p:nvPr>
            <p:ph type="title"/>
          </p:nvPr>
        </p:nvSpPr>
        <p:spPr>
          <a:xfrm>
            <a:off x="4813299" y="367902"/>
            <a:ext cx="3968748" cy="1221582"/>
          </a:xfrm>
        </p:spPr>
        <p:txBody>
          <a:bodyPr anchor="b">
            <a:normAutofit/>
          </a:bodyPr>
          <a:lstStyle/>
          <a:p>
            <a:r>
              <a:rPr lang="en-US" sz="3000" dirty="0"/>
              <a:t>The Seven Core Assumptions</a:t>
            </a:r>
          </a:p>
        </p:txBody>
      </p:sp>
      <p:pic>
        <p:nvPicPr>
          <p:cNvPr id="5" name="Picture 4">
            <a:extLst>
              <a:ext uri="{FF2B5EF4-FFF2-40B4-BE49-F238E27FC236}">
                <a16:creationId xmlns:a16="http://schemas.microsoft.com/office/drawing/2014/main" id="{FC15F044-3ED2-46D9-9F08-6D551A337729}"/>
              </a:ext>
            </a:extLst>
          </p:cNvPr>
          <p:cNvPicPr>
            <a:picLocks noChangeAspect="1"/>
          </p:cNvPicPr>
          <p:nvPr/>
        </p:nvPicPr>
        <p:blipFill rotWithShape="1">
          <a:blip r:embed="rId2"/>
          <a:srcRect r="-2" b="459"/>
          <a:stretch/>
        </p:blipFill>
        <p:spPr>
          <a:xfrm>
            <a:off x="1" y="-83762"/>
            <a:ext cx="4571999" cy="522726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DD0B493-D8EC-4307-AB3C-8E02E5C63333}"/>
              </a:ext>
            </a:extLst>
          </p:cNvPr>
          <p:cNvSpPr>
            <a:spLocks noGrp="1"/>
          </p:cNvSpPr>
          <p:nvPr>
            <p:ph idx="1"/>
          </p:nvPr>
        </p:nvSpPr>
        <p:spPr>
          <a:xfrm>
            <a:off x="4910004" y="1703157"/>
            <a:ext cx="3968749" cy="2910724"/>
          </a:xfrm>
        </p:spPr>
        <p:txBody>
          <a:bodyPr>
            <a:normAutofit lnSpcReduction="10000"/>
          </a:bodyPr>
          <a:lstStyle/>
          <a:p>
            <a:r>
              <a:rPr lang="en-US" sz="1600" dirty="0"/>
              <a:t>Read this slide together, with the first person starting with the text in number 1, then the person to their right reading the text in number 2, and so on around the circle.</a:t>
            </a:r>
          </a:p>
          <a:p>
            <a:r>
              <a:rPr lang="en-US" sz="1600" dirty="0"/>
              <a:t>When someone has read number 7, the person to their right begins again, reading number 1 until everyone has had a chance to read one core assumption.</a:t>
            </a:r>
          </a:p>
          <a:p>
            <a:r>
              <a:rPr lang="en-US" sz="1600" dirty="0"/>
              <a:t>If you prefer not to read, simply say “pass” and the next person can take the next number.</a:t>
            </a:r>
          </a:p>
          <a:p>
            <a:endParaRPr lang="en-US" sz="1400" dirty="0"/>
          </a:p>
        </p:txBody>
      </p:sp>
    </p:spTree>
    <p:extLst>
      <p:ext uri="{BB962C8B-B14F-4D97-AF65-F5344CB8AC3E}">
        <p14:creationId xmlns:p14="http://schemas.microsoft.com/office/powerpoint/2010/main" val="1973576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8C73-7D04-42EF-8303-DE8EA7E46EE1}"/>
              </a:ext>
            </a:extLst>
          </p:cNvPr>
          <p:cNvSpPr>
            <a:spLocks noGrp="1"/>
          </p:cNvSpPr>
          <p:nvPr>
            <p:ph type="title"/>
          </p:nvPr>
        </p:nvSpPr>
        <p:spPr>
          <a:xfrm>
            <a:off x="628650" y="607634"/>
            <a:ext cx="7886700" cy="660382"/>
          </a:xfrm>
        </p:spPr>
        <p:txBody>
          <a:bodyPr/>
          <a:lstStyle/>
          <a:p>
            <a:r>
              <a:rPr lang="en-US" dirty="0"/>
              <a:t>Review Your Guidelines</a:t>
            </a:r>
          </a:p>
        </p:txBody>
      </p:sp>
      <p:sp>
        <p:nvSpPr>
          <p:cNvPr id="3" name="Content Placeholder 2">
            <a:extLst>
              <a:ext uri="{FF2B5EF4-FFF2-40B4-BE49-F238E27FC236}">
                <a16:creationId xmlns:a16="http://schemas.microsoft.com/office/drawing/2014/main" id="{D424B90E-F22C-4F62-B7EB-A757EB804048}"/>
              </a:ext>
            </a:extLst>
          </p:cNvPr>
          <p:cNvSpPr>
            <a:spLocks noGrp="1"/>
          </p:cNvSpPr>
          <p:nvPr>
            <p:ph idx="1"/>
          </p:nvPr>
        </p:nvSpPr>
        <p:spPr>
          <a:xfrm>
            <a:off x="628650" y="1268016"/>
            <a:ext cx="7886700" cy="3263504"/>
          </a:xfrm>
        </p:spPr>
        <p:txBody>
          <a:bodyPr>
            <a:normAutofit/>
          </a:bodyPr>
          <a:lstStyle/>
          <a:p>
            <a:r>
              <a:rPr lang="en-US" dirty="0"/>
              <a:t>Look at the guidelines you adopted in the last lesson. </a:t>
            </a:r>
          </a:p>
          <a:p>
            <a:endParaRPr lang="en-US" sz="900" dirty="0"/>
          </a:p>
          <a:p>
            <a:r>
              <a:rPr lang="en-US" dirty="0"/>
              <a:t>Do they include what’s needed to help you feel safe and comfortable when you participate in circle? </a:t>
            </a:r>
          </a:p>
          <a:p>
            <a:pPr lvl="1"/>
            <a:r>
              <a:rPr lang="en-US" dirty="0"/>
              <a:t>Show your agreement with a thumbs-up or use a thumbs down to indicate that you want to make some changes. </a:t>
            </a:r>
          </a:p>
          <a:p>
            <a:endParaRPr lang="en-US" sz="900" dirty="0"/>
          </a:p>
          <a:p>
            <a:r>
              <a:rPr lang="en-US" dirty="0"/>
              <a:t>If you need to add, remove, or modify any part of the Guidelines, follow the process from the last lesson until everyone agrees to each element. </a:t>
            </a:r>
          </a:p>
        </p:txBody>
      </p:sp>
      <p:sp>
        <p:nvSpPr>
          <p:cNvPr id="4" name="TextBox 3">
            <a:extLst>
              <a:ext uri="{FF2B5EF4-FFF2-40B4-BE49-F238E27FC236}">
                <a16:creationId xmlns:a16="http://schemas.microsoft.com/office/drawing/2014/main" id="{19AEB6C2-FA12-45F2-8E3E-26928C0D73C6}"/>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38362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B598BB-BDDB-4094-8F2C-4F161E4EAAF1}"/>
              </a:ext>
            </a:extLst>
          </p:cNvPr>
          <p:cNvSpPr>
            <a:spLocks noGrp="1"/>
          </p:cNvSpPr>
          <p:nvPr>
            <p:ph type="title"/>
          </p:nvPr>
        </p:nvSpPr>
        <p:spPr>
          <a:xfrm>
            <a:off x="628650" y="535832"/>
            <a:ext cx="8229600" cy="857250"/>
          </a:xfrm>
        </p:spPr>
        <p:txBody>
          <a:bodyPr/>
          <a:lstStyle/>
          <a:p>
            <a:r>
              <a:rPr lang="en-US" dirty="0"/>
              <a:t>From Your 3x5 Card . . .</a:t>
            </a:r>
          </a:p>
        </p:txBody>
      </p:sp>
      <p:sp>
        <p:nvSpPr>
          <p:cNvPr id="10" name="Content Placeholder 2">
            <a:extLst>
              <a:ext uri="{FF2B5EF4-FFF2-40B4-BE49-F238E27FC236}">
                <a16:creationId xmlns:a16="http://schemas.microsoft.com/office/drawing/2014/main" id="{3A685DA6-F103-4DB0-A218-64BF677CEAC5}"/>
              </a:ext>
            </a:extLst>
          </p:cNvPr>
          <p:cNvSpPr>
            <a:spLocks noGrp="1"/>
          </p:cNvSpPr>
          <p:nvPr>
            <p:ph idx="1"/>
          </p:nvPr>
        </p:nvSpPr>
        <p:spPr>
          <a:xfrm>
            <a:off x="628650" y="1530647"/>
            <a:ext cx="7886700" cy="3056188"/>
          </a:xfrm>
        </p:spPr>
        <p:txBody>
          <a:bodyPr vert="horz" lIns="68580" tIns="34290" rIns="68580" bIns="34290" rtlCol="0" anchor="t">
            <a:normAutofit/>
          </a:bodyPr>
          <a:lstStyle/>
          <a:p>
            <a:r>
              <a:rPr lang="en-US" dirty="0"/>
              <a:t>When the talking piece comes to you, please share just </a:t>
            </a:r>
            <a:r>
              <a:rPr lang="en-US" dirty="0">
                <a:latin typeface="Arial Rounded MT Bold"/>
              </a:rPr>
              <a:t>one word</a:t>
            </a:r>
            <a:r>
              <a:rPr lang="en-US" dirty="0">
                <a:latin typeface="Forte"/>
              </a:rPr>
              <a:t> </a:t>
            </a:r>
            <a:r>
              <a:rPr lang="en-US" dirty="0"/>
              <a:t>on your card </a:t>
            </a:r>
            <a:r>
              <a:rPr lang="en-US" dirty="0">
                <a:latin typeface="Arial Rounded MT Bold"/>
              </a:rPr>
              <a:t>about being harmed</a:t>
            </a:r>
            <a:r>
              <a:rPr lang="en-US" dirty="0">
                <a:latin typeface="Forte"/>
              </a:rPr>
              <a:t> </a:t>
            </a:r>
            <a:r>
              <a:rPr lang="en-US" dirty="0"/>
              <a:t>that resonates with you.</a:t>
            </a:r>
          </a:p>
          <a:p>
            <a:r>
              <a:rPr lang="en-US" dirty="0"/>
              <a:t>Turn your card over and share </a:t>
            </a:r>
            <a:r>
              <a:rPr lang="en-US" dirty="0">
                <a:latin typeface="Arial Rounded MT Bold"/>
              </a:rPr>
              <a:t>one word</a:t>
            </a:r>
            <a:r>
              <a:rPr lang="en-US" dirty="0">
                <a:latin typeface="Forte"/>
              </a:rPr>
              <a:t> </a:t>
            </a:r>
            <a:r>
              <a:rPr lang="en-US" dirty="0"/>
              <a:t>on your card </a:t>
            </a:r>
            <a:r>
              <a:rPr lang="en-US" dirty="0">
                <a:latin typeface="Arial Rounded MT Bold"/>
              </a:rPr>
              <a:t>about causing harm </a:t>
            </a:r>
            <a:r>
              <a:rPr lang="en-US" dirty="0"/>
              <a:t>that resonates with you. </a:t>
            </a:r>
          </a:p>
          <a:p>
            <a:r>
              <a:rPr lang="en-US" dirty="0"/>
              <a:t>As you say your word, please lay your card down in the center of your circle.</a:t>
            </a:r>
            <a:endParaRPr lang="en-US"/>
          </a:p>
          <a:p>
            <a:pPr lvl="1"/>
            <a:r>
              <a:rPr lang="en-US" dirty="0"/>
              <a:t>Your words become the centerpiece of this circle and lesson. </a:t>
            </a:r>
          </a:p>
        </p:txBody>
      </p:sp>
      <p:sp>
        <p:nvSpPr>
          <p:cNvPr id="7" name="TextBox 6">
            <a:extLst>
              <a:ext uri="{FF2B5EF4-FFF2-40B4-BE49-F238E27FC236}">
                <a16:creationId xmlns:a16="http://schemas.microsoft.com/office/drawing/2014/main" id="{9F3C66F6-B9E8-4C1A-BD33-DEEE4D921D72}"/>
              </a:ext>
            </a:extLst>
          </p:cNvPr>
          <p:cNvSpPr txBox="1"/>
          <p:nvPr/>
        </p:nvSpPr>
        <p:spPr>
          <a:xfrm>
            <a:off x="422455" y="4772925"/>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2101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F2DFC-E901-43A5-A205-78D4E1F18986}"/>
              </a:ext>
            </a:extLst>
          </p:cNvPr>
          <p:cNvSpPr>
            <a:spLocks noGrp="1"/>
          </p:cNvSpPr>
          <p:nvPr>
            <p:ph type="title"/>
          </p:nvPr>
        </p:nvSpPr>
        <p:spPr>
          <a:xfrm>
            <a:off x="491490" y="273843"/>
            <a:ext cx="3840085" cy="1269596"/>
          </a:xfrm>
        </p:spPr>
        <p:txBody>
          <a:bodyPr>
            <a:normAutofit/>
          </a:bodyPr>
          <a:lstStyle/>
          <a:p>
            <a:r>
              <a:rPr lang="en-US" dirty="0"/>
              <a:t>Looking Ahead</a:t>
            </a: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699CCB-EDCC-4F98-B55E-7F6ABBC80FDC}"/>
              </a:ext>
            </a:extLst>
          </p:cNvPr>
          <p:cNvSpPr>
            <a:spLocks noGrp="1"/>
          </p:cNvSpPr>
          <p:nvPr>
            <p:ph idx="1"/>
          </p:nvPr>
        </p:nvSpPr>
        <p:spPr>
          <a:xfrm>
            <a:off x="491490" y="1931275"/>
            <a:ext cx="4923192" cy="2604837"/>
          </a:xfrm>
        </p:spPr>
        <p:txBody>
          <a:bodyPr vert="horz" lIns="91440" tIns="45720" rIns="91440" bIns="45720" rtlCol="0" anchor="t">
            <a:noAutofit/>
          </a:bodyPr>
          <a:lstStyle/>
          <a:p>
            <a:pPr marL="0" indent="0">
              <a:buNone/>
            </a:pPr>
            <a:r>
              <a:rPr lang="en-US" sz="1800" b="1" dirty="0"/>
              <a:t>These are heavy words that carry a lot of emotion.</a:t>
            </a:r>
            <a:r>
              <a:rPr lang="en-US" sz="1800" dirty="0"/>
              <a:t> There is no unacceptable word. Whatever you and your colleagues were        feeling is legitimate, but it takes energy to        carry around heavy feelings—especially        negative ones.</a:t>
            </a:r>
          </a:p>
          <a:p>
            <a:pPr marL="0" indent="0">
              <a:buNone/>
            </a:pPr>
            <a:r>
              <a:rPr lang="en-US" sz="1800" dirty="0"/>
              <a:t>Our next lessons explain restorative approaches and how they help release some of that heaviness.</a:t>
            </a:r>
            <a:endParaRPr lang="en-US" sz="1800" dirty="0">
              <a:cs typeface="Calibri"/>
            </a:endParaRPr>
          </a:p>
        </p:txBody>
      </p:sp>
      <p:pic>
        <p:nvPicPr>
          <p:cNvPr id="5" name="Picture 4" descr="A person holding a device&#10;&#10;Description automatically generated with low confidence">
            <a:extLst>
              <a:ext uri="{FF2B5EF4-FFF2-40B4-BE49-F238E27FC236}">
                <a16:creationId xmlns:a16="http://schemas.microsoft.com/office/drawing/2014/main" id="{ED163400-7F06-4B44-8CC3-B86E8CB8766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8715"/>
          <a:stretch/>
        </p:blipFill>
        <p:spPr>
          <a:xfrm>
            <a:off x="4507107" y="10"/>
            <a:ext cx="4734863" cy="51434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47E34588-EEAA-4105-B228-FB8ACED417AF}"/>
              </a:ext>
            </a:extLst>
          </p:cNvPr>
          <p:cNvSpPr txBox="1"/>
          <p:nvPr/>
        </p:nvSpPr>
        <p:spPr>
          <a:xfrm>
            <a:off x="6957183" y="49434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ercim-news.ercim.eu/en92/special/smart-energy-consumption-feedback--connecting-smartphones-to-smart-meter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01573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B893-1799-473E-AF8F-1895D7E854E5}"/>
              </a:ext>
            </a:extLst>
          </p:cNvPr>
          <p:cNvSpPr>
            <a:spLocks noGrp="1"/>
          </p:cNvSpPr>
          <p:nvPr>
            <p:ph type="title"/>
          </p:nvPr>
        </p:nvSpPr>
        <p:spPr>
          <a:xfrm>
            <a:off x="628650" y="510777"/>
            <a:ext cx="7886700" cy="789571"/>
          </a:xfrm>
        </p:spPr>
        <p:txBody>
          <a:bodyPr>
            <a:normAutofit/>
          </a:bodyPr>
          <a:lstStyle/>
          <a:p>
            <a:r>
              <a:rPr lang="en-US" sz="2800" dirty="0"/>
              <a:t>You Have Mastered Some Important Skills:</a:t>
            </a:r>
            <a:endParaRPr lang="en-US" dirty="0"/>
          </a:p>
        </p:txBody>
      </p:sp>
      <p:sp>
        <p:nvSpPr>
          <p:cNvPr id="3" name="Content Placeholder 2">
            <a:extLst>
              <a:ext uri="{FF2B5EF4-FFF2-40B4-BE49-F238E27FC236}">
                <a16:creationId xmlns:a16="http://schemas.microsoft.com/office/drawing/2014/main" id="{2B4B9B05-3403-4124-B374-385079BE9576}"/>
              </a:ext>
            </a:extLst>
          </p:cNvPr>
          <p:cNvSpPr>
            <a:spLocks noGrp="1"/>
          </p:cNvSpPr>
          <p:nvPr>
            <p:ph idx="1"/>
          </p:nvPr>
        </p:nvSpPr>
        <p:spPr>
          <a:xfrm>
            <a:off x="628650" y="1300349"/>
            <a:ext cx="7886700" cy="3332374"/>
          </a:xfrm>
        </p:spPr>
        <p:txBody>
          <a:bodyPr vert="horz" lIns="91440" tIns="45720" rIns="91440" bIns="45720" rtlCol="0" anchor="t">
            <a:normAutofit/>
          </a:bodyPr>
          <a:lstStyle/>
          <a:p>
            <a:pPr>
              <a:buFont typeface="Wingdings" panose="05000000000000000000" pitchFamily="2" charset="2"/>
              <a:buChar char="ü"/>
            </a:pPr>
            <a:r>
              <a:rPr lang="en-US" dirty="0"/>
              <a:t>You are pros at using a talking piece and working collaboratively to create goals and honor each other.</a:t>
            </a:r>
          </a:p>
          <a:p>
            <a:pPr>
              <a:buFont typeface="Wingdings" panose="05000000000000000000" pitchFamily="2" charset="2"/>
              <a:buChar char="ü"/>
            </a:pPr>
            <a:endParaRPr lang="en-US" sz="400" dirty="0"/>
          </a:p>
          <a:p>
            <a:pPr>
              <a:buFont typeface="Wingdings" panose="05000000000000000000" pitchFamily="2" charset="2"/>
              <a:buChar char="ü"/>
            </a:pPr>
            <a:r>
              <a:rPr lang="en-US" dirty="0"/>
              <a:t>You looked at your own life and considered how it felt when you experienced harm and when you hurt others.</a:t>
            </a:r>
            <a:endParaRPr lang="en-US" dirty="0">
              <a:cs typeface="Calibri"/>
            </a:endParaRPr>
          </a:p>
          <a:p>
            <a:pPr marL="0" indent="0">
              <a:buNone/>
            </a:pPr>
            <a:endParaRPr lang="en-US" sz="700" dirty="0"/>
          </a:p>
          <a:p>
            <a:pPr>
              <a:buFont typeface="Wingdings" panose="05000000000000000000" pitchFamily="2" charset="2"/>
              <a:buChar char="ü"/>
            </a:pPr>
            <a:r>
              <a:rPr lang="en-US" dirty="0"/>
              <a:t>You have shared important information about yourself in circle and understand something about how restorative approaches differ from the traditional approach to school discipline.</a:t>
            </a:r>
            <a:endParaRPr lang="en-US" sz="400" dirty="0"/>
          </a:p>
          <a:p>
            <a:pPr>
              <a:buFont typeface="Wingdings" panose="05000000000000000000" pitchFamily="2" charset="2"/>
              <a:buChar char="ü"/>
            </a:pPr>
            <a:endParaRPr lang="en-US" dirty="0"/>
          </a:p>
        </p:txBody>
      </p:sp>
      <p:sp>
        <p:nvSpPr>
          <p:cNvPr id="4" name="TextBox 3">
            <a:extLst>
              <a:ext uri="{FF2B5EF4-FFF2-40B4-BE49-F238E27FC236}">
                <a16:creationId xmlns:a16="http://schemas.microsoft.com/office/drawing/2014/main" id="{E2A70F63-252D-4FA2-864B-97614C86FFA4}"/>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70893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533E-31F7-46E6-A778-1D06C48082FB}"/>
              </a:ext>
            </a:extLst>
          </p:cNvPr>
          <p:cNvSpPr>
            <a:spLocks noGrp="1"/>
          </p:cNvSpPr>
          <p:nvPr>
            <p:ph type="title"/>
          </p:nvPr>
        </p:nvSpPr>
        <p:spPr>
          <a:xfrm>
            <a:off x="628650" y="777922"/>
            <a:ext cx="7886700" cy="490094"/>
          </a:xfrm>
        </p:spPr>
        <p:txBody>
          <a:bodyPr>
            <a:normAutofit fontScale="90000"/>
          </a:bodyPr>
          <a:lstStyle/>
          <a:p>
            <a:r>
              <a:rPr lang="en-US" dirty="0"/>
              <a:t>Special Thanks to . . .</a:t>
            </a:r>
          </a:p>
        </p:txBody>
      </p:sp>
      <p:sp>
        <p:nvSpPr>
          <p:cNvPr id="3" name="Content Placeholder 2">
            <a:extLst>
              <a:ext uri="{FF2B5EF4-FFF2-40B4-BE49-F238E27FC236}">
                <a16:creationId xmlns:a16="http://schemas.microsoft.com/office/drawing/2014/main" id="{AAE4BD00-63D3-4809-8607-6CAC0511C411}"/>
              </a:ext>
            </a:extLst>
          </p:cNvPr>
          <p:cNvSpPr>
            <a:spLocks noGrp="1"/>
          </p:cNvSpPr>
          <p:nvPr>
            <p:ph idx="1"/>
          </p:nvPr>
        </p:nvSpPr>
        <p:spPr>
          <a:xfrm>
            <a:off x="628650" y="1420839"/>
            <a:ext cx="7886700" cy="3063230"/>
          </a:xfrm>
        </p:spPr>
        <p:txBody>
          <a:bodyPr/>
          <a:lstStyle/>
          <a:p>
            <a:r>
              <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rPr>
              <a:t>This series of restorative approaches lessons is made possible through the generous financial support of the Charles Crane Family Foundation.</a:t>
            </a:r>
          </a:p>
          <a:p>
            <a:endParaRPr lang="en-US" sz="1800" kern="0" dirty="0">
              <a:latin typeface="Calibri Light" panose="020F0302020204030204" pitchFamily="34" charset="0"/>
              <a:ea typeface="Times New Roman" panose="02020603050405020304" pitchFamily="18" charset="0"/>
              <a:cs typeface="Times New Roman" panose="02020603050405020304" pitchFamily="18" charset="0"/>
            </a:endParaRPr>
          </a:p>
          <a:p>
            <a:endPar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rPr>
              <a:t>C-DRUM recognizes:</a:t>
            </a:r>
          </a:p>
          <a:p>
            <a:pPr lvl="1"/>
            <a:r>
              <a:rPr lang="en-US" sz="1500" kern="0" dirty="0">
                <a:effectLst/>
                <a:latin typeface="Calibri Light" panose="020F0302020204030204" pitchFamily="34" charset="0"/>
                <a:ea typeface="Times New Roman" panose="02020603050405020304" pitchFamily="18" charset="0"/>
                <a:cs typeface="Times New Roman" panose="02020603050405020304" pitchFamily="18" charset="0"/>
              </a:rPr>
              <a:t>Kay Pranis and Carolyn Boyes-Watson for their book </a:t>
            </a:r>
            <a:r>
              <a:rPr lang="en-US" sz="1500" i="1" kern="0" dirty="0">
                <a:effectLst/>
                <a:latin typeface="Calibri Light" panose="020F0302020204030204" pitchFamily="34" charset="0"/>
                <a:ea typeface="Times New Roman" panose="02020603050405020304" pitchFamily="18" charset="0"/>
                <a:cs typeface="Times New Roman" panose="02020603050405020304" pitchFamily="18" charset="0"/>
              </a:rPr>
              <a:t>Circle Forward: Building a Restorative School Community</a:t>
            </a:r>
            <a:r>
              <a:rPr lang="en-US" sz="1500" kern="0" dirty="0">
                <a:effectLst/>
                <a:latin typeface="Calibri Light" panose="020F0302020204030204" pitchFamily="34" charset="0"/>
                <a:ea typeface="Times New Roman" panose="02020603050405020304" pitchFamily="18" charset="0"/>
                <a:cs typeface="Times New Roman" panose="02020603050405020304" pitchFamily="18" charset="0"/>
              </a:rPr>
              <a:t>, especially Lesson 11.1, Module 11 Learning Restorative Discipline</a:t>
            </a:r>
          </a:p>
          <a:p>
            <a:pPr lvl="1"/>
            <a:r>
              <a:rPr lang="en-US" sz="1500" kern="0" dirty="0">
                <a:effectLst/>
                <a:latin typeface="Calibri Light" panose="020F0302020204030204" pitchFamily="34" charset="0"/>
                <a:ea typeface="Times New Roman" panose="02020603050405020304" pitchFamily="18" charset="0"/>
                <a:cs typeface="Times New Roman" panose="02020603050405020304" pitchFamily="18" charset="0"/>
              </a:rPr>
              <a:t>Living Justice Press for The Seven Core Assumptions (developed by Kay Pranis and Carolyn Boyes-Watson) available for free at https://livingjusticepress.org/free-stuff/</a:t>
            </a:r>
          </a:p>
          <a:p>
            <a:endParaRPr lang="en-US" dirty="0"/>
          </a:p>
        </p:txBody>
      </p:sp>
      <p:sp>
        <p:nvSpPr>
          <p:cNvPr id="4" name="TextBox 3">
            <a:extLst>
              <a:ext uri="{FF2B5EF4-FFF2-40B4-BE49-F238E27FC236}">
                <a16:creationId xmlns:a16="http://schemas.microsoft.com/office/drawing/2014/main" id="{D889EC04-A1E6-4C91-97E8-17580D81809F}"/>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pic>
        <p:nvPicPr>
          <p:cNvPr id="5" name="Picture 4">
            <a:extLst>
              <a:ext uri="{FF2B5EF4-FFF2-40B4-BE49-F238E27FC236}">
                <a16:creationId xmlns:a16="http://schemas.microsoft.com/office/drawing/2014/main" id="{EA1CA3CC-FF54-45BD-9EEB-11A2BEB5E8B0}"/>
              </a:ext>
            </a:extLst>
          </p:cNvPr>
          <p:cNvPicPr>
            <a:picLocks noChangeAspect="1"/>
          </p:cNvPicPr>
          <p:nvPr/>
        </p:nvPicPr>
        <p:blipFill>
          <a:blip r:embed="rId2"/>
          <a:stretch>
            <a:fillRect/>
          </a:stretch>
        </p:blipFill>
        <p:spPr>
          <a:xfrm>
            <a:off x="2929029" y="2108142"/>
            <a:ext cx="2591025" cy="396274"/>
          </a:xfrm>
          <a:prstGeom prst="rect">
            <a:avLst/>
          </a:prstGeom>
        </p:spPr>
      </p:pic>
    </p:spTree>
    <p:extLst>
      <p:ext uri="{BB962C8B-B14F-4D97-AF65-F5344CB8AC3E}">
        <p14:creationId xmlns:p14="http://schemas.microsoft.com/office/powerpoint/2010/main" val="217716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CAE3-2C18-4191-A715-352DA95700AB}"/>
              </a:ext>
            </a:extLst>
          </p:cNvPr>
          <p:cNvSpPr>
            <a:spLocks noGrp="1"/>
          </p:cNvSpPr>
          <p:nvPr>
            <p:ph type="title"/>
          </p:nvPr>
        </p:nvSpPr>
        <p:spPr>
          <a:xfrm>
            <a:off x="491490" y="273843"/>
            <a:ext cx="3840085" cy="1269596"/>
          </a:xfrm>
        </p:spPr>
        <p:txBody>
          <a:bodyPr>
            <a:normAutofit/>
          </a:bodyPr>
          <a:lstStyle/>
          <a:p>
            <a:r>
              <a:rPr lang="en-US" dirty="0"/>
              <a:t>Welcome!</a:t>
            </a:r>
          </a:p>
        </p:txBody>
      </p:sp>
      <p:cxnSp>
        <p:nvCxnSpPr>
          <p:cNvPr id="25" name="Straight Arrow Connector 2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B8C368-5722-4510-B822-B21238F68715}"/>
              </a:ext>
            </a:extLst>
          </p:cNvPr>
          <p:cNvSpPr>
            <a:spLocks noGrp="1"/>
          </p:cNvSpPr>
          <p:nvPr>
            <p:ph idx="1"/>
          </p:nvPr>
        </p:nvSpPr>
        <p:spPr>
          <a:xfrm>
            <a:off x="491490" y="1867548"/>
            <a:ext cx="4157202" cy="2445235"/>
          </a:xfrm>
        </p:spPr>
        <p:txBody>
          <a:bodyPr>
            <a:normAutofit/>
          </a:bodyPr>
          <a:lstStyle/>
          <a:p>
            <a:pPr marL="0" indent="0">
              <a:buNone/>
            </a:pPr>
            <a:r>
              <a:rPr lang="en-US" sz="1400" dirty="0"/>
              <a:t>By now you know how to participate in circle, and you’ve used that skill to learn a bit more about your classmates. Now let’s use it to learn a bit more about restorative approaches.</a:t>
            </a:r>
          </a:p>
          <a:p>
            <a:pPr marL="0" indent="0">
              <a:buNone/>
            </a:pPr>
            <a:r>
              <a:rPr lang="en-US" sz="1400" dirty="0"/>
              <a:t>This exercise is designed to help you consider aspects of the restorative philosophy and how they might apply to your life experiences.</a:t>
            </a:r>
          </a:p>
          <a:p>
            <a:pPr marL="0" indent="0">
              <a:buNone/>
            </a:pPr>
            <a:r>
              <a:rPr lang="en-US" sz="1400" dirty="0"/>
              <a:t>As usual, let’s begin by moving your chairs into one large circle so everyone can see and hear each other clearly.</a:t>
            </a:r>
          </a:p>
        </p:txBody>
      </p:sp>
      <p:pic>
        <p:nvPicPr>
          <p:cNvPr id="5" name="Picture 4">
            <a:extLst>
              <a:ext uri="{FF2B5EF4-FFF2-40B4-BE49-F238E27FC236}">
                <a16:creationId xmlns:a16="http://schemas.microsoft.com/office/drawing/2014/main" id="{BA51EC96-2827-4EDC-9793-0D077C083186}"/>
              </a:ext>
            </a:extLst>
          </p:cNvPr>
          <p:cNvPicPr>
            <a:picLocks noChangeAspect="1"/>
          </p:cNvPicPr>
          <p:nvPr/>
        </p:nvPicPr>
        <p:blipFill>
          <a:blip r:embed="rId2">
            <a:extLst>
              <a:ext uri="{837473B0-CC2E-450A-ABE3-18F120FF3D39}">
                <a1611:picAttrSrcUrl xmlns:a1611="http://schemas.microsoft.com/office/drawing/2016/11/main" r:id="rId3"/>
              </a:ext>
            </a:extLst>
          </a:blip>
          <a:srcRect l="15479" r="15479"/>
          <a:stretch/>
        </p:blipFill>
        <p:spPr>
          <a:xfrm>
            <a:off x="4409136" y="10"/>
            <a:ext cx="4734863" cy="51434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4E9E0FB3-D90C-4859-8A37-0DCCB4A326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
        <p:nvSpPr>
          <p:cNvPr id="4" name="TextBox 3">
            <a:extLst>
              <a:ext uri="{FF2B5EF4-FFF2-40B4-BE49-F238E27FC236}">
                <a16:creationId xmlns:a16="http://schemas.microsoft.com/office/drawing/2014/main" id="{F57D15C5-00B6-4247-BE78-E53809527C74}"/>
              </a:ext>
            </a:extLst>
          </p:cNvPr>
          <p:cNvSpPr txBox="1"/>
          <p:nvPr/>
        </p:nvSpPr>
        <p:spPr>
          <a:xfrm>
            <a:off x="4409136" y="5143497"/>
            <a:ext cx="4734863" cy="230832"/>
          </a:xfrm>
          <a:prstGeom prst="rect">
            <a:avLst/>
          </a:prstGeom>
          <a:noFill/>
        </p:spPr>
        <p:txBody>
          <a:bodyPr wrap="square" rtlCol="0">
            <a:spAutoFit/>
          </a:bodyPr>
          <a:lstStyle/>
          <a:p>
            <a:r>
              <a:rPr lang="en-US" sz="900">
                <a:hlinkClick r:id="rId3" tooltip="https://www.flickr.com/photos/gilchristlaura/40636711553"/>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33332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92D8E-3F88-84CB-A61F-1DB0176B24D8}"/>
              </a:ext>
            </a:extLst>
          </p:cNvPr>
          <p:cNvSpPr>
            <a:spLocks noGrp="1"/>
          </p:cNvSpPr>
          <p:nvPr>
            <p:ph type="title"/>
          </p:nvPr>
        </p:nvSpPr>
        <p:spPr>
          <a:xfrm>
            <a:off x="430374" y="740374"/>
            <a:ext cx="7886700" cy="749244"/>
          </a:xfrm>
        </p:spPr>
        <p:txBody>
          <a:bodyPr/>
          <a:lstStyle/>
          <a:p>
            <a:r>
              <a:rPr lang="en-US" dirty="0">
                <a:cs typeface="Calibri Light"/>
              </a:rPr>
              <a:t>Hello!</a:t>
            </a:r>
            <a:endParaRPr lang="en-US" dirty="0"/>
          </a:p>
        </p:txBody>
      </p:sp>
      <p:sp>
        <p:nvSpPr>
          <p:cNvPr id="3" name="Content Placeholder 2">
            <a:extLst>
              <a:ext uri="{FF2B5EF4-FFF2-40B4-BE49-F238E27FC236}">
                <a16:creationId xmlns:a16="http://schemas.microsoft.com/office/drawing/2014/main" id="{C4A58CB4-8B3A-D883-B498-3FE075209E33}"/>
              </a:ext>
            </a:extLst>
          </p:cNvPr>
          <p:cNvSpPr>
            <a:spLocks noGrp="1"/>
          </p:cNvSpPr>
          <p:nvPr>
            <p:ph idx="1"/>
          </p:nvPr>
        </p:nvSpPr>
        <p:spPr/>
        <p:txBody>
          <a:bodyPr vert="horz" lIns="91440" tIns="45720" rIns="91440" bIns="45720" rtlCol="0" anchor="t">
            <a:normAutofit/>
          </a:bodyPr>
          <a:lstStyle/>
          <a:p>
            <a:pPr>
              <a:buNone/>
            </a:pPr>
            <a:r>
              <a:rPr lang="en-US" dirty="0">
                <a:cs typeface="Calibri"/>
              </a:rPr>
              <a:t>            </a:t>
            </a:r>
            <a:endParaRPr lang="en-US" dirty="0"/>
          </a:p>
        </p:txBody>
      </p:sp>
      <p:pic>
        <p:nvPicPr>
          <p:cNvPr id="5" name="Content Placeholder 5" descr="A picture containing person, indoor, smiling&#10;&#10;Description automatically generated">
            <a:extLst>
              <a:ext uri="{FF2B5EF4-FFF2-40B4-BE49-F238E27FC236}">
                <a16:creationId xmlns:a16="http://schemas.microsoft.com/office/drawing/2014/main" id="{E9B1572B-E035-AF69-1CCA-12495E0B18DA}"/>
              </a:ext>
            </a:extLst>
          </p:cNvPr>
          <p:cNvPicPr>
            <a:picLocks noChangeAspect="1"/>
          </p:cNvPicPr>
          <p:nvPr/>
        </p:nvPicPr>
        <p:blipFill rotWithShape="1">
          <a:blip r:embed="rId4">
            <a:extLst>
              <a:ext uri="{28A0092B-C50C-407E-A947-70E740481C1C}">
                <a14:useLocalDpi xmlns:a14="http://schemas.microsoft.com/office/drawing/2010/main" val="0"/>
              </a:ext>
            </a:extLst>
          </a:blip>
          <a:srcRect l="-95" t="7543" r="95" b="25295"/>
          <a:stretch/>
        </p:blipFill>
        <p:spPr>
          <a:xfrm>
            <a:off x="2662562" y="-339350"/>
            <a:ext cx="6448265" cy="5435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ontent Placeholder 8">
            <a:extLst>
              <a:ext uri="{FF2B5EF4-FFF2-40B4-BE49-F238E27FC236}">
                <a16:creationId xmlns:a16="http://schemas.microsoft.com/office/drawing/2014/main" id="{436DCE53-5E75-07A0-A932-7A2AD1E32495}"/>
              </a:ext>
            </a:extLst>
          </p:cNvPr>
          <p:cNvSpPr txBox="1">
            <a:spLocks/>
          </p:cNvSpPr>
          <p:nvPr/>
        </p:nvSpPr>
        <p:spPr>
          <a:xfrm>
            <a:off x="430657" y="1572986"/>
            <a:ext cx="2201821" cy="3135605"/>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cs typeface="Calibri"/>
              </a:rPr>
              <a:t>Nancy </a:t>
            </a:r>
            <a:r>
              <a:rPr lang="en-US" dirty="0" err="1">
                <a:cs typeface="Calibri"/>
              </a:rPr>
              <a:t>Schertzing</a:t>
            </a:r>
          </a:p>
          <a:p>
            <a:pPr marL="0" indent="0">
              <a:buNone/>
            </a:pPr>
            <a:r>
              <a:rPr lang="en-US" sz="1800" dirty="0">
                <a:cs typeface="Calibri"/>
              </a:rPr>
              <a:t>Director, Restorative Approaches in Education for the Center for Dispute Resolution at the University of Maryland School of Law </a:t>
            </a:r>
          </a:p>
        </p:txBody>
      </p:sp>
      <p:pic>
        <p:nvPicPr>
          <p:cNvPr id="9" name="Audio 2">
            <a:hlinkClick r:id="" action="ppaction://media"/>
            <a:extLst>
              <a:ext uri="{FF2B5EF4-FFF2-40B4-BE49-F238E27FC236}">
                <a16:creationId xmlns:a16="http://schemas.microsoft.com/office/drawing/2014/main" id="{6E1AA32F-3047-D5AD-C614-7A91E68F45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2500" y="4572000"/>
            <a:ext cx="457200" cy="457200"/>
          </a:xfrm>
          <a:prstGeom prst="rect">
            <a:avLst/>
          </a:prstGeom>
        </p:spPr>
      </p:pic>
    </p:spTree>
    <p:extLst>
      <p:ext uri="{BB962C8B-B14F-4D97-AF65-F5344CB8AC3E}">
        <p14:creationId xmlns:p14="http://schemas.microsoft.com/office/powerpoint/2010/main" val="258011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D911D9-AFD9-47A1-B9CD-96C6FD4E4C9E}"/>
              </a:ext>
            </a:extLst>
          </p:cNvPr>
          <p:cNvSpPr>
            <a:spLocks noGrp="1"/>
          </p:cNvSpPr>
          <p:nvPr>
            <p:ph type="title"/>
          </p:nvPr>
        </p:nvSpPr>
        <p:spPr>
          <a:xfrm>
            <a:off x="628650" y="583104"/>
            <a:ext cx="5364186" cy="791784"/>
          </a:xfrm>
        </p:spPr>
        <p:txBody>
          <a:bodyPr vert="horz" lIns="68580" tIns="34290" rIns="68580" bIns="34290" rtlCol="0" anchor="ctr">
            <a:normAutofit/>
          </a:bodyPr>
          <a:lstStyle/>
          <a:p>
            <a:r>
              <a:rPr lang="en-US" dirty="0"/>
              <a:t>Your Early Experience</a:t>
            </a:r>
          </a:p>
        </p:txBody>
      </p:sp>
      <p:sp>
        <p:nvSpPr>
          <p:cNvPr id="3" name="Content Placeholder 2">
            <a:extLst>
              <a:ext uri="{FF2B5EF4-FFF2-40B4-BE49-F238E27FC236}">
                <a16:creationId xmlns:a16="http://schemas.microsoft.com/office/drawing/2014/main" id="{11B6D515-2E56-4BF5-A562-D493D3121C9B}"/>
              </a:ext>
            </a:extLst>
          </p:cNvPr>
          <p:cNvSpPr>
            <a:spLocks noGrp="1"/>
          </p:cNvSpPr>
          <p:nvPr>
            <p:ph sz="half" idx="1"/>
          </p:nvPr>
        </p:nvSpPr>
        <p:spPr>
          <a:xfrm>
            <a:off x="628650" y="1445456"/>
            <a:ext cx="4040975" cy="3186332"/>
          </a:xfrm>
        </p:spPr>
        <p:txBody>
          <a:bodyPr vert="horz" lIns="68580" tIns="34290" rIns="68580" bIns="34290" rtlCol="0">
            <a:normAutofit/>
          </a:bodyPr>
          <a:lstStyle/>
          <a:p>
            <a:r>
              <a:rPr lang="en-US" sz="1800" dirty="0"/>
              <a:t>Think of a time in your life when you felt that someone had harmed or excluded you in some way.</a:t>
            </a:r>
          </a:p>
          <a:p>
            <a:endParaRPr lang="en-US" sz="1800" dirty="0"/>
          </a:p>
          <a:p>
            <a:r>
              <a:rPr lang="en-US" sz="1800" dirty="0"/>
              <a:t>Choose </a:t>
            </a:r>
            <a:r>
              <a:rPr lang="en-US" sz="1800" u="sng" dirty="0"/>
              <a:t>one word </a:t>
            </a:r>
            <a:r>
              <a:rPr lang="en-US" sz="1800" dirty="0"/>
              <a:t>to describe how you felt when you were harmed in this way.  </a:t>
            </a:r>
          </a:p>
          <a:p>
            <a:endParaRPr lang="en-US" sz="1800" dirty="0"/>
          </a:p>
          <a:p>
            <a:r>
              <a:rPr lang="en-US" sz="1800" dirty="0"/>
              <a:t>Write your word near the top of your 3x5 card.</a:t>
            </a:r>
          </a:p>
          <a:p>
            <a:endParaRPr lang="en-US" sz="1425" dirty="0"/>
          </a:p>
        </p:txBody>
      </p:sp>
      <p:pic>
        <p:nvPicPr>
          <p:cNvPr id="5" name="Picture 4">
            <a:extLst>
              <a:ext uri="{FF2B5EF4-FFF2-40B4-BE49-F238E27FC236}">
                <a16:creationId xmlns:a16="http://schemas.microsoft.com/office/drawing/2014/main" id="{5797A209-5362-4D49-899E-46E67D1B2C92}"/>
              </a:ext>
            </a:extLst>
          </p:cNvPr>
          <p:cNvPicPr>
            <a:picLocks noChangeAspect="1"/>
          </p:cNvPicPr>
          <p:nvPr/>
        </p:nvPicPr>
        <p:blipFill>
          <a:blip r:embed="rId6">
            <a:extLst>
              <a:ext uri="{837473B0-CC2E-450A-ABE3-18F120FF3D39}">
                <a1611:picAttrSrcUrl xmlns:a1611="http://schemas.microsoft.com/office/drawing/2016/11/main" r:id="rId7"/>
              </a:ext>
            </a:extLst>
          </a:blip>
          <a:srcRect l="19080" r="19080"/>
          <a:stretch/>
        </p:blipFill>
        <p:spPr>
          <a:xfrm>
            <a:off x="4669625" y="0"/>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DAAB19DA-E088-45EF-8FA9-E597273456B0}"/>
              </a:ext>
            </a:extLst>
          </p:cNvPr>
          <p:cNvSpPr txBox="1"/>
          <p:nvPr/>
        </p:nvSpPr>
        <p:spPr>
          <a:xfrm>
            <a:off x="458236" y="4772925"/>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310F632B-C90D-4461-8265-2A68078DB3E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738809478"/>
      </p:ext>
    </p:extLst>
  </p:cSld>
  <p:clrMapOvr>
    <a:masterClrMapping/>
  </p:clrMapOvr>
  <mc:AlternateContent xmlns:mc="http://schemas.openxmlformats.org/markup-compatibility/2006" xmlns:p14="http://schemas.microsoft.com/office/powerpoint/2010/main">
    <mc:Choice Requires="p14">
      <p:transition spd="slow" p14:dur="2000" advTm="95622"/>
    </mc:Choice>
    <mc:Fallback xmlns="">
      <p:transition spd="slow" advTm="9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E21D-79F4-4F11-B91C-494F08D3AC11}"/>
              </a:ext>
            </a:extLst>
          </p:cNvPr>
          <p:cNvSpPr>
            <a:spLocks noGrp="1"/>
          </p:cNvSpPr>
          <p:nvPr>
            <p:ph type="title"/>
          </p:nvPr>
        </p:nvSpPr>
        <p:spPr>
          <a:xfrm>
            <a:off x="1409887" y="249165"/>
            <a:ext cx="5996354" cy="857250"/>
          </a:xfrm>
        </p:spPr>
        <p:txBody>
          <a:bodyPr/>
          <a:lstStyle/>
          <a:p>
            <a:r>
              <a:rPr lang="en-US"/>
              <a:t>Share Your Word (Not Your Story)</a:t>
            </a:r>
          </a:p>
        </p:txBody>
      </p:sp>
      <p:sp>
        <p:nvSpPr>
          <p:cNvPr id="3" name="Content Placeholder 2">
            <a:extLst>
              <a:ext uri="{FF2B5EF4-FFF2-40B4-BE49-F238E27FC236}">
                <a16:creationId xmlns:a16="http://schemas.microsoft.com/office/drawing/2014/main" id="{BB929C08-22A1-4E53-BAE1-76F980E6C18B}"/>
              </a:ext>
            </a:extLst>
          </p:cNvPr>
          <p:cNvSpPr>
            <a:spLocks noGrp="1"/>
          </p:cNvSpPr>
          <p:nvPr>
            <p:ph sz="half" idx="1"/>
          </p:nvPr>
        </p:nvSpPr>
        <p:spPr>
          <a:xfrm>
            <a:off x="628650" y="2571750"/>
            <a:ext cx="5649058" cy="2060972"/>
          </a:xfrm>
        </p:spPr>
        <p:txBody>
          <a:bodyPr vert="horz" lIns="91440" tIns="45720" rIns="91440" bIns="45720" rtlCol="0" anchor="t">
            <a:normAutofit/>
          </a:bodyPr>
          <a:lstStyle/>
          <a:p>
            <a:r>
              <a:rPr lang="en-US" dirty="0"/>
              <a:t>Once you have your word, </a:t>
            </a:r>
            <a:r>
              <a:rPr lang="en-US" dirty="0">
                <a:ea typeface="+mn-lt"/>
                <a:cs typeface="+mn-lt"/>
              </a:rPr>
              <a:t>move around the room and talk with 5 other people to learn their word. </a:t>
            </a:r>
            <a:endParaRPr lang="en-US" dirty="0">
              <a:cs typeface="Calibri" panose="020F0502020204030204"/>
            </a:endParaRPr>
          </a:p>
          <a:p>
            <a:r>
              <a:rPr lang="en-US" dirty="0"/>
              <a:t>Write down each of their words on your 3x5 card under your word.</a:t>
            </a:r>
          </a:p>
        </p:txBody>
      </p:sp>
      <p:sp>
        <p:nvSpPr>
          <p:cNvPr id="4" name="Content Placeholder 3">
            <a:extLst>
              <a:ext uri="{FF2B5EF4-FFF2-40B4-BE49-F238E27FC236}">
                <a16:creationId xmlns:a16="http://schemas.microsoft.com/office/drawing/2014/main" id="{5BF4CE95-5712-4330-A471-DF014CA69C7E}"/>
              </a:ext>
            </a:extLst>
          </p:cNvPr>
          <p:cNvSpPr>
            <a:spLocks noGrp="1"/>
          </p:cNvSpPr>
          <p:nvPr>
            <p:ph sz="half" idx="2"/>
          </p:nvPr>
        </p:nvSpPr>
        <p:spPr>
          <a:xfrm>
            <a:off x="6499273" y="2859259"/>
            <a:ext cx="2016077" cy="1773463"/>
          </a:xfrm>
        </p:spPr>
        <p:txBody>
          <a:bodyPr>
            <a:normAutofit/>
          </a:bodyPr>
          <a:lstStyle/>
          <a:p>
            <a:r>
              <a:rPr lang="en-US" dirty="0"/>
              <a:t>When you have six words written on your card, sit back down.</a:t>
            </a:r>
          </a:p>
          <a:p>
            <a:endParaRPr lang="en-US" dirty="0"/>
          </a:p>
        </p:txBody>
      </p:sp>
      <p:sp>
        <p:nvSpPr>
          <p:cNvPr id="8" name="TextBox 7" descr="red box with the number 5">
            <a:extLst>
              <a:ext uri="{FF2B5EF4-FFF2-40B4-BE49-F238E27FC236}">
                <a16:creationId xmlns:a16="http://schemas.microsoft.com/office/drawing/2014/main" id="{8E8A8DE7-D2E1-4863-A8B0-74B529702E47}"/>
              </a:ext>
            </a:extLst>
          </p:cNvPr>
          <p:cNvSpPr txBox="1"/>
          <p:nvPr/>
        </p:nvSpPr>
        <p:spPr>
          <a:xfrm>
            <a:off x="628650" y="1381435"/>
            <a:ext cx="1080575" cy="1015663"/>
          </a:xfrm>
          <a:prstGeom prst="rect">
            <a:avLst/>
          </a:prstGeom>
          <a:solidFill>
            <a:srgbClr val="FF0000"/>
          </a:solidFill>
        </p:spPr>
        <p:txBody>
          <a:bodyPr wrap="square" rtlCol="0">
            <a:spAutoFit/>
          </a:bodyPr>
          <a:lstStyle/>
          <a:p>
            <a:pPr algn="ctr"/>
            <a:r>
              <a:rPr lang="en-US" sz="6000">
                <a:solidFill>
                  <a:srgbClr val="FFC000"/>
                </a:solidFill>
              </a:rPr>
              <a:t>5</a:t>
            </a:r>
          </a:p>
        </p:txBody>
      </p:sp>
      <p:sp>
        <p:nvSpPr>
          <p:cNvPr id="9" name="TextBox 8" descr="red box with the number 4">
            <a:extLst>
              <a:ext uri="{FF2B5EF4-FFF2-40B4-BE49-F238E27FC236}">
                <a16:creationId xmlns:a16="http://schemas.microsoft.com/office/drawing/2014/main" id="{E4EE01F6-02DC-4A3B-AAF8-F7FC454F579B}"/>
              </a:ext>
            </a:extLst>
          </p:cNvPr>
          <p:cNvSpPr txBox="1"/>
          <p:nvPr/>
        </p:nvSpPr>
        <p:spPr>
          <a:xfrm>
            <a:off x="1888588" y="1381435"/>
            <a:ext cx="1080575" cy="1015663"/>
          </a:xfrm>
          <a:prstGeom prst="rect">
            <a:avLst/>
          </a:prstGeom>
          <a:solidFill>
            <a:srgbClr val="FF0000"/>
          </a:solidFill>
        </p:spPr>
        <p:txBody>
          <a:bodyPr wrap="square" rtlCol="0">
            <a:spAutoFit/>
          </a:bodyPr>
          <a:lstStyle/>
          <a:p>
            <a:pPr algn="ctr"/>
            <a:r>
              <a:rPr lang="en-US" sz="6000" dirty="0">
                <a:solidFill>
                  <a:srgbClr val="FFC000"/>
                </a:solidFill>
              </a:rPr>
              <a:t>4</a:t>
            </a:r>
          </a:p>
        </p:txBody>
      </p:sp>
      <p:sp>
        <p:nvSpPr>
          <p:cNvPr id="10" name="TextBox 9" descr="red box with the number 3">
            <a:extLst>
              <a:ext uri="{FF2B5EF4-FFF2-40B4-BE49-F238E27FC236}">
                <a16:creationId xmlns:a16="http://schemas.microsoft.com/office/drawing/2014/main" id="{F0F31280-7FFF-49EE-9E73-BA4FA5E9F32C}"/>
              </a:ext>
            </a:extLst>
          </p:cNvPr>
          <p:cNvSpPr txBox="1"/>
          <p:nvPr/>
        </p:nvSpPr>
        <p:spPr>
          <a:xfrm>
            <a:off x="3148527" y="1381434"/>
            <a:ext cx="1080575" cy="1015663"/>
          </a:xfrm>
          <a:prstGeom prst="rect">
            <a:avLst/>
          </a:prstGeom>
          <a:solidFill>
            <a:srgbClr val="FF0000"/>
          </a:solidFill>
        </p:spPr>
        <p:txBody>
          <a:bodyPr wrap="square" rtlCol="0">
            <a:spAutoFit/>
          </a:bodyPr>
          <a:lstStyle/>
          <a:p>
            <a:pPr algn="ctr"/>
            <a:r>
              <a:rPr lang="en-US" sz="6000">
                <a:solidFill>
                  <a:srgbClr val="FFC000"/>
                </a:solidFill>
              </a:rPr>
              <a:t>3</a:t>
            </a:r>
          </a:p>
        </p:txBody>
      </p:sp>
      <p:sp>
        <p:nvSpPr>
          <p:cNvPr id="11" name="TextBox 10" descr="red box with the number two">
            <a:extLst>
              <a:ext uri="{FF2B5EF4-FFF2-40B4-BE49-F238E27FC236}">
                <a16:creationId xmlns:a16="http://schemas.microsoft.com/office/drawing/2014/main" id="{4EE24EB3-DED6-4EB0-8543-8E90F9B37F93}"/>
              </a:ext>
            </a:extLst>
          </p:cNvPr>
          <p:cNvSpPr txBox="1"/>
          <p:nvPr/>
        </p:nvSpPr>
        <p:spPr>
          <a:xfrm>
            <a:off x="4408465" y="1381120"/>
            <a:ext cx="1080575" cy="1015663"/>
          </a:xfrm>
          <a:prstGeom prst="rect">
            <a:avLst/>
          </a:prstGeom>
          <a:solidFill>
            <a:srgbClr val="FF0000"/>
          </a:solidFill>
        </p:spPr>
        <p:txBody>
          <a:bodyPr wrap="square" rtlCol="0">
            <a:spAutoFit/>
          </a:bodyPr>
          <a:lstStyle/>
          <a:p>
            <a:pPr algn="ctr"/>
            <a:r>
              <a:rPr lang="en-US" sz="6000">
                <a:solidFill>
                  <a:srgbClr val="FFC000"/>
                </a:solidFill>
              </a:rPr>
              <a:t>2</a:t>
            </a:r>
          </a:p>
        </p:txBody>
      </p:sp>
      <p:sp>
        <p:nvSpPr>
          <p:cNvPr id="12" name="TextBox 11" descr="red box with the number 1">
            <a:extLst>
              <a:ext uri="{FF2B5EF4-FFF2-40B4-BE49-F238E27FC236}">
                <a16:creationId xmlns:a16="http://schemas.microsoft.com/office/drawing/2014/main" id="{0CC62A14-1E9B-4A38-9A6C-F5DC8FDB1500}"/>
              </a:ext>
            </a:extLst>
          </p:cNvPr>
          <p:cNvSpPr txBox="1"/>
          <p:nvPr/>
        </p:nvSpPr>
        <p:spPr>
          <a:xfrm>
            <a:off x="5668404" y="1381120"/>
            <a:ext cx="1080575" cy="1015663"/>
          </a:xfrm>
          <a:prstGeom prst="rect">
            <a:avLst/>
          </a:prstGeom>
          <a:solidFill>
            <a:srgbClr val="FF0000"/>
          </a:solidFill>
        </p:spPr>
        <p:txBody>
          <a:bodyPr wrap="square" rtlCol="0">
            <a:spAutoFit/>
          </a:bodyPr>
          <a:lstStyle/>
          <a:p>
            <a:pPr algn="ctr"/>
            <a:r>
              <a:rPr lang="en-US" sz="6000">
                <a:solidFill>
                  <a:srgbClr val="FFC000"/>
                </a:solidFill>
              </a:rPr>
              <a:t>1</a:t>
            </a:r>
          </a:p>
        </p:txBody>
      </p:sp>
      <p:sp>
        <p:nvSpPr>
          <p:cNvPr id="14" name="Star: 5 Points 13" descr="Black star with the word DONE!">
            <a:extLst>
              <a:ext uri="{FF2B5EF4-FFF2-40B4-BE49-F238E27FC236}">
                <a16:creationId xmlns:a16="http://schemas.microsoft.com/office/drawing/2014/main" id="{533A3489-6B56-4BF8-872F-363A81FF57B6}"/>
              </a:ext>
            </a:extLst>
          </p:cNvPr>
          <p:cNvSpPr/>
          <p:nvPr/>
        </p:nvSpPr>
        <p:spPr>
          <a:xfrm>
            <a:off x="6678637" y="843017"/>
            <a:ext cx="2016077" cy="1773462"/>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44DF3CE9-F891-48A6-AE1A-8251F2835A03}"/>
              </a:ext>
            </a:extLst>
          </p:cNvPr>
          <p:cNvSpPr txBox="1"/>
          <p:nvPr/>
        </p:nvSpPr>
        <p:spPr>
          <a:xfrm>
            <a:off x="6974059" y="1381119"/>
            <a:ext cx="1541291" cy="669414"/>
          </a:xfrm>
          <a:prstGeom prst="rect">
            <a:avLst/>
          </a:prstGeom>
          <a:noFill/>
        </p:spPr>
        <p:txBody>
          <a:bodyPr wrap="square" rtlCol="0">
            <a:spAutoFit/>
          </a:bodyPr>
          <a:lstStyle/>
          <a:p>
            <a:pPr algn="just"/>
            <a:r>
              <a:rPr lang="en-US" sz="3750" dirty="0">
                <a:solidFill>
                  <a:srgbClr val="FFC000"/>
                </a:solidFill>
              </a:rPr>
              <a:t>DONE!</a:t>
            </a:r>
          </a:p>
        </p:txBody>
      </p:sp>
      <p:pic>
        <p:nvPicPr>
          <p:cNvPr id="5" name="Audio 4">
            <a:hlinkClick r:id="" action="ppaction://media"/>
            <a:extLst>
              <a:ext uri="{FF2B5EF4-FFF2-40B4-BE49-F238E27FC236}">
                <a16:creationId xmlns:a16="http://schemas.microsoft.com/office/drawing/2014/main" id="{18C6E02D-1831-43D3-BF13-EA9AE37CEB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24900" y="4724400"/>
            <a:ext cx="304800" cy="304800"/>
          </a:xfrm>
          <a:prstGeom prst="rect">
            <a:avLst/>
          </a:prstGeom>
        </p:spPr>
      </p:pic>
      <p:sp>
        <p:nvSpPr>
          <p:cNvPr id="16" name="TextBox 15">
            <a:extLst>
              <a:ext uri="{FF2B5EF4-FFF2-40B4-BE49-F238E27FC236}">
                <a16:creationId xmlns:a16="http://schemas.microsoft.com/office/drawing/2014/main" id="{5CB71ED9-EE4B-4556-B4AA-D8CECCDFA721}"/>
              </a:ext>
            </a:extLst>
          </p:cNvPr>
          <p:cNvSpPr txBox="1"/>
          <p:nvPr/>
        </p:nvSpPr>
        <p:spPr>
          <a:xfrm>
            <a:off x="3100057" y="4772925"/>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1221491297"/>
      </p:ext>
    </p:extLst>
  </p:cSld>
  <p:clrMapOvr>
    <a:masterClrMapping/>
  </p:clrMapOvr>
  <mc:AlternateContent xmlns:mc="http://schemas.openxmlformats.org/markup-compatibility/2006" xmlns:p14="http://schemas.microsoft.com/office/powerpoint/2010/main">
    <mc:Choice Requires="p14">
      <p:transition spd="slow" p14:dur="2000" advTm="137551"/>
    </mc:Choice>
    <mc:Fallback xmlns="">
      <p:transition spd="slow" advTm="13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0" presetClass="exit" presetSubtype="0" fill="hold" grpId="0" nodeType="clickEffect">
                                  <p:stCondLst>
                                    <p:cond delay="0"/>
                                  </p:stCondLst>
                                  <p:childTnLst>
                                    <p:animEffect transition="out" filter="wedge">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0" presetClass="exit" presetSubtype="0" fill="hold" grpId="0" nodeType="clickEffect">
                                  <p:stCondLst>
                                    <p:cond delay="0"/>
                                  </p:stCondLst>
                                  <p:childTnLst>
                                    <p:animEffect transition="out" filter="wedge">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0" nodeType="clickEffect">
                                  <p:stCondLst>
                                    <p:cond delay="0"/>
                                  </p:stCondLst>
                                  <p:childTnLst>
                                    <p:animEffect transition="out" filter="wedge">
                                      <p:cBhvr>
                                        <p:cTn id="20" dur="2000"/>
                                        <p:tgtEl>
                                          <p:spTgt spid="10"/>
                                        </p:tgtEl>
                                      </p:cBhvr>
                                    </p:animEffect>
                                    <p:set>
                                      <p:cBhvr>
                                        <p:cTn id="21" dur="1" fill="hold">
                                          <p:stCondLst>
                                            <p:cond delay="19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xit" presetSubtype="0" fill="hold" grpId="0" nodeType="clickEffect">
                                  <p:stCondLst>
                                    <p:cond delay="0"/>
                                  </p:stCondLst>
                                  <p:childTnLst>
                                    <p:animEffect transition="out" filter="wedge">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0" presetClass="exit" presetSubtype="0" fill="hold" grpId="0" nodeType="clickEffect">
                                  <p:stCondLst>
                                    <p:cond delay="0"/>
                                  </p:stCondLst>
                                  <p:childTnLst>
                                    <p:animEffect transition="out" filter="wedg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grpId="0" nodeType="clickEffect">
                                  <p:stCondLst>
                                    <p:cond delay="0"/>
                                  </p:stCondLst>
                                  <p:childTnLst>
                                    <p:animRot by="21600000">
                                      <p:cBhvr>
                                        <p:cTn id="35" dur="2000" fill="hold"/>
                                        <p:tgtEl>
                                          <p:spTgt spid="1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0" grpId="0" animBg="1"/>
      <p:bldP spid="11" grpId="0" animBg="1"/>
      <p:bldP spid="12" grpId="0" animBg="1"/>
      <p:bldP spid="14" grpId="0" animBg="1"/>
    </p:bldLst>
  </p:timing>
  <p:extLst>
    <p:ext uri="{6950BFC3-D8DA-4A85-94F7-54DA5524770B}">
      <p188:commentRel xmlns:p188="http://schemas.microsoft.com/office/powerpoint/2018/8/main" r:id="rId6"/>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D6B9-5819-4CD8-B10E-65E689FF29D1}"/>
              </a:ext>
            </a:extLst>
          </p:cNvPr>
          <p:cNvSpPr>
            <a:spLocks noGrp="1"/>
          </p:cNvSpPr>
          <p:nvPr>
            <p:ph type="title"/>
          </p:nvPr>
        </p:nvSpPr>
        <p:spPr>
          <a:xfrm>
            <a:off x="4885341" y="273844"/>
            <a:ext cx="3630008" cy="1355479"/>
          </a:xfrm>
        </p:spPr>
        <p:txBody>
          <a:bodyPr vert="horz" lIns="68580" tIns="34290" rIns="68580" bIns="34290" rtlCol="0" anchor="ctr">
            <a:normAutofit/>
          </a:bodyPr>
          <a:lstStyle/>
          <a:p>
            <a:r>
              <a:rPr lang="en-US" sz="3075"/>
              <a:t>Restorative Approaches Center the Harm</a:t>
            </a:r>
          </a:p>
        </p:txBody>
      </p:sp>
      <p:pic>
        <p:nvPicPr>
          <p:cNvPr id="6" name="Content Placeholder 5">
            <a:extLst>
              <a:ext uri="{FF2B5EF4-FFF2-40B4-BE49-F238E27FC236}">
                <a16:creationId xmlns:a16="http://schemas.microsoft.com/office/drawing/2014/main" id="{14A90FDA-9D36-4309-9A8F-29519DAE1EE1}"/>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rcRect l="24911" r="24911"/>
          <a:stretch/>
        </p:blipFill>
        <p:spPr>
          <a:xfrm>
            <a:off x="0"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96A7E1D9-9F95-41CC-9088-6FC8252C4938}"/>
              </a:ext>
            </a:extLst>
          </p:cNvPr>
          <p:cNvSpPr>
            <a:spLocks noGrp="1"/>
          </p:cNvSpPr>
          <p:nvPr>
            <p:ph sz="half" idx="1"/>
          </p:nvPr>
        </p:nvSpPr>
        <p:spPr>
          <a:xfrm>
            <a:off x="4885340" y="2115099"/>
            <a:ext cx="3839559" cy="1895968"/>
          </a:xfrm>
        </p:spPr>
        <p:txBody>
          <a:bodyPr vert="horz" lIns="68580" tIns="34290" rIns="68580" bIns="34290" rtlCol="0" anchor="t">
            <a:normAutofit/>
          </a:bodyPr>
          <a:lstStyle/>
          <a:p>
            <a:pPr marL="0" indent="0">
              <a:buNone/>
            </a:pPr>
            <a:r>
              <a:rPr lang="en-US" sz="2250" dirty="0">
                <a:cs typeface="Calibri"/>
              </a:rPr>
              <a:t>Restorative approaches defines accountability as Healing the Harm so those affected can release feelings associated with victimization.</a:t>
            </a:r>
          </a:p>
        </p:txBody>
      </p:sp>
      <p:pic>
        <p:nvPicPr>
          <p:cNvPr id="4" name="Audio 3">
            <a:hlinkClick r:id="" action="ppaction://media"/>
            <a:extLst>
              <a:ext uri="{FF2B5EF4-FFF2-40B4-BE49-F238E27FC236}">
                <a16:creationId xmlns:a16="http://schemas.microsoft.com/office/drawing/2014/main" id="{BC777C7A-8021-47C0-9C40-4722F02FCD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4724400"/>
            <a:ext cx="304800" cy="304800"/>
          </a:xfrm>
          <a:prstGeom prst="rect">
            <a:avLst/>
          </a:prstGeom>
        </p:spPr>
      </p:pic>
      <p:sp>
        <p:nvSpPr>
          <p:cNvPr id="9" name="TextBox 8">
            <a:extLst>
              <a:ext uri="{FF2B5EF4-FFF2-40B4-BE49-F238E27FC236}">
                <a16:creationId xmlns:a16="http://schemas.microsoft.com/office/drawing/2014/main" id="{6AA1D625-E08C-422A-AF2D-93C02E33FF98}"/>
              </a:ext>
            </a:extLst>
          </p:cNvPr>
          <p:cNvSpPr txBox="1"/>
          <p:nvPr/>
        </p:nvSpPr>
        <p:spPr>
          <a:xfrm>
            <a:off x="5436898" y="4795421"/>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08729029"/>
      </p:ext>
    </p:extLst>
  </p:cSld>
  <p:clrMapOvr>
    <a:masterClrMapping/>
  </p:clrMapOvr>
  <mc:AlternateContent xmlns:mc="http://schemas.openxmlformats.org/markup-compatibility/2006" xmlns:p14="http://schemas.microsoft.com/office/powerpoint/2010/main">
    <mc:Choice Requires="p14">
      <p:transition spd="slow" p14:dur="2000" advTm="78667"/>
    </mc:Choice>
    <mc:Fallback xmlns="">
      <p:transition spd="slow" advTm="78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f an index card">
            <a:extLst>
              <a:ext uri="{FF2B5EF4-FFF2-40B4-BE49-F238E27FC236}">
                <a16:creationId xmlns:a16="http://schemas.microsoft.com/office/drawing/2014/main" id="{2533784B-3BC1-4E56-B2A4-74D4BEE5F15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169665"/>
            <a:ext cx="9144000" cy="5482829"/>
          </a:xfrm>
          <a:prstGeom prst="rect">
            <a:avLst/>
          </a:prstGeom>
        </p:spPr>
      </p:pic>
      <p:sp>
        <p:nvSpPr>
          <p:cNvPr id="9" name="TextBox 8">
            <a:extLst>
              <a:ext uri="{FF2B5EF4-FFF2-40B4-BE49-F238E27FC236}">
                <a16:creationId xmlns:a16="http://schemas.microsoft.com/office/drawing/2014/main" id="{98D259EB-4B71-49B0-B4B8-BEC8F5E8A4CB}"/>
              </a:ext>
            </a:extLst>
          </p:cNvPr>
          <p:cNvSpPr txBox="1"/>
          <p:nvPr/>
        </p:nvSpPr>
        <p:spPr>
          <a:xfrm>
            <a:off x="914401" y="4764881"/>
            <a:ext cx="2109083" cy="196208"/>
          </a:xfrm>
          <a:prstGeom prst="rect">
            <a:avLst/>
          </a:prstGeom>
          <a:noFill/>
        </p:spPr>
        <p:txBody>
          <a:bodyPr wrap="square" rtlCol="0">
            <a:spAutoFit/>
          </a:bodyPr>
          <a:lstStyle/>
          <a:p>
            <a:r>
              <a:rPr lang="en-US" sz="675">
                <a:hlinkClick r:id="rId7" tooltip="https://www.flickr.com/photos/davegray/147874576/"/>
              </a:rPr>
              <a:t>This Photo</a:t>
            </a:r>
            <a:r>
              <a:rPr lang="en-US" sz="675"/>
              <a:t> by Unknown Author is licensed under </a:t>
            </a:r>
            <a:r>
              <a:rPr lang="en-US" sz="675">
                <a:hlinkClick r:id="rId8" tooltip="https://creativecommons.org/licenses/by/3.0/"/>
              </a:rPr>
              <a:t>CC BY</a:t>
            </a:r>
            <a:endParaRPr lang="en-US" sz="675"/>
          </a:p>
        </p:txBody>
      </p:sp>
      <p:sp>
        <p:nvSpPr>
          <p:cNvPr id="4" name="Title 3">
            <a:extLst>
              <a:ext uri="{FF2B5EF4-FFF2-40B4-BE49-F238E27FC236}">
                <a16:creationId xmlns:a16="http://schemas.microsoft.com/office/drawing/2014/main" id="{16244DC5-0D65-4132-87ED-2460391F2BBB}"/>
              </a:ext>
            </a:extLst>
          </p:cNvPr>
          <p:cNvSpPr>
            <a:spLocks noGrp="1"/>
          </p:cNvSpPr>
          <p:nvPr>
            <p:ph type="title"/>
          </p:nvPr>
        </p:nvSpPr>
        <p:spPr>
          <a:xfrm>
            <a:off x="623888" y="1282304"/>
            <a:ext cx="7886700" cy="2779743"/>
          </a:xfrm>
        </p:spPr>
        <p:txBody>
          <a:bodyPr>
            <a:normAutofit/>
          </a:bodyPr>
          <a:lstStyle/>
          <a:p>
            <a:pPr algn="ctr"/>
            <a:r>
              <a:rPr lang="en-US" sz="5625" b="1">
                <a:latin typeface="Calibri"/>
                <a:cs typeface="Calibri"/>
              </a:rPr>
              <a:t>Turn your card over.</a:t>
            </a:r>
            <a:br>
              <a:rPr lang="en-US" sz="5625">
                <a:latin typeface="Forte" panose="03060902040502070203" pitchFamily="66" charset="0"/>
              </a:rPr>
            </a:br>
            <a:endParaRPr lang="en-US" sz="5625">
              <a:latin typeface="Forte" panose="03060902040502070203" pitchFamily="66" charset="0"/>
            </a:endParaRPr>
          </a:p>
        </p:txBody>
      </p:sp>
      <p:pic>
        <p:nvPicPr>
          <p:cNvPr id="5" name="Audio 4">
            <a:hlinkClick r:id="" action="ppaction://media"/>
            <a:extLst>
              <a:ext uri="{FF2B5EF4-FFF2-40B4-BE49-F238E27FC236}">
                <a16:creationId xmlns:a16="http://schemas.microsoft.com/office/drawing/2014/main" id="{69962A6E-24F3-4436-9EE4-74C2F120B5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724900" y="4724400"/>
            <a:ext cx="304800" cy="304800"/>
          </a:xfrm>
          <a:prstGeom prst="rect">
            <a:avLst/>
          </a:prstGeom>
        </p:spPr>
      </p:pic>
      <p:sp>
        <p:nvSpPr>
          <p:cNvPr id="7" name="TextBox 6">
            <a:extLst>
              <a:ext uri="{FF2B5EF4-FFF2-40B4-BE49-F238E27FC236}">
                <a16:creationId xmlns:a16="http://schemas.microsoft.com/office/drawing/2014/main" id="{8D923A06-76E4-4B31-81C2-67A7999565B4}"/>
              </a:ext>
            </a:extLst>
          </p:cNvPr>
          <p:cNvSpPr txBox="1"/>
          <p:nvPr/>
        </p:nvSpPr>
        <p:spPr>
          <a:xfrm>
            <a:off x="5401960" y="4772925"/>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937905225"/>
      </p:ext>
    </p:extLst>
  </p:cSld>
  <p:clrMapOvr>
    <a:masterClrMapping/>
  </p:clrMapOvr>
  <mc:AlternateContent xmlns:mc="http://schemas.openxmlformats.org/markup-compatibility/2006" xmlns:p14="http://schemas.microsoft.com/office/powerpoint/2010/main">
    <mc:Choice Requires="p14">
      <p:transition spd="slow" p14:dur="2000" advTm="20474"/>
    </mc:Choice>
    <mc:Fallback xmlns="">
      <p:transition spd="slow" advTm="2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grpId="0" nodeType="clickEffect">
                                  <p:stCondLst>
                                    <p:cond delay="0"/>
                                  </p:stCondLst>
                                  <p:childTnLst>
                                    <p:animEffect transition="out" filter="fade">
                                      <p:cBhvr>
                                        <p:cTn id="10" dur="2000"/>
                                        <p:tgtEl>
                                          <p:spTgt spid="4"/>
                                        </p:tgtEl>
                                      </p:cBhvr>
                                    </p:animEffect>
                                    <p:anim calcmode="lin" valueType="num">
                                      <p:cBhvr>
                                        <p:cTn id="11"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4"/>
                                        </p:tgtEl>
                                        <p:attrNameLst>
                                          <p:attrName>ppt_h</p:attrName>
                                        </p:attrNameLst>
                                      </p:cBhvr>
                                      <p:tavLst>
                                        <p:tav tm="0">
                                          <p:val>
                                            <p:strVal val="ppt_h"/>
                                          </p:val>
                                        </p:tav>
                                        <p:tav tm="100000">
                                          <p:val>
                                            <p:strVal val="ppt_h"/>
                                          </p:val>
                                        </p:tav>
                                      </p:tavLst>
                                    </p:anim>
                                    <p:set>
                                      <p:cBhvr>
                                        <p:cTn id="1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6FF447E7-C53E-42C1-B5D4-F15B5DE00E53}"/>
              </a:ext>
            </a:extLst>
          </p:cNvPr>
          <p:cNvSpPr txBox="1">
            <a:spLocks noGrp="1"/>
          </p:cNvSpPr>
          <p:nvPr>
            <p:ph type="title"/>
          </p:nvPr>
        </p:nvSpPr>
        <p:spPr>
          <a:xfrm>
            <a:off x="633513" y="689146"/>
            <a:ext cx="3938487" cy="814378"/>
          </a:xfrm>
          <a:prstGeom prst="rect">
            <a:avLst/>
          </a:prstGeom>
        </p:spPr>
        <p:txBody>
          <a:bodyPr rot="0" spcFirstLastPara="0" vertOverflow="overflow" horzOverflow="overflow" vert="horz" lIns="68580" tIns="34290" rIns="68580" bIns="3429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075" dirty="0"/>
              <a:t>The Flip Side</a:t>
            </a:r>
          </a:p>
        </p:txBody>
      </p:sp>
      <p:sp>
        <p:nvSpPr>
          <p:cNvPr id="3" name="Content Placeholder 2">
            <a:extLst>
              <a:ext uri="{FF2B5EF4-FFF2-40B4-BE49-F238E27FC236}">
                <a16:creationId xmlns:a16="http://schemas.microsoft.com/office/drawing/2014/main" id="{11B6D515-2E56-4BF5-A562-D493D3121C9B}"/>
              </a:ext>
            </a:extLst>
          </p:cNvPr>
          <p:cNvSpPr>
            <a:spLocks noGrp="1"/>
          </p:cNvSpPr>
          <p:nvPr>
            <p:ph sz="half" idx="1"/>
          </p:nvPr>
        </p:nvSpPr>
        <p:spPr>
          <a:xfrm>
            <a:off x="633513" y="1503524"/>
            <a:ext cx="4127418" cy="2578583"/>
          </a:xfrm>
        </p:spPr>
        <p:txBody>
          <a:bodyPr vert="horz" lIns="68580" tIns="34290" rIns="68580" bIns="34290" rtlCol="0">
            <a:normAutofit fontScale="92500"/>
          </a:bodyPr>
          <a:lstStyle/>
          <a:p>
            <a:r>
              <a:rPr lang="en-US" sz="1800" dirty="0"/>
              <a:t>Think of a time when </a:t>
            </a:r>
            <a:r>
              <a:rPr lang="en-US" sz="1800" i="1" dirty="0"/>
              <a:t>you</a:t>
            </a:r>
            <a:r>
              <a:rPr lang="en-US" sz="1800" dirty="0"/>
              <a:t> caused harm to or excluded someone. Again, please do not choose a particularly traumatic incident.</a:t>
            </a:r>
          </a:p>
          <a:p>
            <a:endParaRPr lang="en-US" sz="700" dirty="0"/>
          </a:p>
          <a:p>
            <a:r>
              <a:rPr lang="en-US" sz="1800" dirty="0"/>
              <a:t>Choose one word to describe how you felt when you realized you had hurt this person in this way.</a:t>
            </a:r>
          </a:p>
          <a:p>
            <a:pPr marL="0" indent="0">
              <a:buNone/>
            </a:pPr>
            <a:endParaRPr lang="en-US" sz="700" dirty="0"/>
          </a:p>
          <a:p>
            <a:r>
              <a:rPr lang="en-US" sz="1800" dirty="0"/>
              <a:t>Write your word at the top of this side of your 3x5 card.</a:t>
            </a:r>
          </a:p>
        </p:txBody>
      </p:sp>
      <p:pic>
        <p:nvPicPr>
          <p:cNvPr id="5" name="Picture 4">
            <a:extLst>
              <a:ext uri="{FF2B5EF4-FFF2-40B4-BE49-F238E27FC236}">
                <a16:creationId xmlns:a16="http://schemas.microsoft.com/office/drawing/2014/main" id="{E89F0F17-9BC5-4295-9D35-0E2302280B6B}"/>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982" r="20980" b="-1"/>
          <a:stretch/>
        </p:blipFill>
        <p:spPr>
          <a:xfrm>
            <a:off x="4671912"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A7FB75F0-7120-4146-B3F3-5A17CE379401}"/>
              </a:ext>
            </a:extLst>
          </p:cNvPr>
          <p:cNvSpPr txBox="1"/>
          <p:nvPr/>
        </p:nvSpPr>
        <p:spPr>
          <a:xfrm>
            <a:off x="7263356" y="4993459"/>
            <a:ext cx="1880644"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8" tooltip="http://researchoutreach.org/articles/sleep-key-antisocial-behaviour-young-people/">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525">
              <a:solidFill>
                <a:srgbClr val="FFFFFF"/>
              </a:solidFill>
            </a:endParaRPr>
          </a:p>
        </p:txBody>
      </p:sp>
      <p:sp>
        <p:nvSpPr>
          <p:cNvPr id="10" name="TextBox 9">
            <a:extLst>
              <a:ext uri="{FF2B5EF4-FFF2-40B4-BE49-F238E27FC236}">
                <a16:creationId xmlns:a16="http://schemas.microsoft.com/office/drawing/2014/main" id="{8526F31C-3EEC-4C04-A7E3-8DB1C8DFB5BE}"/>
              </a:ext>
            </a:extLst>
          </p:cNvPr>
          <p:cNvSpPr txBox="1"/>
          <p:nvPr/>
        </p:nvSpPr>
        <p:spPr>
          <a:xfrm>
            <a:off x="452272" y="4821451"/>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0989957F-9A14-48CB-82FB-8FC0EE68889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427217730"/>
      </p:ext>
    </p:extLst>
  </p:cSld>
  <p:clrMapOvr>
    <a:masterClrMapping/>
  </p:clrMapOvr>
  <mc:AlternateContent xmlns:mc="http://schemas.openxmlformats.org/markup-compatibility/2006" xmlns:p14="http://schemas.microsoft.com/office/powerpoint/2010/main">
    <mc:Choice Requires="p14">
      <p:transition spd="slow" p14:dur="2000" advTm="62892"/>
    </mc:Choice>
    <mc:Fallback xmlns="">
      <p:transition spd="slow" advTm="6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6"/>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E21D-79F4-4F11-B91C-494F08D3AC11}"/>
              </a:ext>
            </a:extLst>
          </p:cNvPr>
          <p:cNvSpPr>
            <a:spLocks noGrp="1"/>
          </p:cNvSpPr>
          <p:nvPr>
            <p:ph type="title"/>
          </p:nvPr>
        </p:nvSpPr>
        <p:spPr>
          <a:xfrm>
            <a:off x="1056517" y="448988"/>
            <a:ext cx="6344528" cy="390978"/>
          </a:xfrm>
        </p:spPr>
        <p:txBody>
          <a:bodyPr>
            <a:normAutofit fontScale="90000"/>
          </a:bodyPr>
          <a:lstStyle/>
          <a:p>
            <a:r>
              <a:rPr lang="en-US"/>
              <a:t>Share Your Word (Not Your Story)</a:t>
            </a:r>
          </a:p>
        </p:txBody>
      </p:sp>
      <p:sp>
        <p:nvSpPr>
          <p:cNvPr id="3" name="Content Placeholder 2">
            <a:extLst>
              <a:ext uri="{FF2B5EF4-FFF2-40B4-BE49-F238E27FC236}">
                <a16:creationId xmlns:a16="http://schemas.microsoft.com/office/drawing/2014/main" id="{BB929C08-22A1-4E53-BAE1-76F980E6C18B}"/>
              </a:ext>
            </a:extLst>
          </p:cNvPr>
          <p:cNvSpPr>
            <a:spLocks noGrp="1"/>
          </p:cNvSpPr>
          <p:nvPr>
            <p:ph sz="half" idx="1"/>
          </p:nvPr>
        </p:nvSpPr>
        <p:spPr>
          <a:xfrm>
            <a:off x="628650" y="2571750"/>
            <a:ext cx="5649058" cy="2060972"/>
          </a:xfrm>
        </p:spPr>
        <p:txBody>
          <a:bodyPr vert="horz" lIns="91440" tIns="45720" rIns="91440" bIns="45720" rtlCol="0" anchor="t">
            <a:normAutofit/>
          </a:bodyPr>
          <a:lstStyle/>
          <a:p>
            <a:r>
              <a:rPr lang="en-US" dirty="0"/>
              <a:t>Once you have your word, </a:t>
            </a:r>
            <a:r>
              <a:rPr lang="en-US" dirty="0">
                <a:ea typeface="+mn-lt"/>
                <a:cs typeface="+mn-lt"/>
              </a:rPr>
              <a:t>Once you have your word, move around the room and talk with 5 other people to learn their word.</a:t>
            </a:r>
          </a:p>
          <a:p>
            <a:endParaRPr lang="en-US" sz="700" dirty="0">
              <a:cs typeface="Calibri" panose="020F0502020204030204"/>
            </a:endParaRPr>
          </a:p>
          <a:p>
            <a:r>
              <a:rPr lang="en-US" dirty="0"/>
              <a:t>Write down each of their words on your 3x5 card under your word.</a:t>
            </a:r>
          </a:p>
        </p:txBody>
      </p:sp>
      <p:sp>
        <p:nvSpPr>
          <p:cNvPr id="4" name="Content Placeholder 3">
            <a:extLst>
              <a:ext uri="{FF2B5EF4-FFF2-40B4-BE49-F238E27FC236}">
                <a16:creationId xmlns:a16="http://schemas.microsoft.com/office/drawing/2014/main" id="{5BF4CE95-5712-4330-A471-DF014CA69C7E}"/>
              </a:ext>
            </a:extLst>
          </p:cNvPr>
          <p:cNvSpPr>
            <a:spLocks noGrp="1"/>
          </p:cNvSpPr>
          <p:nvPr>
            <p:ph sz="half" idx="2"/>
          </p:nvPr>
        </p:nvSpPr>
        <p:spPr>
          <a:xfrm>
            <a:off x="6499273" y="2859259"/>
            <a:ext cx="2016077" cy="1773463"/>
          </a:xfrm>
        </p:spPr>
        <p:txBody>
          <a:bodyPr>
            <a:normAutofit/>
          </a:bodyPr>
          <a:lstStyle/>
          <a:p>
            <a:r>
              <a:rPr lang="en-US"/>
              <a:t>When you have six words written on your card, sit back down.</a:t>
            </a:r>
          </a:p>
          <a:p>
            <a:endParaRPr lang="en-US"/>
          </a:p>
        </p:txBody>
      </p:sp>
      <p:sp>
        <p:nvSpPr>
          <p:cNvPr id="8" name="TextBox 7" descr="red box with the number 5">
            <a:extLst>
              <a:ext uri="{FF2B5EF4-FFF2-40B4-BE49-F238E27FC236}">
                <a16:creationId xmlns:a16="http://schemas.microsoft.com/office/drawing/2014/main" id="{8E8A8DE7-D2E1-4863-A8B0-74B529702E47}"/>
              </a:ext>
            </a:extLst>
          </p:cNvPr>
          <p:cNvSpPr txBox="1"/>
          <p:nvPr/>
        </p:nvSpPr>
        <p:spPr>
          <a:xfrm>
            <a:off x="628650" y="1381435"/>
            <a:ext cx="1080575" cy="1015663"/>
          </a:xfrm>
          <a:prstGeom prst="rect">
            <a:avLst/>
          </a:prstGeom>
          <a:solidFill>
            <a:srgbClr val="FF0000"/>
          </a:solidFill>
        </p:spPr>
        <p:txBody>
          <a:bodyPr wrap="square" rtlCol="0">
            <a:spAutoFit/>
          </a:bodyPr>
          <a:lstStyle/>
          <a:p>
            <a:pPr algn="ctr"/>
            <a:r>
              <a:rPr lang="en-US" sz="6000">
                <a:solidFill>
                  <a:srgbClr val="FFC000"/>
                </a:solidFill>
              </a:rPr>
              <a:t>5</a:t>
            </a:r>
          </a:p>
        </p:txBody>
      </p:sp>
      <p:sp>
        <p:nvSpPr>
          <p:cNvPr id="9" name="TextBox 8" descr="red box with the number 4">
            <a:extLst>
              <a:ext uri="{FF2B5EF4-FFF2-40B4-BE49-F238E27FC236}">
                <a16:creationId xmlns:a16="http://schemas.microsoft.com/office/drawing/2014/main" id="{E4EE01F6-02DC-4A3B-AAF8-F7FC454F579B}"/>
              </a:ext>
            </a:extLst>
          </p:cNvPr>
          <p:cNvSpPr txBox="1"/>
          <p:nvPr/>
        </p:nvSpPr>
        <p:spPr>
          <a:xfrm>
            <a:off x="1888588" y="1381435"/>
            <a:ext cx="1080575" cy="1015663"/>
          </a:xfrm>
          <a:prstGeom prst="rect">
            <a:avLst/>
          </a:prstGeom>
          <a:solidFill>
            <a:srgbClr val="FF0000"/>
          </a:solidFill>
        </p:spPr>
        <p:txBody>
          <a:bodyPr wrap="square" rtlCol="0">
            <a:spAutoFit/>
          </a:bodyPr>
          <a:lstStyle/>
          <a:p>
            <a:pPr algn="ctr"/>
            <a:r>
              <a:rPr lang="en-US" sz="6000">
                <a:solidFill>
                  <a:srgbClr val="FFC000"/>
                </a:solidFill>
              </a:rPr>
              <a:t>4</a:t>
            </a:r>
          </a:p>
        </p:txBody>
      </p:sp>
      <p:sp>
        <p:nvSpPr>
          <p:cNvPr id="10" name="TextBox 9" descr="red box with the number 3">
            <a:extLst>
              <a:ext uri="{FF2B5EF4-FFF2-40B4-BE49-F238E27FC236}">
                <a16:creationId xmlns:a16="http://schemas.microsoft.com/office/drawing/2014/main" id="{F0F31280-7FFF-49EE-9E73-BA4FA5E9F32C}"/>
              </a:ext>
            </a:extLst>
          </p:cNvPr>
          <p:cNvSpPr txBox="1"/>
          <p:nvPr/>
        </p:nvSpPr>
        <p:spPr>
          <a:xfrm>
            <a:off x="3148527" y="1381434"/>
            <a:ext cx="1080575" cy="1015663"/>
          </a:xfrm>
          <a:prstGeom prst="rect">
            <a:avLst/>
          </a:prstGeom>
          <a:solidFill>
            <a:srgbClr val="FF0000"/>
          </a:solidFill>
        </p:spPr>
        <p:txBody>
          <a:bodyPr wrap="square" rtlCol="0">
            <a:spAutoFit/>
          </a:bodyPr>
          <a:lstStyle/>
          <a:p>
            <a:pPr algn="ctr"/>
            <a:r>
              <a:rPr lang="en-US" sz="6000">
                <a:solidFill>
                  <a:srgbClr val="FFC000"/>
                </a:solidFill>
              </a:rPr>
              <a:t>3</a:t>
            </a:r>
          </a:p>
        </p:txBody>
      </p:sp>
      <p:sp>
        <p:nvSpPr>
          <p:cNvPr id="11" name="TextBox 10" descr="red box with the number 2">
            <a:extLst>
              <a:ext uri="{FF2B5EF4-FFF2-40B4-BE49-F238E27FC236}">
                <a16:creationId xmlns:a16="http://schemas.microsoft.com/office/drawing/2014/main" id="{4EE24EB3-DED6-4EB0-8543-8E90F9B37F93}"/>
              </a:ext>
            </a:extLst>
          </p:cNvPr>
          <p:cNvSpPr txBox="1"/>
          <p:nvPr/>
        </p:nvSpPr>
        <p:spPr>
          <a:xfrm>
            <a:off x="4408465" y="1381120"/>
            <a:ext cx="1080575" cy="1015663"/>
          </a:xfrm>
          <a:prstGeom prst="rect">
            <a:avLst/>
          </a:prstGeom>
          <a:solidFill>
            <a:srgbClr val="FF0000"/>
          </a:solidFill>
        </p:spPr>
        <p:txBody>
          <a:bodyPr wrap="square" rtlCol="0">
            <a:spAutoFit/>
          </a:bodyPr>
          <a:lstStyle/>
          <a:p>
            <a:pPr algn="ctr"/>
            <a:r>
              <a:rPr lang="en-US" sz="6000">
                <a:solidFill>
                  <a:srgbClr val="FFC000"/>
                </a:solidFill>
              </a:rPr>
              <a:t>2</a:t>
            </a:r>
          </a:p>
        </p:txBody>
      </p:sp>
      <p:sp>
        <p:nvSpPr>
          <p:cNvPr id="12" name="TextBox 11" descr="red box with the number 1">
            <a:extLst>
              <a:ext uri="{FF2B5EF4-FFF2-40B4-BE49-F238E27FC236}">
                <a16:creationId xmlns:a16="http://schemas.microsoft.com/office/drawing/2014/main" id="{0CC62A14-1E9B-4A38-9A6C-F5DC8FDB1500}"/>
              </a:ext>
            </a:extLst>
          </p:cNvPr>
          <p:cNvSpPr txBox="1"/>
          <p:nvPr/>
        </p:nvSpPr>
        <p:spPr>
          <a:xfrm>
            <a:off x="5668404" y="1381120"/>
            <a:ext cx="1080575" cy="1015663"/>
          </a:xfrm>
          <a:prstGeom prst="rect">
            <a:avLst/>
          </a:prstGeom>
          <a:solidFill>
            <a:srgbClr val="FF0000"/>
          </a:solidFill>
        </p:spPr>
        <p:txBody>
          <a:bodyPr wrap="square" rtlCol="0">
            <a:spAutoFit/>
          </a:bodyPr>
          <a:lstStyle/>
          <a:p>
            <a:pPr algn="ctr"/>
            <a:r>
              <a:rPr lang="en-US" sz="6000">
                <a:solidFill>
                  <a:srgbClr val="FFC000"/>
                </a:solidFill>
              </a:rPr>
              <a:t>1</a:t>
            </a:r>
          </a:p>
        </p:txBody>
      </p:sp>
      <p:sp>
        <p:nvSpPr>
          <p:cNvPr id="14" name="Star: 5 Points 13" descr="Black star with the word DONE!">
            <a:extLst>
              <a:ext uri="{FF2B5EF4-FFF2-40B4-BE49-F238E27FC236}">
                <a16:creationId xmlns:a16="http://schemas.microsoft.com/office/drawing/2014/main" id="{533A3489-6B56-4BF8-872F-363A81FF57B6}"/>
              </a:ext>
            </a:extLst>
          </p:cNvPr>
          <p:cNvSpPr/>
          <p:nvPr/>
        </p:nvSpPr>
        <p:spPr>
          <a:xfrm>
            <a:off x="6678637" y="843017"/>
            <a:ext cx="2016077" cy="1773462"/>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44DF3CE9-F891-48A6-AE1A-8251F2835A03}"/>
              </a:ext>
            </a:extLst>
          </p:cNvPr>
          <p:cNvSpPr txBox="1"/>
          <p:nvPr/>
        </p:nvSpPr>
        <p:spPr>
          <a:xfrm>
            <a:off x="6974059" y="1381119"/>
            <a:ext cx="1541291" cy="669414"/>
          </a:xfrm>
          <a:prstGeom prst="rect">
            <a:avLst/>
          </a:prstGeom>
          <a:noFill/>
        </p:spPr>
        <p:txBody>
          <a:bodyPr wrap="square" rtlCol="0">
            <a:spAutoFit/>
          </a:bodyPr>
          <a:lstStyle/>
          <a:p>
            <a:pPr algn="just"/>
            <a:r>
              <a:rPr lang="en-US" sz="3750">
                <a:solidFill>
                  <a:srgbClr val="FFC000"/>
                </a:solidFill>
              </a:rPr>
              <a:t>DONE!</a:t>
            </a:r>
          </a:p>
        </p:txBody>
      </p:sp>
      <p:pic>
        <p:nvPicPr>
          <p:cNvPr id="5" name="Audio 4">
            <a:hlinkClick r:id="" action="ppaction://media"/>
            <a:extLst>
              <a:ext uri="{FF2B5EF4-FFF2-40B4-BE49-F238E27FC236}">
                <a16:creationId xmlns:a16="http://schemas.microsoft.com/office/drawing/2014/main" id="{C84308FC-85F5-4D86-B710-49A9D7098A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24900" y="4724400"/>
            <a:ext cx="304800" cy="304800"/>
          </a:xfrm>
          <a:prstGeom prst="rect">
            <a:avLst/>
          </a:prstGeom>
        </p:spPr>
      </p:pic>
      <p:sp>
        <p:nvSpPr>
          <p:cNvPr id="16" name="TextBox 15">
            <a:extLst>
              <a:ext uri="{FF2B5EF4-FFF2-40B4-BE49-F238E27FC236}">
                <a16:creationId xmlns:a16="http://schemas.microsoft.com/office/drawing/2014/main" id="{4F4E745B-DF11-4596-893D-79CEFA1FB047}"/>
              </a:ext>
            </a:extLst>
          </p:cNvPr>
          <p:cNvSpPr txBox="1"/>
          <p:nvPr/>
        </p:nvSpPr>
        <p:spPr>
          <a:xfrm>
            <a:off x="3144954" y="4772925"/>
            <a:ext cx="3063737" cy="230832"/>
          </a:xfrm>
          <a:prstGeom prst="rect">
            <a:avLst/>
          </a:prstGeom>
          <a:noFill/>
        </p:spPr>
        <p:txBody>
          <a:bodyPr wrap="square">
            <a:spAutoFit/>
          </a:bodyPr>
          <a:lstStyle/>
          <a:p>
            <a:r>
              <a:rPr lang="en-US" sz="900" dirty="0">
                <a:latin typeface="Segoe UI Light" panose="020B0502040204020203" pitchFamily="34" charset="0"/>
                <a:ea typeface="Calibri" panose="020F0502020204030204" pitchFamily="34" charset="0"/>
              </a:rPr>
              <a:t>© 2022, Center for Dispute Resolution, Maryland Carey Law</a:t>
            </a:r>
            <a:endParaRPr lang="en-US" sz="900" dirty="0">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1077172644"/>
      </p:ext>
    </p:extLst>
  </p:cSld>
  <p:clrMapOvr>
    <a:masterClrMapping/>
  </p:clrMapOvr>
  <mc:AlternateContent xmlns:mc="http://schemas.openxmlformats.org/markup-compatibility/2006" xmlns:p14="http://schemas.microsoft.com/office/powerpoint/2010/main">
    <mc:Choice Requires="p14">
      <p:transition spd="slow" p14:dur="2000" advTm="99635"/>
    </mc:Choice>
    <mc:Fallback xmlns="">
      <p:transition spd="slow" advTm="99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0" presetClass="exit" presetSubtype="0" fill="hold" grpId="0" nodeType="clickEffect">
                                  <p:stCondLst>
                                    <p:cond delay="0"/>
                                  </p:stCondLst>
                                  <p:childTnLst>
                                    <p:animEffect transition="out" filter="wedge">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0" presetClass="exit" presetSubtype="0" fill="hold" grpId="0" nodeType="clickEffect">
                                  <p:stCondLst>
                                    <p:cond delay="0"/>
                                  </p:stCondLst>
                                  <p:childTnLst>
                                    <p:animEffect transition="out" filter="wedge">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0" nodeType="clickEffect">
                                  <p:stCondLst>
                                    <p:cond delay="0"/>
                                  </p:stCondLst>
                                  <p:childTnLst>
                                    <p:animEffect transition="out" filter="wedge">
                                      <p:cBhvr>
                                        <p:cTn id="20" dur="2000"/>
                                        <p:tgtEl>
                                          <p:spTgt spid="10"/>
                                        </p:tgtEl>
                                      </p:cBhvr>
                                    </p:animEffect>
                                    <p:set>
                                      <p:cBhvr>
                                        <p:cTn id="21" dur="1" fill="hold">
                                          <p:stCondLst>
                                            <p:cond delay="19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xit" presetSubtype="0" fill="hold" grpId="0" nodeType="clickEffect">
                                  <p:stCondLst>
                                    <p:cond delay="0"/>
                                  </p:stCondLst>
                                  <p:childTnLst>
                                    <p:animEffect transition="out" filter="wedge">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0" presetClass="exit" presetSubtype="0" fill="hold" grpId="0" nodeType="clickEffect">
                                  <p:stCondLst>
                                    <p:cond delay="0"/>
                                  </p:stCondLst>
                                  <p:childTnLst>
                                    <p:animEffect transition="out" filter="wedg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grpId="0" nodeType="clickEffect">
                                  <p:stCondLst>
                                    <p:cond delay="0"/>
                                  </p:stCondLst>
                                  <p:childTnLst>
                                    <p:animRot by="21600000">
                                      <p:cBhvr>
                                        <p:cTn id="35" dur="2000" fill="hold"/>
                                        <p:tgtEl>
                                          <p:spTgt spid="1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0" grpId="0" animBg="1"/>
      <p:bldP spid="11" grpId="0" animBg="1"/>
      <p:bldP spid="12"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9|42.2|14.4"/>
</p:tagLst>
</file>

<file path=ppt/tags/tag2.xml><?xml version="1.0" encoding="utf-8"?>
<p:tagLst xmlns:a="http://schemas.openxmlformats.org/drawingml/2006/main" xmlns:r="http://schemas.openxmlformats.org/officeDocument/2006/relationships" xmlns:p="http://schemas.openxmlformats.org/presentationml/2006/main">
  <p:tag name="TIMING" val="|42.6|15.9|23.7|15.6|15.5|9.6|2.4"/>
</p:tagLst>
</file>

<file path=ppt/tags/tag3.xml><?xml version="1.0" encoding="utf-8"?>
<p:tagLst xmlns:a="http://schemas.openxmlformats.org/drawingml/2006/main" xmlns:r="http://schemas.openxmlformats.org/officeDocument/2006/relationships" xmlns:p="http://schemas.openxmlformats.org/presentationml/2006/main">
  <p:tag name="TIMING" val="|11.5"/>
</p:tagLst>
</file>

<file path=ppt/tags/tag4.xml><?xml version="1.0" encoding="utf-8"?>
<p:tagLst xmlns:a="http://schemas.openxmlformats.org/drawingml/2006/main" xmlns:r="http://schemas.openxmlformats.org/officeDocument/2006/relationships" xmlns:p="http://schemas.openxmlformats.org/presentationml/2006/main">
  <p:tag name="TIMING" val="|7.7|22.5|22.5"/>
</p:tagLst>
</file>

<file path=ppt/tags/tag5.xml><?xml version="1.0" encoding="utf-8"?>
<p:tagLst xmlns:a="http://schemas.openxmlformats.org/drawingml/2006/main" xmlns:r="http://schemas.openxmlformats.org/officeDocument/2006/relationships" xmlns:p="http://schemas.openxmlformats.org/presentationml/2006/main">
  <p:tag name="TIMING" val="|9.1|21.3|16.6|15|18.8|11.6|2.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96C849BCB624499A0BD362BD45EA0F" ma:contentTypeVersion="19" ma:contentTypeDescription="Create a new document." ma:contentTypeScope="" ma:versionID="e3d96b0e5f85832316673318d652a5b5">
  <xsd:schema xmlns:xsd="http://www.w3.org/2001/XMLSchema" xmlns:xs="http://www.w3.org/2001/XMLSchema" xmlns:p="http://schemas.microsoft.com/office/2006/metadata/properties" xmlns:ns1="http://schemas.microsoft.com/sharepoint/v3" xmlns:ns2="f5c596a2-3572-4075-9281-51bc5a2d8d1f" xmlns:ns3="d9d7d1d7-1e6b-4736-8167-e9aa3727f623" targetNamespace="http://schemas.microsoft.com/office/2006/metadata/properties" ma:root="true" ma:fieldsID="155a43364badb3dca8849a5c879d2a3b" ns1:_="" ns2:_="" ns3:_="">
    <xsd:import namespace="http://schemas.microsoft.com/sharepoint/v3"/>
    <xsd:import namespace="f5c596a2-3572-4075-9281-51bc5a2d8d1f"/>
    <xsd:import namespace="d9d7d1d7-1e6b-4736-8167-e9aa3727f6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596a2-3572-4075-9281-51bc5a2d8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d7d1d7-1e6b-4736-8167-e9aa3727f62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a3b2375-8702-4d45-94c1-ee1e46da1d2e}" ma:internalName="TaxCatchAll" ma:showField="CatchAllData" ma:web="d9d7d1d7-1e6b-4736-8167-e9aa3727f6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9d7d1d7-1e6b-4736-8167-e9aa3727f623" xsi:nil="true"/>
    <lcf76f155ced4ddcb4097134ff3c332f xmlns="f5c596a2-3572-4075-9281-51bc5a2d8d1f">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EBCA6FEC-13EB-4CE3-AEE5-CB4D3CF63FE0}"/>
</file>

<file path=customXml/itemProps2.xml><?xml version="1.0" encoding="utf-8"?>
<ds:datastoreItem xmlns:ds="http://schemas.openxmlformats.org/officeDocument/2006/customXml" ds:itemID="{4EC9889E-0051-49EE-BEF4-715BDAEF8708}">
  <ds:schemaRefs>
    <ds:schemaRef ds:uri="http://schemas.microsoft.com/sharepoint/v3/contenttype/forms"/>
  </ds:schemaRefs>
</ds:datastoreItem>
</file>

<file path=customXml/itemProps3.xml><?xml version="1.0" encoding="utf-8"?>
<ds:datastoreItem xmlns:ds="http://schemas.openxmlformats.org/officeDocument/2006/customXml" ds:itemID="{5AF1817F-45C5-4036-B973-F1F828C71527}">
  <ds:schemaRefs>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purl.org/dc/elements/1.1/"/>
    <ds:schemaRef ds:uri="f5c596a2-3572-4075-9281-51bc5a2d8d1f"/>
    <ds:schemaRef ds:uri="http://schemas.microsoft.com/office/infopath/2007/PartnerControls"/>
    <ds:schemaRef ds:uri="d9d7d1d7-1e6b-4736-8167-e9aa3727f62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11665</TotalTime>
  <Words>1923</Words>
  <Application>Microsoft Office PowerPoint</Application>
  <PresentationFormat>On-screen Show (16:9)</PresentationFormat>
  <Paragraphs>148</Paragraphs>
  <Slides>18</Slides>
  <Notes>9</Notes>
  <HiddenSlides>0</HiddenSlides>
  <MMClips>9</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Office Theme</vt:lpstr>
      <vt:lpstr>Restorative Approaches: How Did You Feel?</vt:lpstr>
      <vt:lpstr>Welcome!</vt:lpstr>
      <vt:lpstr>Hello!</vt:lpstr>
      <vt:lpstr>Your Early Experience</vt:lpstr>
      <vt:lpstr>Share Your Word (Not Your Story)</vt:lpstr>
      <vt:lpstr>Restorative Approaches Center the Harm</vt:lpstr>
      <vt:lpstr>Turn your card over. </vt:lpstr>
      <vt:lpstr>The Flip Side</vt:lpstr>
      <vt:lpstr>Share Your Word (Not Your Story)</vt:lpstr>
      <vt:lpstr>Restorative Approaches Empower and Support</vt:lpstr>
      <vt:lpstr>Sitting in your chairs . . .</vt:lpstr>
      <vt:lpstr>Remember How to use the Talking Piece?</vt:lpstr>
      <vt:lpstr>The Seven Core Assumptions</vt:lpstr>
      <vt:lpstr>Review Your Guidelines</vt:lpstr>
      <vt:lpstr>From Your 3x5 Card . . .</vt:lpstr>
      <vt:lpstr>Looking Ahead</vt:lpstr>
      <vt:lpstr>You Have Mastered Some Important Skills:</vt:lpstr>
      <vt:lpstr>Special Thanks to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lastModifiedBy>Guerin, Toby</cp:lastModifiedBy>
  <cp:revision>183</cp:revision>
  <dcterms:created xsi:type="dcterms:W3CDTF">2022-09-07T14:05:15Z</dcterms:created>
  <dcterms:modified xsi:type="dcterms:W3CDTF">2022-12-30T18:45:26Z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0x0101004396C849BCB624499A0BD362BD45EA0F</vt:lpwstr>
  </property>
  <property fmtid="{D5CDD505-2E9C-101B-9397-08002B2CF9AE}" pid="3" name="MediaServiceImageTags">
    <vt:lpwstr/>
  </property>
</Properties>
</file>