
<file path=[Content_Types].xml><?xml version="1.0" encoding="utf-8"?>
<Types xmlns="http://schemas.openxmlformats.org/package/2006/content-types">
  <Default Extension="1" ContentType="image/jpeg"/>
  <Default Extension="emf" ContentType="image/x-emf"/>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comments/modernComment_101_C6AE71FB.xml" ContentType="application/vnd.ms-powerpoint.comments+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comments/modernComment_10C_3DE4262B.xml" ContentType="application/vnd.ms-powerpoint.comments+xml"/>
  <Override PartName="/ppt/notesSlides/notesSlide1.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4"/>
  </p:sldMasterIdLst>
  <p:notesMasterIdLst>
    <p:notesMasterId r:id="rId17"/>
  </p:notesMasterIdLst>
  <p:sldIdLst>
    <p:sldId id="256" r:id="rId5"/>
    <p:sldId id="257" r:id="rId6"/>
    <p:sldId id="258" r:id="rId7"/>
    <p:sldId id="269" r:id="rId8"/>
    <p:sldId id="260" r:id="rId9"/>
    <p:sldId id="268" r:id="rId10"/>
    <p:sldId id="259" r:id="rId11"/>
    <p:sldId id="272" r:id="rId12"/>
    <p:sldId id="261" r:id="rId13"/>
    <p:sldId id="262" r:id="rId14"/>
    <p:sldId id="265" r:id="rId15"/>
    <p:sldId id="267" r:id="rId16"/>
  </p:sldIdLst>
  <p:sldSz cx="9144000" cy="5143500" type="screen16x9"/>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9D254C6E-0D91-231C-430B-6396F8BA0485}" name="Guerin, Toby" initials="GT" userId="S::tguerin@law.umaryland.edu::2872056b-925f-4428-af63-73fcc8a0d419" providerId="AD"/>
</p188: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D3B093E6-CA59-FD9A-6958-5A5E2DA3B04A}" v="183" dt="2022-12-30T03:01:12.950"/>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11"/>
    <p:restoredTop sz="96327"/>
  </p:normalViewPr>
  <p:slideViewPr>
    <p:cSldViewPr snapToGrid="0">
      <p:cViewPr varScale="1">
        <p:scale>
          <a:sx n="145" d="100"/>
          <a:sy n="145" d="100"/>
        </p:scale>
        <p:origin x="624" y="11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tableStyles" Target="tableStyle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microsoft.com/office/2018/10/relationships/authors" Target="authors.xml"/><Relationship Id="rId5" Type="http://schemas.openxmlformats.org/officeDocument/2006/relationships/slide" Target="slides/slide1.xml"/><Relationship Id="rId15" Type="http://schemas.openxmlformats.org/officeDocument/2006/relationships/slide" Target="slides/slide11.xml"/><Relationship Id="rId23" Type="http://schemas.microsoft.com/office/2015/10/relationships/revisionInfo" Target="revisionInfo.xml"/><Relationship Id="rId10" Type="http://schemas.openxmlformats.org/officeDocument/2006/relationships/slide" Target="slides/slide6.xml"/><Relationship Id="rId19"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Schertzing, Nancy" userId="2970b522-597a-462b-a710-ecaf09241dc3" providerId="ADAL" clId="{9BE3D5D6-94F5-4039-9BCE-91A98F79EC8B}"/>
    <pc:docChg chg="undo custSel addSld delSld modSld sldOrd">
      <pc:chgData name="Schertzing, Nancy" userId="2970b522-597a-462b-a710-ecaf09241dc3" providerId="ADAL" clId="{9BE3D5D6-94F5-4039-9BCE-91A98F79EC8B}" dt="2022-10-13T19:25:44.864" v="3608" actId="113"/>
      <pc:docMkLst>
        <pc:docMk/>
      </pc:docMkLst>
      <pc:sldChg chg="modSp mod">
        <pc:chgData name="Schertzing, Nancy" userId="2970b522-597a-462b-a710-ecaf09241dc3" providerId="ADAL" clId="{9BE3D5D6-94F5-4039-9BCE-91A98F79EC8B}" dt="2022-10-13T17:21:57.945" v="28" actId="20577"/>
        <pc:sldMkLst>
          <pc:docMk/>
          <pc:sldMk cId="102653823" sldId="256"/>
        </pc:sldMkLst>
        <pc:spChg chg="mod">
          <ac:chgData name="Schertzing, Nancy" userId="2970b522-597a-462b-a710-ecaf09241dc3" providerId="ADAL" clId="{9BE3D5D6-94F5-4039-9BCE-91A98F79EC8B}" dt="2022-10-13T17:21:52.605" v="26" actId="20577"/>
          <ac:spMkLst>
            <pc:docMk/>
            <pc:sldMk cId="102653823" sldId="256"/>
            <ac:spMk id="2" creationId="{E89FDA51-7E17-1D71-78E3-3E0355126979}"/>
          </ac:spMkLst>
        </pc:spChg>
        <pc:spChg chg="mod">
          <ac:chgData name="Schertzing, Nancy" userId="2970b522-597a-462b-a710-ecaf09241dc3" providerId="ADAL" clId="{9BE3D5D6-94F5-4039-9BCE-91A98F79EC8B}" dt="2022-10-13T17:21:57.945" v="28" actId="20577"/>
          <ac:spMkLst>
            <pc:docMk/>
            <pc:sldMk cId="102653823" sldId="256"/>
            <ac:spMk id="3" creationId="{E77AC8A6-081E-AB8D-D391-FD496728488A}"/>
          </ac:spMkLst>
        </pc:spChg>
      </pc:sldChg>
      <pc:sldChg chg="addSp modSp mod">
        <pc:chgData name="Schertzing, Nancy" userId="2970b522-597a-462b-a710-ecaf09241dc3" providerId="ADAL" clId="{9BE3D5D6-94F5-4039-9BCE-91A98F79EC8B}" dt="2022-10-13T17:33:49.009" v="588" actId="1076"/>
        <pc:sldMkLst>
          <pc:docMk/>
          <pc:sldMk cId="3333321211" sldId="257"/>
        </pc:sldMkLst>
        <pc:spChg chg="mod">
          <ac:chgData name="Schertzing, Nancy" userId="2970b522-597a-462b-a710-ecaf09241dc3" providerId="ADAL" clId="{9BE3D5D6-94F5-4039-9BCE-91A98F79EC8B}" dt="2022-10-13T17:33:49.009" v="588" actId="1076"/>
          <ac:spMkLst>
            <pc:docMk/>
            <pc:sldMk cId="3333321211" sldId="257"/>
            <ac:spMk id="3" creationId="{60B8C368-5722-4510-B822-B21238F68715}"/>
          </ac:spMkLst>
        </pc:spChg>
        <pc:spChg chg="add mod">
          <ac:chgData name="Schertzing, Nancy" userId="2970b522-597a-462b-a710-ecaf09241dc3" providerId="ADAL" clId="{9BE3D5D6-94F5-4039-9BCE-91A98F79EC8B}" dt="2022-10-13T17:30:16.220" v="507" actId="14826"/>
          <ac:spMkLst>
            <pc:docMk/>
            <pc:sldMk cId="3333321211" sldId="257"/>
            <ac:spMk id="4" creationId="{F57D15C5-00B6-4247-BE78-E53809527C74}"/>
          </ac:spMkLst>
        </pc:spChg>
        <pc:picChg chg="mod modCrop">
          <ac:chgData name="Schertzing, Nancy" userId="2970b522-597a-462b-a710-ecaf09241dc3" providerId="ADAL" clId="{9BE3D5D6-94F5-4039-9BCE-91A98F79EC8B}" dt="2022-10-13T17:30:16.220" v="507" actId="14826"/>
          <ac:picMkLst>
            <pc:docMk/>
            <pc:sldMk cId="3333321211" sldId="257"/>
            <ac:picMk id="5" creationId="{BA51EC96-2827-4EDC-9793-0D077C083186}"/>
          </ac:picMkLst>
        </pc:picChg>
      </pc:sldChg>
      <pc:sldChg chg="addSp delSp modSp mod setBg">
        <pc:chgData name="Schertzing, Nancy" userId="2970b522-597a-462b-a710-ecaf09241dc3" providerId="ADAL" clId="{9BE3D5D6-94F5-4039-9BCE-91A98F79EC8B}" dt="2022-10-13T18:25:58.119" v="2378" actId="26606"/>
        <pc:sldMkLst>
          <pc:docMk/>
          <pc:sldMk cId="3574055936" sldId="258"/>
        </pc:sldMkLst>
        <pc:spChg chg="mod">
          <ac:chgData name="Schertzing, Nancy" userId="2970b522-597a-462b-a710-ecaf09241dc3" providerId="ADAL" clId="{9BE3D5D6-94F5-4039-9BCE-91A98F79EC8B}" dt="2022-10-13T18:25:58.119" v="2378" actId="26606"/>
          <ac:spMkLst>
            <pc:docMk/>
            <pc:sldMk cId="3574055936" sldId="258"/>
            <ac:spMk id="2" creationId="{4344BEC4-2F94-48EB-B8CA-4A925618D427}"/>
          </ac:spMkLst>
        </pc:spChg>
        <pc:spChg chg="mod">
          <ac:chgData name="Schertzing, Nancy" userId="2970b522-597a-462b-a710-ecaf09241dc3" providerId="ADAL" clId="{9BE3D5D6-94F5-4039-9BCE-91A98F79EC8B}" dt="2022-10-13T18:25:58.119" v="2378" actId="26606"/>
          <ac:spMkLst>
            <pc:docMk/>
            <pc:sldMk cId="3574055936" sldId="258"/>
            <ac:spMk id="3" creationId="{23E336E7-B1B0-427B-86C9-26DAB8161279}"/>
          </ac:spMkLst>
        </pc:spChg>
        <pc:spChg chg="mod">
          <ac:chgData name="Schertzing, Nancy" userId="2970b522-597a-462b-a710-ecaf09241dc3" providerId="ADAL" clId="{9BE3D5D6-94F5-4039-9BCE-91A98F79EC8B}" dt="2022-10-13T18:25:58.119" v="2378" actId="26606"/>
          <ac:spMkLst>
            <pc:docMk/>
            <pc:sldMk cId="3574055936" sldId="258"/>
            <ac:spMk id="4" creationId="{F009D42A-212B-4470-866A-23ED5A60FECD}"/>
          </ac:spMkLst>
        </pc:spChg>
        <pc:spChg chg="add del">
          <ac:chgData name="Schertzing, Nancy" userId="2970b522-597a-462b-a710-ecaf09241dc3" providerId="ADAL" clId="{9BE3D5D6-94F5-4039-9BCE-91A98F79EC8B}" dt="2022-10-13T18:25:58.119" v="2378" actId="26606"/>
          <ac:spMkLst>
            <pc:docMk/>
            <pc:sldMk cId="3574055936" sldId="258"/>
            <ac:spMk id="9" creationId="{8CA06CD6-90CA-4C45-856C-6771339E1E22}"/>
          </ac:spMkLst>
        </pc:spChg>
        <pc:cxnChg chg="add del">
          <ac:chgData name="Schertzing, Nancy" userId="2970b522-597a-462b-a710-ecaf09241dc3" providerId="ADAL" clId="{9BE3D5D6-94F5-4039-9BCE-91A98F79EC8B}" dt="2022-10-13T18:25:58.119" v="2378" actId="26606"/>
          <ac:cxnSpMkLst>
            <pc:docMk/>
            <pc:sldMk cId="3574055936" sldId="258"/>
            <ac:cxnSpMk id="11" creationId="{5021601D-2758-4B15-A31C-FDA184C51B3A}"/>
          </ac:cxnSpMkLst>
        </pc:cxnChg>
      </pc:sldChg>
      <pc:sldChg chg="modSp mod">
        <pc:chgData name="Schertzing, Nancy" userId="2970b522-597a-462b-a710-ecaf09241dc3" providerId="ADAL" clId="{9BE3D5D6-94F5-4039-9BCE-91A98F79EC8B}" dt="2022-10-13T18:34:21.536" v="3026" actId="20577"/>
        <pc:sldMkLst>
          <pc:docMk/>
          <pc:sldMk cId="4031556297" sldId="259"/>
        </pc:sldMkLst>
        <pc:spChg chg="mod">
          <ac:chgData name="Schertzing, Nancy" userId="2970b522-597a-462b-a710-ecaf09241dc3" providerId="ADAL" clId="{9BE3D5D6-94F5-4039-9BCE-91A98F79EC8B}" dt="2022-10-13T18:27:40.739" v="2395" actId="20577"/>
          <ac:spMkLst>
            <pc:docMk/>
            <pc:sldMk cId="4031556297" sldId="259"/>
            <ac:spMk id="2" creationId="{4B9738BB-B895-4FFA-A686-11DBE0CB4F85}"/>
          </ac:spMkLst>
        </pc:spChg>
        <pc:spChg chg="mod">
          <ac:chgData name="Schertzing, Nancy" userId="2970b522-597a-462b-a710-ecaf09241dc3" providerId="ADAL" clId="{9BE3D5D6-94F5-4039-9BCE-91A98F79EC8B}" dt="2022-10-13T18:34:21.536" v="3026" actId="20577"/>
          <ac:spMkLst>
            <pc:docMk/>
            <pc:sldMk cId="4031556297" sldId="259"/>
            <ac:spMk id="3" creationId="{C11C2F0C-997F-4185-94B3-B665F4E972C6}"/>
          </ac:spMkLst>
        </pc:spChg>
      </pc:sldChg>
      <pc:sldChg chg="addSp delSp modSp mod ord">
        <pc:chgData name="Schertzing, Nancy" userId="2970b522-597a-462b-a710-ecaf09241dc3" providerId="ADAL" clId="{9BE3D5D6-94F5-4039-9BCE-91A98F79EC8B}" dt="2022-10-13T17:59:21.930" v="1477" actId="14100"/>
        <pc:sldMkLst>
          <pc:docMk/>
          <pc:sldMk cId="911064214" sldId="260"/>
        </pc:sldMkLst>
        <pc:spChg chg="add del">
          <ac:chgData name="Schertzing, Nancy" userId="2970b522-597a-462b-a710-ecaf09241dc3" providerId="ADAL" clId="{9BE3D5D6-94F5-4039-9BCE-91A98F79EC8B}" dt="2022-10-13T17:56:42.573" v="1466" actId="26606"/>
          <ac:spMkLst>
            <pc:docMk/>
            <pc:sldMk cId="911064214" sldId="260"/>
            <ac:spMk id="3" creationId="{78A43141-BB04-423D-B62F-F7EAF49B6D98}"/>
          </ac:spMkLst>
        </pc:spChg>
        <pc:spChg chg="add mod">
          <ac:chgData name="Schertzing, Nancy" userId="2970b522-597a-462b-a710-ecaf09241dc3" providerId="ADAL" clId="{9BE3D5D6-94F5-4039-9BCE-91A98F79EC8B}" dt="2022-10-13T17:57:41.291" v="1474" actId="14100"/>
          <ac:spMkLst>
            <pc:docMk/>
            <pc:sldMk cId="911064214" sldId="260"/>
            <ac:spMk id="6" creationId="{0ED4BE64-7041-4231-B07C-A63457EEC4BA}"/>
          </ac:spMkLst>
        </pc:spChg>
        <pc:graphicFrameChg chg="add del">
          <ac:chgData name="Schertzing, Nancy" userId="2970b522-597a-462b-a710-ecaf09241dc3" providerId="ADAL" clId="{9BE3D5D6-94F5-4039-9BCE-91A98F79EC8B}" dt="2022-10-13T17:56:14.928" v="1459" actId="26606"/>
          <ac:graphicFrameMkLst>
            <pc:docMk/>
            <pc:sldMk cId="911064214" sldId="260"/>
            <ac:graphicFrameMk id="8" creationId="{C9346487-110F-9BDC-24CD-96E2903FA6A6}"/>
          </ac:graphicFrameMkLst>
        </pc:graphicFrameChg>
        <pc:graphicFrameChg chg="add del">
          <ac:chgData name="Schertzing, Nancy" userId="2970b522-597a-462b-a710-ecaf09241dc3" providerId="ADAL" clId="{9BE3D5D6-94F5-4039-9BCE-91A98F79EC8B}" dt="2022-10-13T17:56:18.264" v="1461" actId="26606"/>
          <ac:graphicFrameMkLst>
            <pc:docMk/>
            <pc:sldMk cId="911064214" sldId="260"/>
            <ac:graphicFrameMk id="10" creationId="{37915045-5876-F84D-1BA1-B40B177B92AC}"/>
          </ac:graphicFrameMkLst>
        </pc:graphicFrameChg>
        <pc:graphicFrameChg chg="add del">
          <ac:chgData name="Schertzing, Nancy" userId="2970b522-597a-462b-a710-ecaf09241dc3" providerId="ADAL" clId="{9BE3D5D6-94F5-4039-9BCE-91A98F79EC8B}" dt="2022-10-13T17:56:29.184" v="1463" actId="26606"/>
          <ac:graphicFrameMkLst>
            <pc:docMk/>
            <pc:sldMk cId="911064214" sldId="260"/>
            <ac:graphicFrameMk id="12" creationId="{9CB497D1-9653-FE0D-2A93-7FCD78D3B396}"/>
          </ac:graphicFrameMkLst>
        </pc:graphicFrameChg>
        <pc:graphicFrameChg chg="add del">
          <ac:chgData name="Schertzing, Nancy" userId="2970b522-597a-462b-a710-ecaf09241dc3" providerId="ADAL" clId="{9BE3D5D6-94F5-4039-9BCE-91A98F79EC8B}" dt="2022-10-13T17:56:42.550" v="1465" actId="26606"/>
          <ac:graphicFrameMkLst>
            <pc:docMk/>
            <pc:sldMk cId="911064214" sldId="260"/>
            <ac:graphicFrameMk id="14" creationId="{95599246-BE11-261F-0C0C-37BD9070A68E}"/>
          </ac:graphicFrameMkLst>
        </pc:graphicFrameChg>
        <pc:graphicFrameChg chg="add mod">
          <ac:chgData name="Schertzing, Nancy" userId="2970b522-597a-462b-a710-ecaf09241dc3" providerId="ADAL" clId="{9BE3D5D6-94F5-4039-9BCE-91A98F79EC8B}" dt="2022-10-13T17:59:21.930" v="1477" actId="14100"/>
          <ac:graphicFrameMkLst>
            <pc:docMk/>
            <pc:sldMk cId="911064214" sldId="260"/>
            <ac:graphicFrameMk id="16" creationId="{C9346487-110F-9BDC-24CD-96E2903FA6A6}"/>
          </ac:graphicFrameMkLst>
        </pc:graphicFrameChg>
        <pc:picChg chg="mod">
          <ac:chgData name="Schertzing, Nancy" userId="2970b522-597a-462b-a710-ecaf09241dc3" providerId="ADAL" clId="{9BE3D5D6-94F5-4039-9BCE-91A98F79EC8B}" dt="2022-10-13T17:56:50.781" v="1467" actId="1076"/>
          <ac:picMkLst>
            <pc:docMk/>
            <pc:sldMk cId="911064214" sldId="260"/>
            <ac:picMk id="4" creationId="{A67F1509-7B55-4F03-B887-5DC851FF56E2}"/>
          </ac:picMkLst>
        </pc:picChg>
      </pc:sldChg>
      <pc:sldChg chg="addSp delSp modSp mod modClrScheme chgLayout modNotesTx">
        <pc:chgData name="Schertzing, Nancy" userId="2970b522-597a-462b-a710-ecaf09241dc3" providerId="ADAL" clId="{9BE3D5D6-94F5-4039-9BCE-91A98F79EC8B}" dt="2022-10-13T19:14:40.591" v="3419" actId="1076"/>
        <pc:sldMkLst>
          <pc:docMk/>
          <pc:sldMk cId="3047844631" sldId="261"/>
        </pc:sldMkLst>
        <pc:spChg chg="mod ord">
          <ac:chgData name="Schertzing, Nancy" userId="2970b522-597a-462b-a710-ecaf09241dc3" providerId="ADAL" clId="{9BE3D5D6-94F5-4039-9BCE-91A98F79EC8B}" dt="2022-10-13T18:53:05.814" v="3206" actId="14100"/>
          <ac:spMkLst>
            <pc:docMk/>
            <pc:sldMk cId="3047844631" sldId="261"/>
            <ac:spMk id="2" creationId="{0948D351-1ABC-42BC-9E20-5B6606614E43}"/>
          </ac:spMkLst>
        </pc:spChg>
        <pc:spChg chg="mod ord">
          <ac:chgData name="Schertzing, Nancy" userId="2970b522-597a-462b-a710-ecaf09241dc3" providerId="ADAL" clId="{9BE3D5D6-94F5-4039-9BCE-91A98F79EC8B}" dt="2022-10-13T19:14:40.591" v="3419" actId="1076"/>
          <ac:spMkLst>
            <pc:docMk/>
            <pc:sldMk cId="3047844631" sldId="261"/>
            <ac:spMk id="3" creationId="{ED16F5E7-B5F4-4AEF-ACDB-0E2D67DC1AAA}"/>
          </ac:spMkLst>
        </pc:spChg>
        <pc:spChg chg="del mod ord">
          <ac:chgData name="Schertzing, Nancy" userId="2970b522-597a-462b-a710-ecaf09241dc3" providerId="ADAL" clId="{9BE3D5D6-94F5-4039-9BCE-91A98F79EC8B}" dt="2022-10-13T18:53:21.120" v="3209" actId="478"/>
          <ac:spMkLst>
            <pc:docMk/>
            <pc:sldMk cId="3047844631" sldId="261"/>
            <ac:spMk id="4" creationId="{872DC26F-45CA-443B-BBC2-67657171876A}"/>
          </ac:spMkLst>
        </pc:spChg>
        <pc:spChg chg="del">
          <ac:chgData name="Schertzing, Nancy" userId="2970b522-597a-462b-a710-ecaf09241dc3" providerId="ADAL" clId="{9BE3D5D6-94F5-4039-9BCE-91A98F79EC8B}" dt="2022-10-13T18:52:42.727" v="3185" actId="478"/>
          <ac:spMkLst>
            <pc:docMk/>
            <pc:sldMk cId="3047844631" sldId="261"/>
            <ac:spMk id="5" creationId="{34486F3B-1268-4FD0-AAAF-4E7E6CB0A9BE}"/>
          </ac:spMkLst>
        </pc:spChg>
        <pc:spChg chg="mod ord">
          <ac:chgData name="Schertzing, Nancy" userId="2970b522-597a-462b-a710-ecaf09241dc3" providerId="ADAL" clId="{9BE3D5D6-94F5-4039-9BCE-91A98F79EC8B}" dt="2022-10-13T19:14:35.799" v="3418" actId="1076"/>
          <ac:spMkLst>
            <pc:docMk/>
            <pc:sldMk cId="3047844631" sldId="261"/>
            <ac:spMk id="6" creationId="{D1115314-6022-425E-8F3B-6FA9A4C4610F}"/>
          </ac:spMkLst>
        </pc:spChg>
        <pc:spChg chg="del mod ord">
          <ac:chgData name="Schertzing, Nancy" userId="2970b522-597a-462b-a710-ecaf09241dc3" providerId="ADAL" clId="{9BE3D5D6-94F5-4039-9BCE-91A98F79EC8B}" dt="2022-10-13T18:53:18.024" v="3208" actId="478"/>
          <ac:spMkLst>
            <pc:docMk/>
            <pc:sldMk cId="3047844631" sldId="261"/>
            <ac:spMk id="7" creationId="{F20EA42F-CC63-4431-8CB5-C153A7B8D480}"/>
          </ac:spMkLst>
        </pc:spChg>
        <pc:spChg chg="add mod">
          <ac:chgData name="Schertzing, Nancy" userId="2970b522-597a-462b-a710-ecaf09241dc3" providerId="ADAL" clId="{9BE3D5D6-94F5-4039-9BCE-91A98F79EC8B}" dt="2022-10-13T19:14:11.901" v="3415" actId="1076"/>
          <ac:spMkLst>
            <pc:docMk/>
            <pc:sldMk cId="3047844631" sldId="261"/>
            <ac:spMk id="11" creationId="{F0287DFB-19F2-4492-A694-F01E7EF8844A}"/>
          </ac:spMkLst>
        </pc:spChg>
        <pc:picChg chg="add mod">
          <ac:chgData name="Schertzing, Nancy" userId="2970b522-597a-462b-a710-ecaf09241dc3" providerId="ADAL" clId="{9BE3D5D6-94F5-4039-9BCE-91A98F79EC8B}" dt="2022-10-13T19:14:07.343" v="3414" actId="1076"/>
          <ac:picMkLst>
            <pc:docMk/>
            <pc:sldMk cId="3047844631" sldId="261"/>
            <ac:picMk id="10" creationId="{5A16359C-3A8C-428A-8651-CD4FD3B1A743}"/>
          </ac:picMkLst>
        </pc:picChg>
      </pc:sldChg>
      <pc:sldChg chg="delSp modSp mod">
        <pc:chgData name="Schertzing, Nancy" userId="2970b522-597a-462b-a710-ecaf09241dc3" providerId="ADAL" clId="{9BE3D5D6-94F5-4039-9BCE-91A98F79EC8B}" dt="2022-10-13T19:07:58.187" v="3397" actId="20577"/>
        <pc:sldMkLst>
          <pc:docMk/>
          <pc:sldMk cId="352354606" sldId="262"/>
        </pc:sldMkLst>
        <pc:spChg chg="mod">
          <ac:chgData name="Schertzing, Nancy" userId="2970b522-597a-462b-a710-ecaf09241dc3" providerId="ADAL" clId="{9BE3D5D6-94F5-4039-9BCE-91A98F79EC8B}" dt="2022-10-13T19:04:52.176" v="3316" actId="20577"/>
          <ac:spMkLst>
            <pc:docMk/>
            <pc:sldMk cId="352354606" sldId="262"/>
            <ac:spMk id="2" creationId="{40141594-102C-4D94-A6D3-F47A3672C279}"/>
          </ac:spMkLst>
        </pc:spChg>
        <pc:spChg chg="mod">
          <ac:chgData name="Schertzing, Nancy" userId="2970b522-597a-462b-a710-ecaf09241dc3" providerId="ADAL" clId="{9BE3D5D6-94F5-4039-9BCE-91A98F79EC8B}" dt="2022-10-13T19:07:58.187" v="3397" actId="20577"/>
          <ac:spMkLst>
            <pc:docMk/>
            <pc:sldMk cId="352354606" sldId="262"/>
            <ac:spMk id="3" creationId="{6DE5D5CE-0E1A-478A-99BC-20246694A4CA}"/>
          </ac:spMkLst>
        </pc:spChg>
        <pc:spChg chg="del">
          <ac:chgData name="Schertzing, Nancy" userId="2970b522-597a-462b-a710-ecaf09241dc3" providerId="ADAL" clId="{9BE3D5D6-94F5-4039-9BCE-91A98F79EC8B}" dt="2022-10-13T19:06:21.819" v="3317" actId="14826"/>
          <ac:spMkLst>
            <pc:docMk/>
            <pc:sldMk cId="352354606" sldId="262"/>
            <ac:spMk id="9" creationId="{C30B6EA2-4CA9-4AFC-BC2C-D42D3299B906}"/>
          </ac:spMkLst>
        </pc:spChg>
        <pc:picChg chg="mod">
          <ac:chgData name="Schertzing, Nancy" userId="2970b522-597a-462b-a710-ecaf09241dc3" providerId="ADAL" clId="{9BE3D5D6-94F5-4039-9BCE-91A98F79EC8B}" dt="2022-10-13T19:06:21.819" v="3317" actId="14826"/>
          <ac:picMkLst>
            <pc:docMk/>
            <pc:sldMk cId="352354606" sldId="262"/>
            <ac:picMk id="8" creationId="{E51B45F0-C83F-4062-9C95-9B755FDC5392}"/>
          </ac:picMkLst>
        </pc:picChg>
      </pc:sldChg>
      <pc:sldChg chg="del">
        <pc:chgData name="Schertzing, Nancy" userId="2970b522-597a-462b-a710-ecaf09241dc3" providerId="ADAL" clId="{9BE3D5D6-94F5-4039-9BCE-91A98F79EC8B}" dt="2022-10-13T19:15:07.129" v="3420" actId="47"/>
        <pc:sldMkLst>
          <pc:docMk/>
          <pc:sldMk cId="2920416544" sldId="263"/>
        </pc:sldMkLst>
      </pc:sldChg>
      <pc:sldChg chg="del">
        <pc:chgData name="Schertzing, Nancy" userId="2970b522-597a-462b-a710-ecaf09241dc3" providerId="ADAL" clId="{9BE3D5D6-94F5-4039-9BCE-91A98F79EC8B}" dt="2022-10-13T19:15:07.129" v="3420" actId="47"/>
        <pc:sldMkLst>
          <pc:docMk/>
          <pc:sldMk cId="2305269874" sldId="264"/>
        </pc:sldMkLst>
      </pc:sldChg>
      <pc:sldChg chg="modSp mod">
        <pc:chgData name="Schertzing, Nancy" userId="2970b522-597a-462b-a710-ecaf09241dc3" providerId="ADAL" clId="{9BE3D5D6-94F5-4039-9BCE-91A98F79EC8B}" dt="2022-10-13T19:23:51.304" v="3588" actId="20577"/>
        <pc:sldMkLst>
          <pc:docMk/>
          <pc:sldMk cId="1708935818" sldId="265"/>
        </pc:sldMkLst>
        <pc:spChg chg="mod">
          <ac:chgData name="Schertzing, Nancy" userId="2970b522-597a-462b-a710-ecaf09241dc3" providerId="ADAL" clId="{9BE3D5D6-94F5-4039-9BCE-91A98F79EC8B}" dt="2022-10-13T19:22:31.942" v="3574" actId="14100"/>
          <ac:spMkLst>
            <pc:docMk/>
            <pc:sldMk cId="1708935818" sldId="265"/>
            <ac:spMk id="2" creationId="{06C4B893-1799-473E-AF8F-1895D7E854E5}"/>
          </ac:spMkLst>
        </pc:spChg>
        <pc:spChg chg="mod">
          <ac:chgData name="Schertzing, Nancy" userId="2970b522-597a-462b-a710-ecaf09241dc3" providerId="ADAL" clId="{9BE3D5D6-94F5-4039-9BCE-91A98F79EC8B}" dt="2022-10-13T19:23:51.304" v="3588" actId="20577"/>
          <ac:spMkLst>
            <pc:docMk/>
            <pc:sldMk cId="1708935818" sldId="265"/>
            <ac:spMk id="3" creationId="{2B4B9B05-3403-4124-B374-385079BE9576}"/>
          </ac:spMkLst>
        </pc:spChg>
      </pc:sldChg>
      <pc:sldChg chg="del">
        <pc:chgData name="Schertzing, Nancy" userId="2970b522-597a-462b-a710-ecaf09241dc3" providerId="ADAL" clId="{9BE3D5D6-94F5-4039-9BCE-91A98F79EC8B}" dt="2022-10-13T19:15:07.129" v="3420" actId="47"/>
        <pc:sldMkLst>
          <pc:docMk/>
          <pc:sldMk cId="1930373603" sldId="266"/>
        </pc:sldMkLst>
      </pc:sldChg>
      <pc:sldChg chg="modSp mod">
        <pc:chgData name="Schertzing, Nancy" userId="2970b522-597a-462b-a710-ecaf09241dc3" providerId="ADAL" clId="{9BE3D5D6-94F5-4039-9BCE-91A98F79EC8B}" dt="2022-10-13T19:25:44.864" v="3608" actId="113"/>
        <pc:sldMkLst>
          <pc:docMk/>
          <pc:sldMk cId="2177168721" sldId="267"/>
        </pc:sldMkLst>
        <pc:spChg chg="mod">
          <ac:chgData name="Schertzing, Nancy" userId="2970b522-597a-462b-a710-ecaf09241dc3" providerId="ADAL" clId="{9BE3D5D6-94F5-4039-9BCE-91A98F79EC8B}" dt="2022-10-13T19:25:44.864" v="3608" actId="113"/>
          <ac:spMkLst>
            <pc:docMk/>
            <pc:sldMk cId="2177168721" sldId="267"/>
            <ac:spMk id="3" creationId="{AAE4BD00-63D3-4809-8607-6CAC0511C411}"/>
          </ac:spMkLst>
        </pc:spChg>
      </pc:sldChg>
      <pc:sldChg chg="addSp modSp new mod">
        <pc:chgData name="Schertzing, Nancy" userId="2970b522-597a-462b-a710-ecaf09241dc3" providerId="ADAL" clId="{9BE3D5D6-94F5-4039-9BCE-91A98F79EC8B}" dt="2022-10-13T19:16:20.692" v="3421"/>
        <pc:sldMkLst>
          <pc:docMk/>
          <pc:sldMk cId="1038362155" sldId="268"/>
        </pc:sldMkLst>
        <pc:spChg chg="mod">
          <ac:chgData name="Schertzing, Nancy" userId="2970b522-597a-462b-a710-ecaf09241dc3" providerId="ADAL" clId="{9BE3D5D6-94F5-4039-9BCE-91A98F79EC8B}" dt="2022-10-13T17:39:29.074" v="894" actId="14100"/>
          <ac:spMkLst>
            <pc:docMk/>
            <pc:sldMk cId="1038362155" sldId="268"/>
            <ac:spMk id="2" creationId="{C6138C73-7D04-42EF-8303-DE8EA7E46EE1}"/>
          </ac:spMkLst>
        </pc:spChg>
        <pc:spChg chg="mod">
          <ac:chgData name="Schertzing, Nancy" userId="2970b522-597a-462b-a710-ecaf09241dc3" providerId="ADAL" clId="{9BE3D5D6-94F5-4039-9BCE-91A98F79EC8B}" dt="2022-10-13T18:01:48.990" v="1560" actId="20577"/>
          <ac:spMkLst>
            <pc:docMk/>
            <pc:sldMk cId="1038362155" sldId="268"/>
            <ac:spMk id="3" creationId="{D424B90E-F22C-4F62-B7EB-A757EB804048}"/>
          </ac:spMkLst>
        </pc:spChg>
        <pc:spChg chg="add mod">
          <ac:chgData name="Schertzing, Nancy" userId="2970b522-597a-462b-a710-ecaf09241dc3" providerId="ADAL" clId="{9BE3D5D6-94F5-4039-9BCE-91A98F79EC8B}" dt="2022-10-13T19:16:20.692" v="3421"/>
          <ac:spMkLst>
            <pc:docMk/>
            <pc:sldMk cId="1038362155" sldId="268"/>
            <ac:spMk id="4" creationId="{19AEB6C2-FA12-45F2-8E3E-26928C0D73C6}"/>
          </ac:spMkLst>
        </pc:spChg>
      </pc:sldChg>
      <pc:sldChg chg="addSp delSp modSp new mod setBg">
        <pc:chgData name="Schertzing, Nancy" userId="2970b522-597a-462b-a710-ecaf09241dc3" providerId="ADAL" clId="{9BE3D5D6-94F5-4039-9BCE-91A98F79EC8B}" dt="2022-10-13T19:16:41.083" v="3424" actId="478"/>
        <pc:sldMkLst>
          <pc:docMk/>
          <pc:sldMk cId="1973576430" sldId="269"/>
        </pc:sldMkLst>
        <pc:spChg chg="mod">
          <ac:chgData name="Schertzing, Nancy" userId="2970b522-597a-462b-a710-ecaf09241dc3" providerId="ADAL" clId="{9BE3D5D6-94F5-4039-9BCE-91A98F79EC8B}" dt="2022-10-13T18:19:14.113" v="2112" actId="26606"/>
          <ac:spMkLst>
            <pc:docMk/>
            <pc:sldMk cId="1973576430" sldId="269"/>
            <ac:spMk id="2" creationId="{5BFE2FFC-4649-414F-8B0D-9572A4E04565}"/>
          </ac:spMkLst>
        </pc:spChg>
        <pc:spChg chg="mod ord">
          <ac:chgData name="Schertzing, Nancy" userId="2970b522-597a-462b-a710-ecaf09241dc3" providerId="ADAL" clId="{9BE3D5D6-94F5-4039-9BCE-91A98F79EC8B}" dt="2022-10-13T18:23:10.154" v="2262" actId="27636"/>
          <ac:spMkLst>
            <pc:docMk/>
            <pc:sldMk cId="1973576430" sldId="269"/>
            <ac:spMk id="3" creationId="{BDD0B493-D8EC-4307-AB3C-8E02E5C63333}"/>
          </ac:spMkLst>
        </pc:spChg>
        <pc:spChg chg="add del mod">
          <ac:chgData name="Schertzing, Nancy" userId="2970b522-597a-462b-a710-ecaf09241dc3" providerId="ADAL" clId="{9BE3D5D6-94F5-4039-9BCE-91A98F79EC8B}" dt="2022-10-13T19:16:41.083" v="3424" actId="478"/>
          <ac:spMkLst>
            <pc:docMk/>
            <pc:sldMk cId="1973576430" sldId="269"/>
            <ac:spMk id="8" creationId="{9DD25041-39AB-4D3B-A8AE-9808FA703915}"/>
          </ac:spMkLst>
        </pc:spChg>
        <pc:spChg chg="add del">
          <ac:chgData name="Schertzing, Nancy" userId="2970b522-597a-462b-a710-ecaf09241dc3" providerId="ADAL" clId="{9BE3D5D6-94F5-4039-9BCE-91A98F79EC8B}" dt="2022-10-13T18:19:14.113" v="2112" actId="26606"/>
          <ac:spMkLst>
            <pc:docMk/>
            <pc:sldMk cId="1973576430" sldId="269"/>
            <ac:spMk id="10" creationId="{5E39A796-BE83-48B1-B33F-35C4A32AAB57}"/>
          </ac:spMkLst>
        </pc:spChg>
        <pc:spChg chg="add del">
          <ac:chgData name="Schertzing, Nancy" userId="2970b522-597a-462b-a710-ecaf09241dc3" providerId="ADAL" clId="{9BE3D5D6-94F5-4039-9BCE-91A98F79EC8B}" dt="2022-10-13T18:19:14.113" v="2112" actId="26606"/>
          <ac:spMkLst>
            <pc:docMk/>
            <pc:sldMk cId="1973576430" sldId="269"/>
            <ac:spMk id="12" creationId="{72F84B47-E267-4194-8194-831DB7B5547F}"/>
          </ac:spMkLst>
        </pc:spChg>
        <pc:picChg chg="add mod">
          <ac:chgData name="Schertzing, Nancy" userId="2970b522-597a-462b-a710-ecaf09241dc3" providerId="ADAL" clId="{9BE3D5D6-94F5-4039-9BCE-91A98F79EC8B}" dt="2022-10-13T18:19:21.993" v="2113" actId="14100"/>
          <ac:picMkLst>
            <pc:docMk/>
            <pc:sldMk cId="1973576430" sldId="269"/>
            <ac:picMk id="5" creationId="{FC15F044-3ED2-46D9-9F08-6D551A337729}"/>
          </ac:picMkLst>
        </pc:picChg>
      </pc:sldChg>
    </pc:docChg>
  </pc:docChgLst>
  <pc:docChgLst>
    <pc:chgData name="Guerin, Toby" userId="2872056b-925f-4428-af63-73fcc8a0d419" providerId="ADAL" clId="{E131190D-40EC-49F7-9AD4-7971C4630420}"/>
    <pc:docChg chg="custSel modSld">
      <pc:chgData name="Guerin, Toby" userId="2872056b-925f-4428-af63-73fcc8a0d419" providerId="ADAL" clId="{E131190D-40EC-49F7-9AD4-7971C4630420}" dt="2022-11-30T17:49:41.072" v="74" actId="207"/>
      <pc:docMkLst>
        <pc:docMk/>
      </pc:docMkLst>
      <pc:sldChg chg="addCm">
        <pc:chgData name="Guerin, Toby" userId="2872056b-925f-4428-af63-73fcc8a0d419" providerId="ADAL" clId="{E131190D-40EC-49F7-9AD4-7971C4630420}" dt="2022-11-30T17:47:03.300" v="0"/>
        <pc:sldMkLst>
          <pc:docMk/>
          <pc:sldMk cId="3333321211" sldId="257"/>
        </pc:sldMkLst>
      </pc:sldChg>
      <pc:sldChg chg="modSp mod">
        <pc:chgData name="Guerin, Toby" userId="2872056b-925f-4428-af63-73fcc8a0d419" providerId="ADAL" clId="{E131190D-40EC-49F7-9AD4-7971C4630420}" dt="2022-11-30T17:49:41.072" v="74" actId="207"/>
        <pc:sldMkLst>
          <pc:docMk/>
          <pc:sldMk cId="2177168721" sldId="267"/>
        </pc:sldMkLst>
        <pc:spChg chg="mod">
          <ac:chgData name="Guerin, Toby" userId="2872056b-925f-4428-af63-73fcc8a0d419" providerId="ADAL" clId="{E131190D-40EC-49F7-9AD4-7971C4630420}" dt="2022-11-30T17:49:41.072" v="74" actId="207"/>
          <ac:spMkLst>
            <pc:docMk/>
            <pc:sldMk cId="2177168721" sldId="267"/>
            <ac:spMk id="3" creationId="{AAE4BD00-63D3-4809-8607-6CAC0511C411}"/>
          </ac:spMkLst>
        </pc:spChg>
      </pc:sldChg>
      <pc:sldChg chg="modSp mod addCm">
        <pc:chgData name="Guerin, Toby" userId="2872056b-925f-4428-af63-73fcc8a0d419" providerId="ADAL" clId="{E131190D-40EC-49F7-9AD4-7971C4630420}" dt="2022-11-30T17:48:49.774" v="72" actId="20577"/>
        <pc:sldMkLst>
          <pc:docMk/>
          <pc:sldMk cId="1038362155" sldId="268"/>
        </pc:sldMkLst>
        <pc:spChg chg="mod">
          <ac:chgData name="Guerin, Toby" userId="2872056b-925f-4428-af63-73fcc8a0d419" providerId="ADAL" clId="{E131190D-40EC-49F7-9AD4-7971C4630420}" dt="2022-11-30T17:47:43.275" v="2" actId="1076"/>
          <ac:spMkLst>
            <pc:docMk/>
            <pc:sldMk cId="1038362155" sldId="268"/>
            <ac:spMk id="2" creationId="{C6138C73-7D04-42EF-8303-DE8EA7E46EE1}"/>
          </ac:spMkLst>
        </pc:spChg>
        <pc:spChg chg="mod">
          <ac:chgData name="Guerin, Toby" userId="2872056b-925f-4428-af63-73fcc8a0d419" providerId="ADAL" clId="{E131190D-40EC-49F7-9AD4-7971C4630420}" dt="2022-11-30T17:48:49.774" v="72" actId="20577"/>
          <ac:spMkLst>
            <pc:docMk/>
            <pc:sldMk cId="1038362155" sldId="268"/>
            <ac:spMk id="3" creationId="{D424B90E-F22C-4F62-B7EB-A757EB804048}"/>
          </ac:spMkLst>
        </pc:spChg>
      </pc:sldChg>
    </pc:docChg>
  </pc:docChgLst>
  <pc:docChgLst>
    <pc:chgData name="Schertzing, Nancy" userId="S::nschertzing@law.umaryland.edu::2970b522-597a-462b-a710-ecaf09241dc3" providerId="AD" clId="Web-{D3B093E6-CA59-FD9A-6958-5A5E2DA3B04A}"/>
    <pc:docChg chg="addSld delSld modSld">
      <pc:chgData name="Schertzing, Nancy" userId="S::nschertzing@law.umaryland.edu::2970b522-597a-462b-a710-ecaf09241dc3" providerId="AD" clId="Web-{D3B093E6-CA59-FD9A-6958-5A5E2DA3B04A}" dt="2022-12-30T03:01:12.950" v="185" actId="14100"/>
      <pc:docMkLst>
        <pc:docMk/>
      </pc:docMkLst>
      <pc:sldChg chg="modSp modCm">
        <pc:chgData name="Schertzing, Nancy" userId="S::nschertzing@law.umaryland.edu::2970b522-597a-462b-a710-ecaf09241dc3" providerId="AD" clId="Web-{D3B093E6-CA59-FD9A-6958-5A5E2DA3B04A}" dt="2022-12-30T03:00:20.620" v="183" actId="20577"/>
        <pc:sldMkLst>
          <pc:docMk/>
          <pc:sldMk cId="3333321211" sldId="257"/>
        </pc:sldMkLst>
        <pc:spChg chg="mod">
          <ac:chgData name="Schertzing, Nancy" userId="S::nschertzing@law.umaryland.edu::2970b522-597a-462b-a710-ecaf09241dc3" providerId="AD" clId="Web-{D3B093E6-CA59-FD9A-6958-5A5E2DA3B04A}" dt="2022-12-30T03:00:20.620" v="183" actId="20577"/>
          <ac:spMkLst>
            <pc:docMk/>
            <pc:sldMk cId="3333321211" sldId="257"/>
            <ac:spMk id="3" creationId="{60B8C368-5722-4510-B822-B21238F68715}"/>
          </ac:spMkLst>
        </pc:spChg>
      </pc:sldChg>
      <pc:sldChg chg="modSp">
        <pc:chgData name="Schertzing, Nancy" userId="S::nschertzing@law.umaryland.edu::2970b522-597a-462b-a710-ecaf09241dc3" providerId="AD" clId="Web-{D3B093E6-CA59-FD9A-6958-5A5E2DA3B04A}" dt="2022-12-30T02:47:41.336" v="175" actId="20577"/>
        <pc:sldMkLst>
          <pc:docMk/>
          <pc:sldMk cId="1708935818" sldId="265"/>
        </pc:sldMkLst>
        <pc:spChg chg="mod">
          <ac:chgData name="Schertzing, Nancy" userId="S::nschertzing@law.umaryland.edu::2970b522-597a-462b-a710-ecaf09241dc3" providerId="AD" clId="Web-{D3B093E6-CA59-FD9A-6958-5A5E2DA3B04A}" dt="2022-12-30T02:47:41.336" v="175" actId="20577"/>
          <ac:spMkLst>
            <pc:docMk/>
            <pc:sldMk cId="1708935818" sldId="265"/>
            <ac:spMk id="3" creationId="{2B4B9B05-3403-4124-B374-385079BE9576}"/>
          </ac:spMkLst>
        </pc:spChg>
      </pc:sldChg>
      <pc:sldChg chg="modSp modCm">
        <pc:chgData name="Schertzing, Nancy" userId="S::nschertzing@law.umaryland.edu::2970b522-597a-462b-a710-ecaf09241dc3" providerId="AD" clId="Web-{D3B093E6-CA59-FD9A-6958-5A5E2DA3B04A}" dt="2022-12-30T02:59:28.150" v="178" actId="20577"/>
        <pc:sldMkLst>
          <pc:docMk/>
          <pc:sldMk cId="1038362155" sldId="268"/>
        </pc:sldMkLst>
        <pc:spChg chg="mod">
          <ac:chgData name="Schertzing, Nancy" userId="S::nschertzing@law.umaryland.edu::2970b522-597a-462b-a710-ecaf09241dc3" providerId="AD" clId="Web-{D3B093E6-CA59-FD9A-6958-5A5E2DA3B04A}" dt="2022-12-30T02:59:28.150" v="178" actId="20577"/>
          <ac:spMkLst>
            <pc:docMk/>
            <pc:sldMk cId="1038362155" sldId="268"/>
            <ac:spMk id="2" creationId="{C6138C73-7D04-42EF-8303-DE8EA7E46EE1}"/>
          </ac:spMkLst>
        </pc:spChg>
      </pc:sldChg>
      <pc:sldChg chg="new del">
        <pc:chgData name="Schertzing, Nancy" userId="S::nschertzing@law.umaryland.edu::2970b522-597a-462b-a710-ecaf09241dc3" providerId="AD" clId="Web-{D3B093E6-CA59-FD9A-6958-5A5E2DA3B04A}" dt="2022-12-30T02:38:19.815" v="19"/>
        <pc:sldMkLst>
          <pc:docMk/>
          <pc:sldMk cId="2187449690" sldId="270"/>
        </pc:sldMkLst>
      </pc:sldChg>
      <pc:sldChg chg="new del">
        <pc:chgData name="Schertzing, Nancy" userId="S::nschertzing@law.umaryland.edu::2970b522-597a-462b-a710-ecaf09241dc3" providerId="AD" clId="Web-{D3B093E6-CA59-FD9A-6958-5A5E2DA3B04A}" dt="2022-12-30T02:38:22.550" v="20"/>
        <pc:sldMkLst>
          <pc:docMk/>
          <pc:sldMk cId="430624368" sldId="271"/>
        </pc:sldMkLst>
      </pc:sldChg>
      <pc:sldChg chg="modSp new">
        <pc:chgData name="Schertzing, Nancy" userId="S::nschertzing@law.umaryland.edu::2970b522-597a-462b-a710-ecaf09241dc3" providerId="AD" clId="Web-{D3B093E6-CA59-FD9A-6958-5A5E2DA3B04A}" dt="2022-12-30T03:01:12.950" v="185" actId="14100"/>
        <pc:sldMkLst>
          <pc:docMk/>
          <pc:sldMk cId="963973957" sldId="272"/>
        </pc:sldMkLst>
        <pc:spChg chg="mod">
          <ac:chgData name="Schertzing, Nancy" userId="S::nschertzing@law.umaryland.edu::2970b522-597a-462b-a710-ecaf09241dc3" providerId="AD" clId="Web-{D3B093E6-CA59-FD9A-6958-5A5E2DA3B04A}" dt="2022-12-30T03:01:07.106" v="184" actId="14100"/>
          <ac:spMkLst>
            <pc:docMk/>
            <pc:sldMk cId="963973957" sldId="272"/>
            <ac:spMk id="2" creationId="{E705BEA7-B576-82F8-362E-DEE401342134}"/>
          </ac:spMkLst>
        </pc:spChg>
        <pc:spChg chg="mod">
          <ac:chgData name="Schertzing, Nancy" userId="S::nschertzing@law.umaryland.edu::2970b522-597a-462b-a710-ecaf09241dc3" providerId="AD" clId="Web-{D3B093E6-CA59-FD9A-6958-5A5E2DA3B04A}" dt="2022-12-30T03:01:12.950" v="185" actId="14100"/>
          <ac:spMkLst>
            <pc:docMk/>
            <pc:sldMk cId="963973957" sldId="272"/>
            <ac:spMk id="3" creationId="{D11E2E1F-ED12-1BA4-8FDE-BE9C79EE741C}"/>
          </ac:spMkLst>
        </pc:spChg>
      </pc:sldChg>
    </pc:docChg>
  </pc:docChgLst>
</pc:chgInfo>
</file>

<file path=ppt/comments/modernComment_101_C6AE71FB.xml><?xml version="1.0" encoding="utf-8"?>
<p188:cmLst xmlns:a="http://schemas.openxmlformats.org/drawingml/2006/main" xmlns:r="http://schemas.openxmlformats.org/officeDocument/2006/relationships" xmlns:p188="http://schemas.microsoft.com/office/powerpoint/2018/8/main">
  <p188:cm id="{8134D70A-201D-466D-928D-F6613BA0DC83}" authorId="{9D254C6E-0D91-231C-430B-6396F8BA0485}" status="resolved" created="2022-11-30T17:47:03.237" complete="100000">
    <ac:txMkLst xmlns:ac="http://schemas.microsoft.com/office/drawing/2013/main/command">
      <pc:docMk xmlns:pc="http://schemas.microsoft.com/office/powerpoint/2013/main/command"/>
      <pc:sldMk xmlns:pc="http://schemas.microsoft.com/office/powerpoint/2013/main/command" cId="3333321211" sldId="257"/>
      <ac:spMk id="3" creationId="{60B8C368-5722-4510-B822-B21238F68715}"/>
      <ac:txMk cp="393" len="8">
        <ac:context len="564" hash="2978413334"/>
      </ac:txMk>
    </ac:txMkLst>
    <p188:pos x="880110" y="1675752"/>
    <p188:txBody>
      <a:bodyPr/>
      <a:lstStyle/>
      <a:p>
        <a:r>
          <a:rPr lang="en-US"/>
          <a:t>peers?</a:t>
        </a:r>
      </a:p>
    </p188:txBody>
  </p188:cm>
</p188:cmLst>
</file>

<file path=ppt/comments/modernComment_10C_3DE4262B.xml><?xml version="1.0" encoding="utf-8"?>
<p188:cmLst xmlns:a="http://schemas.openxmlformats.org/drawingml/2006/main" xmlns:r="http://schemas.openxmlformats.org/officeDocument/2006/relationships" xmlns:p188="http://schemas.microsoft.com/office/powerpoint/2018/8/main">
  <p188:cm id="{BD2106D7-7DC9-4266-BF10-56D4BFD2EDF5}" authorId="{9D254C6E-0D91-231C-430B-6396F8BA0485}" status="resolved" created="2022-11-30T17:47:58.830" complete="100000">
    <ac:txMkLst xmlns:ac="http://schemas.microsoft.com/office/drawing/2013/main/command">
      <pc:docMk xmlns:pc="http://schemas.microsoft.com/office/powerpoint/2013/main/command"/>
      <pc:sldMk xmlns:pc="http://schemas.microsoft.com/office/powerpoint/2013/main/command" cId="1038362155" sldId="268"/>
      <ac:spMk id="2" creationId="{C6138C73-7D04-42EF-8303-DE8EA7E46EE1}"/>
      <ac:txMk cp="0" len="10">
        <ac:context len="21" hash="1708339209"/>
      </ac:txMk>
    </ac:txMkLst>
    <p188:pos x="3454954" y="273845"/>
    <p188:txBody>
      <a:bodyPr/>
      <a:lstStyle/>
      <a:p>
        <a:r>
          <a:rPr lang="en-US"/>
          <a:t>Pick which word is best, you don't need both.</a:t>
        </a:r>
      </a:p>
    </p188:txBody>
  </p188:cm>
</p188:cmLst>
</file>

<file path=ppt/diagrams/_rels/data1.xml.rels><?xml version="1.0" encoding="UTF-8" standalone="yes"?>
<Relationships xmlns="http://schemas.openxmlformats.org/package/2006/relationships"><Relationship Id="rId8" Type="http://schemas.openxmlformats.org/officeDocument/2006/relationships/image" Target="../media/image12.svg"/><Relationship Id="rId3" Type="http://schemas.openxmlformats.org/officeDocument/2006/relationships/image" Target="../media/image7.png"/><Relationship Id="rId7" Type="http://schemas.openxmlformats.org/officeDocument/2006/relationships/image" Target="../media/image11.png"/><Relationship Id="rId2" Type="http://schemas.openxmlformats.org/officeDocument/2006/relationships/image" Target="../media/image6.svg"/><Relationship Id="rId1" Type="http://schemas.openxmlformats.org/officeDocument/2006/relationships/image" Target="../media/image5.png"/><Relationship Id="rId6" Type="http://schemas.openxmlformats.org/officeDocument/2006/relationships/image" Target="../media/image10.svg"/><Relationship Id="rId5" Type="http://schemas.openxmlformats.org/officeDocument/2006/relationships/image" Target="../media/image9.png"/><Relationship Id="rId4" Type="http://schemas.openxmlformats.org/officeDocument/2006/relationships/image" Target="../media/image8.svg"/></Relationships>
</file>

<file path=ppt/diagrams/_rels/drawing1.xml.rels><?xml version="1.0" encoding="UTF-8" standalone="yes"?>
<Relationships xmlns="http://schemas.openxmlformats.org/package/2006/relationships"><Relationship Id="rId8" Type="http://schemas.openxmlformats.org/officeDocument/2006/relationships/image" Target="../media/image12.svg"/><Relationship Id="rId3" Type="http://schemas.openxmlformats.org/officeDocument/2006/relationships/image" Target="../media/image7.png"/><Relationship Id="rId7" Type="http://schemas.openxmlformats.org/officeDocument/2006/relationships/image" Target="../media/image11.png"/><Relationship Id="rId2" Type="http://schemas.openxmlformats.org/officeDocument/2006/relationships/image" Target="../media/image6.svg"/><Relationship Id="rId1" Type="http://schemas.openxmlformats.org/officeDocument/2006/relationships/image" Target="../media/image5.png"/><Relationship Id="rId6" Type="http://schemas.openxmlformats.org/officeDocument/2006/relationships/image" Target="../media/image10.svg"/><Relationship Id="rId5" Type="http://schemas.openxmlformats.org/officeDocument/2006/relationships/image" Target="../media/image9.png"/><Relationship Id="rId4" Type="http://schemas.openxmlformats.org/officeDocument/2006/relationships/image" Target="../media/image8.sv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65260DB-453D-40FF-815A-C14737F5A426}" type="doc">
      <dgm:prSet loTypeId="urn:microsoft.com/office/officeart/2018/2/layout/IconLabelList" loCatId="icon" qsTypeId="urn:microsoft.com/office/officeart/2005/8/quickstyle/simple1" qsCatId="simple" csTypeId="urn:microsoft.com/office/officeart/2005/8/colors/accent1_2" csCatId="accent1" phldr="1"/>
      <dgm:spPr/>
      <dgm:t>
        <a:bodyPr/>
        <a:lstStyle/>
        <a:p>
          <a:endParaRPr lang="en-US"/>
        </a:p>
      </dgm:t>
    </dgm:pt>
    <dgm:pt modelId="{E82FCA25-D175-43B7-A87F-5EF8FFCA20ED}">
      <dgm:prSet/>
      <dgm:spPr/>
      <dgm:t>
        <a:bodyPr/>
        <a:lstStyle/>
        <a:p>
          <a:pPr>
            <a:lnSpc>
              <a:spcPct val="100000"/>
            </a:lnSpc>
          </a:pPr>
          <a:r>
            <a:rPr lang="en-US" dirty="0"/>
            <a:t>Talk only when you are holding the talking piece. </a:t>
          </a:r>
        </a:p>
      </dgm:t>
    </dgm:pt>
    <dgm:pt modelId="{2E31FFCB-B1BE-495A-99D8-F0C92D011B26}" type="parTrans" cxnId="{775BC2F9-7550-47B0-BA47-7D40B2A76DBF}">
      <dgm:prSet/>
      <dgm:spPr/>
      <dgm:t>
        <a:bodyPr/>
        <a:lstStyle/>
        <a:p>
          <a:endParaRPr lang="en-US"/>
        </a:p>
      </dgm:t>
    </dgm:pt>
    <dgm:pt modelId="{0CF5EA33-D433-4596-AF83-3CEDF750ECDF}" type="sibTrans" cxnId="{775BC2F9-7550-47B0-BA47-7D40B2A76DBF}">
      <dgm:prSet/>
      <dgm:spPr/>
      <dgm:t>
        <a:bodyPr/>
        <a:lstStyle/>
        <a:p>
          <a:endParaRPr lang="en-US"/>
        </a:p>
      </dgm:t>
    </dgm:pt>
    <dgm:pt modelId="{57958E11-4057-460A-8762-40A3B71A8FF2}">
      <dgm:prSet/>
      <dgm:spPr/>
      <dgm:t>
        <a:bodyPr/>
        <a:lstStyle/>
        <a:p>
          <a:pPr>
            <a:lnSpc>
              <a:spcPct val="100000"/>
            </a:lnSpc>
          </a:pPr>
          <a:r>
            <a:rPr lang="en-US" dirty="0"/>
            <a:t>When you are done sharing, hand the talking piece object to the person on your right.</a:t>
          </a:r>
        </a:p>
      </dgm:t>
    </dgm:pt>
    <dgm:pt modelId="{76255EEC-6BD5-4F06-9EFF-D890ABA5CFAA}" type="parTrans" cxnId="{3E4F66BB-1CAE-4059-B761-8D0EE30B3369}">
      <dgm:prSet/>
      <dgm:spPr/>
      <dgm:t>
        <a:bodyPr/>
        <a:lstStyle/>
        <a:p>
          <a:endParaRPr lang="en-US"/>
        </a:p>
      </dgm:t>
    </dgm:pt>
    <dgm:pt modelId="{03B1C4EA-AA3F-4105-9F36-E8D42DC63C91}" type="sibTrans" cxnId="{3E4F66BB-1CAE-4059-B761-8D0EE30B3369}">
      <dgm:prSet/>
      <dgm:spPr/>
      <dgm:t>
        <a:bodyPr/>
        <a:lstStyle/>
        <a:p>
          <a:endParaRPr lang="en-US"/>
        </a:p>
      </dgm:t>
    </dgm:pt>
    <dgm:pt modelId="{0082BF92-9365-4781-AA88-7C73340B250B}">
      <dgm:prSet/>
      <dgm:spPr/>
      <dgm:t>
        <a:bodyPr/>
        <a:lstStyle/>
        <a:p>
          <a:pPr>
            <a:lnSpc>
              <a:spcPct val="100000"/>
            </a:lnSpc>
          </a:pPr>
          <a:r>
            <a:rPr lang="en-US"/>
            <a:t>If you are not holding it, listen respectfully to the person talking.</a:t>
          </a:r>
        </a:p>
      </dgm:t>
    </dgm:pt>
    <dgm:pt modelId="{4A102B69-8715-4FD1-BBDD-81EBA5F8469D}" type="parTrans" cxnId="{9D09C54E-A629-4BD7-8E06-19B2E2F3D207}">
      <dgm:prSet/>
      <dgm:spPr/>
      <dgm:t>
        <a:bodyPr/>
        <a:lstStyle/>
        <a:p>
          <a:endParaRPr lang="en-US"/>
        </a:p>
      </dgm:t>
    </dgm:pt>
    <dgm:pt modelId="{3F7B68C3-24BE-4E81-ADAE-BA49A7F034B0}" type="sibTrans" cxnId="{9D09C54E-A629-4BD7-8E06-19B2E2F3D207}">
      <dgm:prSet/>
      <dgm:spPr/>
      <dgm:t>
        <a:bodyPr/>
        <a:lstStyle/>
        <a:p>
          <a:endParaRPr lang="en-US"/>
        </a:p>
      </dgm:t>
    </dgm:pt>
    <dgm:pt modelId="{A5FE5789-B77C-4756-85C9-5FF503F118FB}">
      <dgm:prSet/>
      <dgm:spPr/>
      <dgm:t>
        <a:bodyPr/>
        <a:lstStyle/>
        <a:p>
          <a:pPr>
            <a:lnSpc>
              <a:spcPct val="100000"/>
            </a:lnSpc>
          </a:pPr>
          <a:r>
            <a:rPr lang="en-US"/>
            <a:t>You always have the right to pass the talking piece without comment if you prefer not to speak.</a:t>
          </a:r>
        </a:p>
      </dgm:t>
    </dgm:pt>
    <dgm:pt modelId="{F6C17292-360A-4F5D-B2FC-C194B9942984}" type="parTrans" cxnId="{7D120F8E-6837-4E45-9E92-53C0E0D02793}">
      <dgm:prSet/>
      <dgm:spPr/>
      <dgm:t>
        <a:bodyPr/>
        <a:lstStyle/>
        <a:p>
          <a:endParaRPr lang="en-US"/>
        </a:p>
      </dgm:t>
    </dgm:pt>
    <dgm:pt modelId="{8FB5BD98-F1FA-4913-8628-AA1309E047CA}" type="sibTrans" cxnId="{7D120F8E-6837-4E45-9E92-53C0E0D02793}">
      <dgm:prSet/>
      <dgm:spPr/>
      <dgm:t>
        <a:bodyPr/>
        <a:lstStyle/>
        <a:p>
          <a:endParaRPr lang="en-US"/>
        </a:p>
      </dgm:t>
    </dgm:pt>
    <dgm:pt modelId="{6F4F0375-5288-4D8E-AC6F-46CDC22DF2CA}" type="pres">
      <dgm:prSet presAssocID="{765260DB-453D-40FF-815A-C14737F5A426}" presName="root" presStyleCnt="0">
        <dgm:presLayoutVars>
          <dgm:dir/>
          <dgm:resizeHandles val="exact"/>
        </dgm:presLayoutVars>
      </dgm:prSet>
      <dgm:spPr/>
    </dgm:pt>
    <dgm:pt modelId="{4FB36419-0B31-4D24-8E51-F8CABB17230D}" type="pres">
      <dgm:prSet presAssocID="{E82FCA25-D175-43B7-A87F-5EF8FFCA20ED}" presName="compNode" presStyleCnt="0"/>
      <dgm:spPr/>
    </dgm:pt>
    <dgm:pt modelId="{11F95A18-AF8D-43CC-B23B-4D31B1BC5F66}" type="pres">
      <dgm:prSet presAssocID="{E82FCA25-D175-43B7-A87F-5EF8FFCA20ED}" presName="iconRect" presStyleLbl="node1" presStyleIdx="0" presStyleCnt="4"/>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dgm:spPr>
      <dgm:extLst>
        <a:ext uri="{E40237B7-FDA0-4F09-8148-C483321AD2D9}">
          <dgm14:cNvPr xmlns:dgm14="http://schemas.microsoft.com/office/drawing/2010/diagram" id="0" name="" descr="Chat"/>
        </a:ext>
      </dgm:extLst>
    </dgm:pt>
    <dgm:pt modelId="{418099F8-9200-4286-9E08-26F766E571C6}" type="pres">
      <dgm:prSet presAssocID="{E82FCA25-D175-43B7-A87F-5EF8FFCA20ED}" presName="spaceRect" presStyleCnt="0"/>
      <dgm:spPr/>
    </dgm:pt>
    <dgm:pt modelId="{1304ECAD-FD2F-4272-8491-C99BA06B4FE0}" type="pres">
      <dgm:prSet presAssocID="{E82FCA25-D175-43B7-A87F-5EF8FFCA20ED}" presName="textRect" presStyleLbl="revTx" presStyleIdx="0" presStyleCnt="4">
        <dgm:presLayoutVars>
          <dgm:chMax val="1"/>
          <dgm:chPref val="1"/>
        </dgm:presLayoutVars>
      </dgm:prSet>
      <dgm:spPr/>
    </dgm:pt>
    <dgm:pt modelId="{782B498D-98C1-4715-B440-8A2F7963EBF0}" type="pres">
      <dgm:prSet presAssocID="{0CF5EA33-D433-4596-AF83-3CEDF750ECDF}" presName="sibTrans" presStyleCnt="0"/>
      <dgm:spPr/>
    </dgm:pt>
    <dgm:pt modelId="{BBC5B7F0-5034-4913-BD87-66EC39808F49}" type="pres">
      <dgm:prSet presAssocID="{57958E11-4057-460A-8762-40A3B71A8FF2}" presName="compNode" presStyleCnt="0"/>
      <dgm:spPr/>
    </dgm:pt>
    <dgm:pt modelId="{4432D5B4-B32C-4BC3-B2EB-203CE948FDCE}" type="pres">
      <dgm:prSet presAssocID="{57958E11-4057-460A-8762-40A3B71A8FF2}" presName="iconRect" presStyleLbl="node1" presStyleIdx="1" presStyleCnt="4"/>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dgm:spPr>
      <dgm:extLst>
        <a:ext uri="{E40237B7-FDA0-4F09-8148-C483321AD2D9}">
          <dgm14:cNvPr xmlns:dgm14="http://schemas.microsoft.com/office/drawing/2010/diagram" id="0" name="" descr="Share With Person"/>
        </a:ext>
      </dgm:extLst>
    </dgm:pt>
    <dgm:pt modelId="{F0132D89-C2C7-4152-B813-E5D240E40B8F}" type="pres">
      <dgm:prSet presAssocID="{57958E11-4057-460A-8762-40A3B71A8FF2}" presName="spaceRect" presStyleCnt="0"/>
      <dgm:spPr/>
    </dgm:pt>
    <dgm:pt modelId="{2143A6E8-6B2E-47E3-B5D2-D8BD4C6D3915}" type="pres">
      <dgm:prSet presAssocID="{57958E11-4057-460A-8762-40A3B71A8FF2}" presName="textRect" presStyleLbl="revTx" presStyleIdx="1" presStyleCnt="4" custScaleX="114176" custScaleY="94256">
        <dgm:presLayoutVars>
          <dgm:chMax val="1"/>
          <dgm:chPref val="1"/>
        </dgm:presLayoutVars>
      </dgm:prSet>
      <dgm:spPr/>
    </dgm:pt>
    <dgm:pt modelId="{7BC694F8-7AAD-4FE4-B1FB-37FA111FA9D5}" type="pres">
      <dgm:prSet presAssocID="{03B1C4EA-AA3F-4105-9F36-E8D42DC63C91}" presName="sibTrans" presStyleCnt="0"/>
      <dgm:spPr/>
    </dgm:pt>
    <dgm:pt modelId="{144CAC1B-D803-4797-BC56-266A81C4CFE4}" type="pres">
      <dgm:prSet presAssocID="{0082BF92-9365-4781-AA88-7C73340B250B}" presName="compNode" presStyleCnt="0"/>
      <dgm:spPr/>
    </dgm:pt>
    <dgm:pt modelId="{1AB44CAC-AE1C-432D-ADEE-8DABFCE4A7C7}" type="pres">
      <dgm:prSet presAssocID="{0082BF92-9365-4781-AA88-7C73340B250B}" presName="iconRect" presStyleLbl="node1" presStyleIdx="2" presStyleCnt="4"/>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dgm:spPr>
      <dgm:extLst>
        <a:ext uri="{E40237B7-FDA0-4F09-8148-C483321AD2D9}">
          <dgm14:cNvPr xmlns:dgm14="http://schemas.microsoft.com/office/drawing/2010/diagram" id="0" name="" descr="Deaf"/>
        </a:ext>
      </dgm:extLst>
    </dgm:pt>
    <dgm:pt modelId="{F5E89ED9-6EB2-4C8C-AA5D-1CCA88CDEE06}" type="pres">
      <dgm:prSet presAssocID="{0082BF92-9365-4781-AA88-7C73340B250B}" presName="spaceRect" presStyleCnt="0"/>
      <dgm:spPr/>
    </dgm:pt>
    <dgm:pt modelId="{A2D8785F-798F-4A33-BF9F-77C9D25A7F5A}" type="pres">
      <dgm:prSet presAssocID="{0082BF92-9365-4781-AA88-7C73340B250B}" presName="textRect" presStyleLbl="revTx" presStyleIdx="2" presStyleCnt="4">
        <dgm:presLayoutVars>
          <dgm:chMax val="1"/>
          <dgm:chPref val="1"/>
        </dgm:presLayoutVars>
      </dgm:prSet>
      <dgm:spPr/>
    </dgm:pt>
    <dgm:pt modelId="{55DDB168-4CC9-4508-A6DD-C8F9CDF1685A}" type="pres">
      <dgm:prSet presAssocID="{3F7B68C3-24BE-4E81-ADAE-BA49A7F034B0}" presName="sibTrans" presStyleCnt="0"/>
      <dgm:spPr/>
    </dgm:pt>
    <dgm:pt modelId="{DE6CCA0C-33B8-448B-97E6-BFE41D759B6B}" type="pres">
      <dgm:prSet presAssocID="{A5FE5789-B77C-4756-85C9-5FF503F118FB}" presName="compNode" presStyleCnt="0"/>
      <dgm:spPr/>
    </dgm:pt>
    <dgm:pt modelId="{F65337D0-6707-4A5B-ACAD-EE0D74E78D28}" type="pres">
      <dgm:prSet presAssocID="{A5FE5789-B77C-4756-85C9-5FF503F118FB}" presName="iconRect" presStyleLbl="node1" presStyleIdx="3" presStyleCnt="4"/>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dgm:spPr>
      <dgm:extLst>
        <a:ext uri="{E40237B7-FDA0-4F09-8148-C483321AD2D9}">
          <dgm14:cNvPr xmlns:dgm14="http://schemas.microsoft.com/office/drawing/2010/diagram" id="0" name="" descr="Tongue"/>
        </a:ext>
      </dgm:extLst>
    </dgm:pt>
    <dgm:pt modelId="{75B34A02-7862-42BD-A36B-5C74768215A3}" type="pres">
      <dgm:prSet presAssocID="{A5FE5789-B77C-4756-85C9-5FF503F118FB}" presName="spaceRect" presStyleCnt="0"/>
      <dgm:spPr/>
    </dgm:pt>
    <dgm:pt modelId="{30152A0D-A52B-4F6B-8367-D30DDD3099B4}" type="pres">
      <dgm:prSet presAssocID="{A5FE5789-B77C-4756-85C9-5FF503F118FB}" presName="textRect" presStyleLbl="revTx" presStyleIdx="3" presStyleCnt="4">
        <dgm:presLayoutVars>
          <dgm:chMax val="1"/>
          <dgm:chPref val="1"/>
        </dgm:presLayoutVars>
      </dgm:prSet>
      <dgm:spPr/>
    </dgm:pt>
  </dgm:ptLst>
  <dgm:cxnLst>
    <dgm:cxn modelId="{2C6BE81A-C139-46CE-89A4-FD961762155F}" type="presOf" srcId="{57958E11-4057-460A-8762-40A3B71A8FF2}" destId="{2143A6E8-6B2E-47E3-B5D2-D8BD4C6D3915}" srcOrd="0" destOrd="0" presId="urn:microsoft.com/office/officeart/2018/2/layout/IconLabelList"/>
    <dgm:cxn modelId="{9D09C54E-A629-4BD7-8E06-19B2E2F3D207}" srcId="{765260DB-453D-40FF-815A-C14737F5A426}" destId="{0082BF92-9365-4781-AA88-7C73340B250B}" srcOrd="2" destOrd="0" parTransId="{4A102B69-8715-4FD1-BBDD-81EBA5F8469D}" sibTransId="{3F7B68C3-24BE-4E81-ADAE-BA49A7F034B0}"/>
    <dgm:cxn modelId="{7D120F8E-6837-4E45-9E92-53C0E0D02793}" srcId="{765260DB-453D-40FF-815A-C14737F5A426}" destId="{A5FE5789-B77C-4756-85C9-5FF503F118FB}" srcOrd="3" destOrd="0" parTransId="{F6C17292-360A-4F5D-B2FC-C194B9942984}" sibTransId="{8FB5BD98-F1FA-4913-8628-AA1309E047CA}"/>
    <dgm:cxn modelId="{AA47B3A2-3545-437A-B911-17E6F3FA8C4E}" type="presOf" srcId="{A5FE5789-B77C-4756-85C9-5FF503F118FB}" destId="{30152A0D-A52B-4F6B-8367-D30DDD3099B4}" srcOrd="0" destOrd="0" presId="urn:microsoft.com/office/officeart/2018/2/layout/IconLabelList"/>
    <dgm:cxn modelId="{3E4F66BB-1CAE-4059-B761-8D0EE30B3369}" srcId="{765260DB-453D-40FF-815A-C14737F5A426}" destId="{57958E11-4057-460A-8762-40A3B71A8FF2}" srcOrd="1" destOrd="0" parTransId="{76255EEC-6BD5-4F06-9EFF-D890ABA5CFAA}" sibTransId="{03B1C4EA-AA3F-4105-9F36-E8D42DC63C91}"/>
    <dgm:cxn modelId="{1C1159E0-137D-4085-A770-358DFABA0C25}" type="presOf" srcId="{765260DB-453D-40FF-815A-C14737F5A426}" destId="{6F4F0375-5288-4D8E-AC6F-46CDC22DF2CA}" srcOrd="0" destOrd="0" presId="urn:microsoft.com/office/officeart/2018/2/layout/IconLabelList"/>
    <dgm:cxn modelId="{EAD96BE3-6D55-4021-960F-ECBD9CE4F893}" type="presOf" srcId="{E82FCA25-D175-43B7-A87F-5EF8FFCA20ED}" destId="{1304ECAD-FD2F-4272-8491-C99BA06B4FE0}" srcOrd="0" destOrd="0" presId="urn:microsoft.com/office/officeart/2018/2/layout/IconLabelList"/>
    <dgm:cxn modelId="{775BC2F9-7550-47B0-BA47-7D40B2A76DBF}" srcId="{765260DB-453D-40FF-815A-C14737F5A426}" destId="{E82FCA25-D175-43B7-A87F-5EF8FFCA20ED}" srcOrd="0" destOrd="0" parTransId="{2E31FFCB-B1BE-495A-99D8-F0C92D011B26}" sibTransId="{0CF5EA33-D433-4596-AF83-3CEDF750ECDF}"/>
    <dgm:cxn modelId="{0FDEB4FC-4B85-4192-80AA-A632BDED6E0D}" type="presOf" srcId="{0082BF92-9365-4781-AA88-7C73340B250B}" destId="{A2D8785F-798F-4A33-BF9F-77C9D25A7F5A}" srcOrd="0" destOrd="0" presId="urn:microsoft.com/office/officeart/2018/2/layout/IconLabelList"/>
    <dgm:cxn modelId="{E1486CBB-1DAF-4BC3-93EA-557B9810F152}" type="presParOf" srcId="{6F4F0375-5288-4D8E-AC6F-46CDC22DF2CA}" destId="{4FB36419-0B31-4D24-8E51-F8CABB17230D}" srcOrd="0" destOrd="0" presId="urn:microsoft.com/office/officeart/2018/2/layout/IconLabelList"/>
    <dgm:cxn modelId="{EB0E03A3-A488-498E-8049-61F6A5ED3836}" type="presParOf" srcId="{4FB36419-0B31-4D24-8E51-F8CABB17230D}" destId="{11F95A18-AF8D-43CC-B23B-4D31B1BC5F66}" srcOrd="0" destOrd="0" presId="urn:microsoft.com/office/officeart/2018/2/layout/IconLabelList"/>
    <dgm:cxn modelId="{4AEB779E-6FFF-4085-8F86-228D25CD0AB2}" type="presParOf" srcId="{4FB36419-0B31-4D24-8E51-F8CABB17230D}" destId="{418099F8-9200-4286-9E08-26F766E571C6}" srcOrd="1" destOrd="0" presId="urn:microsoft.com/office/officeart/2018/2/layout/IconLabelList"/>
    <dgm:cxn modelId="{8BCD6C9C-F2FD-4D00-AD0D-97A821D3E174}" type="presParOf" srcId="{4FB36419-0B31-4D24-8E51-F8CABB17230D}" destId="{1304ECAD-FD2F-4272-8491-C99BA06B4FE0}" srcOrd="2" destOrd="0" presId="urn:microsoft.com/office/officeart/2018/2/layout/IconLabelList"/>
    <dgm:cxn modelId="{37405C3D-056D-452E-83F0-07401F94AD66}" type="presParOf" srcId="{6F4F0375-5288-4D8E-AC6F-46CDC22DF2CA}" destId="{782B498D-98C1-4715-B440-8A2F7963EBF0}" srcOrd="1" destOrd="0" presId="urn:microsoft.com/office/officeart/2018/2/layout/IconLabelList"/>
    <dgm:cxn modelId="{9E8B629F-EAC7-4FF0-9967-42217567AEFF}" type="presParOf" srcId="{6F4F0375-5288-4D8E-AC6F-46CDC22DF2CA}" destId="{BBC5B7F0-5034-4913-BD87-66EC39808F49}" srcOrd="2" destOrd="0" presId="urn:microsoft.com/office/officeart/2018/2/layout/IconLabelList"/>
    <dgm:cxn modelId="{305F95BA-749E-4F5A-9036-2B8E126848C9}" type="presParOf" srcId="{BBC5B7F0-5034-4913-BD87-66EC39808F49}" destId="{4432D5B4-B32C-4BC3-B2EB-203CE948FDCE}" srcOrd="0" destOrd="0" presId="urn:microsoft.com/office/officeart/2018/2/layout/IconLabelList"/>
    <dgm:cxn modelId="{7B1EF723-093B-4215-9E78-F1FEBA172F48}" type="presParOf" srcId="{BBC5B7F0-5034-4913-BD87-66EC39808F49}" destId="{F0132D89-C2C7-4152-B813-E5D240E40B8F}" srcOrd="1" destOrd="0" presId="urn:microsoft.com/office/officeart/2018/2/layout/IconLabelList"/>
    <dgm:cxn modelId="{54485BE6-31F9-4547-82CD-7428BE659A12}" type="presParOf" srcId="{BBC5B7F0-5034-4913-BD87-66EC39808F49}" destId="{2143A6E8-6B2E-47E3-B5D2-D8BD4C6D3915}" srcOrd="2" destOrd="0" presId="urn:microsoft.com/office/officeart/2018/2/layout/IconLabelList"/>
    <dgm:cxn modelId="{98E4D573-3FE9-482A-8957-EAACB9F66870}" type="presParOf" srcId="{6F4F0375-5288-4D8E-AC6F-46CDC22DF2CA}" destId="{7BC694F8-7AAD-4FE4-B1FB-37FA111FA9D5}" srcOrd="3" destOrd="0" presId="urn:microsoft.com/office/officeart/2018/2/layout/IconLabelList"/>
    <dgm:cxn modelId="{D902D813-896A-4E5F-ACD2-B6CF5646E8B1}" type="presParOf" srcId="{6F4F0375-5288-4D8E-AC6F-46CDC22DF2CA}" destId="{144CAC1B-D803-4797-BC56-266A81C4CFE4}" srcOrd="4" destOrd="0" presId="urn:microsoft.com/office/officeart/2018/2/layout/IconLabelList"/>
    <dgm:cxn modelId="{7144A677-F17A-4CB1-AFFB-B5527EB79FEE}" type="presParOf" srcId="{144CAC1B-D803-4797-BC56-266A81C4CFE4}" destId="{1AB44CAC-AE1C-432D-ADEE-8DABFCE4A7C7}" srcOrd="0" destOrd="0" presId="urn:microsoft.com/office/officeart/2018/2/layout/IconLabelList"/>
    <dgm:cxn modelId="{80ED3A77-61D4-48CD-95B6-DF2B48C1D554}" type="presParOf" srcId="{144CAC1B-D803-4797-BC56-266A81C4CFE4}" destId="{F5E89ED9-6EB2-4C8C-AA5D-1CCA88CDEE06}" srcOrd="1" destOrd="0" presId="urn:microsoft.com/office/officeart/2018/2/layout/IconLabelList"/>
    <dgm:cxn modelId="{382DF370-E494-4CA3-91C6-04F24A70BD29}" type="presParOf" srcId="{144CAC1B-D803-4797-BC56-266A81C4CFE4}" destId="{A2D8785F-798F-4A33-BF9F-77C9D25A7F5A}" srcOrd="2" destOrd="0" presId="urn:microsoft.com/office/officeart/2018/2/layout/IconLabelList"/>
    <dgm:cxn modelId="{8F63E351-8ED7-4B4A-A54E-24A88DDB2B5D}" type="presParOf" srcId="{6F4F0375-5288-4D8E-AC6F-46CDC22DF2CA}" destId="{55DDB168-4CC9-4508-A6DD-C8F9CDF1685A}" srcOrd="5" destOrd="0" presId="urn:microsoft.com/office/officeart/2018/2/layout/IconLabelList"/>
    <dgm:cxn modelId="{39284440-C1BC-4AB2-B4DB-8061411074DE}" type="presParOf" srcId="{6F4F0375-5288-4D8E-AC6F-46CDC22DF2CA}" destId="{DE6CCA0C-33B8-448B-97E6-BFE41D759B6B}" srcOrd="6" destOrd="0" presId="urn:microsoft.com/office/officeart/2018/2/layout/IconLabelList"/>
    <dgm:cxn modelId="{8071040D-7276-4CA1-8EC1-1928F0EA106F}" type="presParOf" srcId="{DE6CCA0C-33B8-448B-97E6-BFE41D759B6B}" destId="{F65337D0-6707-4A5B-ACAD-EE0D74E78D28}" srcOrd="0" destOrd="0" presId="urn:microsoft.com/office/officeart/2018/2/layout/IconLabelList"/>
    <dgm:cxn modelId="{7190A083-6642-4A5A-98B0-0E8CF59430FA}" type="presParOf" srcId="{DE6CCA0C-33B8-448B-97E6-BFE41D759B6B}" destId="{75B34A02-7862-42BD-A36B-5C74768215A3}" srcOrd="1" destOrd="0" presId="urn:microsoft.com/office/officeart/2018/2/layout/IconLabelList"/>
    <dgm:cxn modelId="{54CFA4B8-210C-448F-B729-EA71DBBF1149}" type="presParOf" srcId="{DE6CCA0C-33B8-448B-97E6-BFE41D759B6B}" destId="{30152A0D-A52B-4F6B-8367-D30DDD3099B4}" srcOrd="2" destOrd="0" presId="urn:microsoft.com/office/officeart/2018/2/layout/IconLabelList"/>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1F95A18-AF8D-43CC-B23B-4D31B1BC5F66}">
      <dsp:nvSpPr>
        <dsp:cNvPr id="0" name=""/>
        <dsp:cNvSpPr/>
      </dsp:nvSpPr>
      <dsp:spPr>
        <a:xfrm>
          <a:off x="351497" y="310014"/>
          <a:ext cx="570322" cy="570322"/>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1304ECAD-FD2F-4272-8491-C99BA06B4FE0}">
      <dsp:nvSpPr>
        <dsp:cNvPr id="0" name=""/>
        <dsp:cNvSpPr/>
      </dsp:nvSpPr>
      <dsp:spPr>
        <a:xfrm>
          <a:off x="2967" y="1070449"/>
          <a:ext cx="1267382" cy="47783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488950">
            <a:lnSpc>
              <a:spcPct val="100000"/>
            </a:lnSpc>
            <a:spcBef>
              <a:spcPct val="0"/>
            </a:spcBef>
            <a:spcAft>
              <a:spcPct val="35000"/>
            </a:spcAft>
            <a:buNone/>
          </a:pPr>
          <a:r>
            <a:rPr lang="en-US" sz="1100" kern="1200" dirty="0"/>
            <a:t>Talk only when you are holding the talking piece. </a:t>
          </a:r>
        </a:p>
      </dsp:txBody>
      <dsp:txXfrm>
        <a:off x="2967" y="1070449"/>
        <a:ext cx="1267382" cy="477833"/>
      </dsp:txXfrm>
    </dsp:sp>
    <dsp:sp modelId="{4432D5B4-B32C-4BC3-B2EB-203CE948FDCE}">
      <dsp:nvSpPr>
        <dsp:cNvPr id="0" name=""/>
        <dsp:cNvSpPr/>
      </dsp:nvSpPr>
      <dsp:spPr>
        <a:xfrm>
          <a:off x="1930504" y="316875"/>
          <a:ext cx="570322" cy="570322"/>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2143A6E8-6B2E-47E3-B5D2-D8BD4C6D3915}">
      <dsp:nvSpPr>
        <dsp:cNvPr id="0" name=""/>
        <dsp:cNvSpPr/>
      </dsp:nvSpPr>
      <dsp:spPr>
        <a:xfrm>
          <a:off x="1492142" y="1091034"/>
          <a:ext cx="1447047" cy="45038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488950">
            <a:lnSpc>
              <a:spcPct val="100000"/>
            </a:lnSpc>
            <a:spcBef>
              <a:spcPct val="0"/>
            </a:spcBef>
            <a:spcAft>
              <a:spcPct val="35000"/>
            </a:spcAft>
            <a:buNone/>
          </a:pPr>
          <a:r>
            <a:rPr lang="en-US" sz="1100" kern="1200" dirty="0"/>
            <a:t>When you are done sharing, hand the talking piece object to the person on your right.</a:t>
          </a:r>
        </a:p>
      </dsp:txBody>
      <dsp:txXfrm>
        <a:off x="1492142" y="1091034"/>
        <a:ext cx="1447047" cy="450386"/>
      </dsp:txXfrm>
    </dsp:sp>
    <dsp:sp modelId="{1AB44CAC-AE1C-432D-ADEE-8DABFCE4A7C7}">
      <dsp:nvSpPr>
        <dsp:cNvPr id="0" name=""/>
        <dsp:cNvSpPr/>
      </dsp:nvSpPr>
      <dsp:spPr>
        <a:xfrm>
          <a:off x="3509511" y="310014"/>
          <a:ext cx="570322" cy="570322"/>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A2D8785F-798F-4A33-BF9F-77C9D25A7F5A}">
      <dsp:nvSpPr>
        <dsp:cNvPr id="0" name=""/>
        <dsp:cNvSpPr/>
      </dsp:nvSpPr>
      <dsp:spPr>
        <a:xfrm>
          <a:off x="3160981" y="1070449"/>
          <a:ext cx="1267382" cy="47783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488950">
            <a:lnSpc>
              <a:spcPct val="100000"/>
            </a:lnSpc>
            <a:spcBef>
              <a:spcPct val="0"/>
            </a:spcBef>
            <a:spcAft>
              <a:spcPct val="35000"/>
            </a:spcAft>
            <a:buNone/>
          </a:pPr>
          <a:r>
            <a:rPr lang="en-US" sz="1100" kern="1200"/>
            <a:t>If you are not holding it, listen respectfully to the person talking.</a:t>
          </a:r>
        </a:p>
      </dsp:txBody>
      <dsp:txXfrm>
        <a:off x="3160981" y="1070449"/>
        <a:ext cx="1267382" cy="477833"/>
      </dsp:txXfrm>
    </dsp:sp>
    <dsp:sp modelId="{F65337D0-6707-4A5B-ACAD-EE0D74E78D28}">
      <dsp:nvSpPr>
        <dsp:cNvPr id="0" name=""/>
        <dsp:cNvSpPr/>
      </dsp:nvSpPr>
      <dsp:spPr>
        <a:xfrm>
          <a:off x="4998686" y="310014"/>
          <a:ext cx="570322" cy="570322"/>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30152A0D-A52B-4F6B-8367-D30DDD3099B4}">
      <dsp:nvSpPr>
        <dsp:cNvPr id="0" name=""/>
        <dsp:cNvSpPr/>
      </dsp:nvSpPr>
      <dsp:spPr>
        <a:xfrm>
          <a:off x="4650155" y="1070449"/>
          <a:ext cx="1267382" cy="47783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488950">
            <a:lnSpc>
              <a:spcPct val="100000"/>
            </a:lnSpc>
            <a:spcBef>
              <a:spcPct val="0"/>
            </a:spcBef>
            <a:spcAft>
              <a:spcPct val="35000"/>
            </a:spcAft>
            <a:buNone/>
          </a:pPr>
          <a:r>
            <a:rPr lang="en-US" sz="1100" kern="1200"/>
            <a:t>You always have the right to pass the talking piece without comment if you prefer not to speak.</a:t>
          </a:r>
        </a:p>
      </dsp:txBody>
      <dsp:txXfrm>
        <a:off x="4650155" y="1070449"/>
        <a:ext cx="1267382" cy="477833"/>
      </dsp:txXfrm>
    </dsp:sp>
  </dsp:spTree>
</dsp:drawing>
</file>

<file path=ppt/diagrams/layout1.xml><?xml version="1.0" encoding="utf-8"?>
<dgm:layoutDef xmlns:dgm="http://schemas.openxmlformats.org/drawingml/2006/diagram" xmlns:a="http://schemas.openxmlformats.org/drawingml/2006/main" uniqueId="urn:microsoft.com/office/officeart/2018/2/layout/IconLabelList">
  <dgm:title val="Icon Label List"/>
  <dgm:desc val="Use to show non-sequential or grouped chunks of information accompanied by a related visuals. Works best with icons or small pictures with short text ca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snake">
          <dgm:param type="grDir" val="tL"/>
          <dgm:param type="flowDir" val="row"/>
          <dgm:param type="contDir" val="sameDir"/>
          <dgm:param type="off" val="ctr"/>
          <dgm:param type="vertAlign" val="mid"/>
          <dgm:param type="horzAlign" val="ctr"/>
        </dgm:alg>
      </dgm:if>
      <dgm:else name="Name2">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hoose name="Name3">
      <dgm:if name="Name4" axis="ch" ptType="node" func="cnt" op="lte" val="2">
        <dgm:constrLst>
          <dgm:constr type="h" for="ch" forName="compNode" refType="h" fact="0.4"/>
          <dgm:constr type="w" for="ch" forName="compNode" val="120"/>
          <dgm:constr type="w" for="ch" forName="sibTrans" refType="w" refFor="ch" refForName="compNode" fact="0.175"/>
          <dgm:constr type="sp" refType="w" refFor="ch" refForName="compNode" op="equ" fact="0.25"/>
          <dgm:constr type="primFontSz" for="des" ptType="node" op="equ" val="50"/>
          <dgm:constr type="h" for="des" forName="compNode" op="equ"/>
          <dgm:constr type="h" for="des" forName="textRect" op="equ"/>
        </dgm:constrLst>
      </dgm:if>
      <dgm:if name="Name5" axis="ch" ptType="node" func="cnt" op="lte" val="4">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36"/>
          <dgm:constr type="h" for="des" forName="compNode" op="equ"/>
          <dgm:constr type="h" for="des" forName="textRect" op="equ"/>
        </dgm:constrLst>
      </dgm:if>
      <dgm:else name="Name6">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24"/>
          <dgm:constr type="h" for="des" forName="compNode" op="equ"/>
          <dgm:constr type="h" for="des" forName="textRect" op="equ"/>
        </dgm:constrLst>
      </dgm:else>
    </dgm:choose>
    <dgm:ruleLst>
      <dgm:rule type="w" for="ch" forName="compNode" val="50" fact="NaN" max="NaN"/>
    </dgm:ruleLst>
    <dgm:forEach name="Name7" axis="ch" ptType="node">
      <dgm:layoutNode name="compNode">
        <dgm:alg type="composite"/>
        <dgm:shape xmlns:r="http://schemas.openxmlformats.org/officeDocument/2006/relationships" r:blip="">
          <dgm:adjLst/>
        </dgm:shape>
        <dgm:presOf axis="self"/>
        <dgm:constrLst>
          <dgm:constr type="w" for="ch" forName="iconRect" refType="w" fact="0.45"/>
          <dgm:constr type="h" for="ch" forName="iconRect" refType="w" refFor="ch" refForName="iconRect"/>
          <dgm:constr type="ctrX" for="ch" forName="iconRect" refType="w" fact="0.5"/>
          <dgm:constr type="t" for="ch" forName="iconRect"/>
          <dgm:constr type="h" for="ch" forName="spaceRect" refType="h" fact="0.15"/>
          <dgm:constr type="w" for="ch" forName="spaceRect" refType="w"/>
          <dgm:constr type="l" for="ch" forName="spaceRect"/>
          <dgm:constr type="t" for="ch" forName="spaceRect" refType="b" refFor="ch" refForName="iconRect"/>
          <dgm:constr type="h" for="ch" forName="textRect" val="20"/>
          <dgm:constr type="w" for="ch" forName="textRect" refType="w"/>
          <dgm:constr type="l" for="ch" forName="textRect"/>
          <dgm:constr type="t" for="ch" forName="textRect" refType="b" refFor="ch" refForName="spaceRect"/>
        </dgm:constrLst>
        <dgm:ruleLst>
          <dgm:rule type="h" val="INF" fact="NaN" max="NaN"/>
        </dgm:ruleLst>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 type="h" val="INF" fact="NaN" max="NaN"/>
          </dgm:ruleLst>
        </dgm:layoutNode>
      </dgm:layoutNode>
      <dgm:forEach name="Name8"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AB287C8-F4B0-4A84-B269-C74B05F9532A}" type="datetimeFigureOut">
              <a:rPr lang="en-US" smtClean="0"/>
              <a:t>12/29/2022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43500BB-69C3-457C-BDD8-2BB22758BB9C}" type="slidenum">
              <a:rPr lang="en-US" smtClean="0"/>
              <a:t>‹#›</a:t>
            </a:fld>
            <a:endParaRPr lang="en-US"/>
          </a:p>
        </p:txBody>
      </p:sp>
    </p:spTree>
    <p:extLst>
      <p:ext uri="{BB962C8B-B14F-4D97-AF65-F5344CB8AC3E}">
        <p14:creationId xmlns:p14="http://schemas.microsoft.com/office/powerpoint/2010/main" val="23077756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3" Type="http://schemas.openxmlformats.org/officeDocument/2006/relationships/hyperlink" Target="https://www.nicolayoon.com/" TargetMode="External"/><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hlinkClick r:id="rId3"/>
              </a:rPr>
              <a:t>Nicola Yoon</a:t>
            </a:r>
            <a:r>
              <a:rPr lang="en-US" dirty="0"/>
              <a:t> </a:t>
            </a:r>
            <a:r>
              <a:rPr lang="en-US" b="0" i="0" dirty="0">
                <a:solidFill>
                  <a:srgbClr val="666666"/>
                </a:solidFill>
                <a:effectLst/>
                <a:latin typeface="Roboto" panose="02000000000000000000" pitchFamily="2" charset="0"/>
              </a:rPr>
              <a:t>is a #1 New York Times bestselling author. She’s also a National Book Award finalist, Michael L. Printz Honor Book recipient and a Coretta Scott King New Talent Award winner. Her heritage is Jamaican-American.</a:t>
            </a:r>
            <a:endParaRPr lang="en-US" dirty="0"/>
          </a:p>
        </p:txBody>
      </p:sp>
      <p:sp>
        <p:nvSpPr>
          <p:cNvPr id="4" name="Slide Number Placeholder 3"/>
          <p:cNvSpPr>
            <a:spLocks noGrp="1"/>
          </p:cNvSpPr>
          <p:nvPr>
            <p:ph type="sldNum" sz="quarter" idx="5"/>
          </p:nvPr>
        </p:nvSpPr>
        <p:spPr/>
        <p:txBody>
          <a:bodyPr/>
          <a:lstStyle/>
          <a:p>
            <a:fld id="{C43500BB-69C3-457C-BDD8-2BB22758BB9C}" type="slidenum">
              <a:rPr lang="en-US" smtClean="0"/>
              <a:t>8</a:t>
            </a:fld>
            <a:endParaRPr lang="en-US"/>
          </a:p>
        </p:txBody>
      </p:sp>
    </p:spTree>
    <p:extLst>
      <p:ext uri="{BB962C8B-B14F-4D97-AF65-F5344CB8AC3E}">
        <p14:creationId xmlns:p14="http://schemas.microsoft.com/office/powerpoint/2010/main" val="319543735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841772"/>
            <a:ext cx="6858000" cy="1790700"/>
          </a:xfrm>
        </p:spPr>
        <p:txBody>
          <a:bodyPr anchor="b"/>
          <a:lstStyle>
            <a:lvl1pPr algn="ctr">
              <a:defRPr sz="4500"/>
            </a:lvl1pPr>
          </a:lstStyle>
          <a:p>
            <a:r>
              <a:rPr lang="en-US"/>
              <a:t>Click to edit Master title style</a:t>
            </a:r>
            <a:endParaRPr lang="en-US" dirty="0"/>
          </a:p>
        </p:txBody>
      </p:sp>
      <p:sp>
        <p:nvSpPr>
          <p:cNvPr id="3" name="Subtitle 2"/>
          <p:cNvSpPr>
            <a:spLocks noGrp="1"/>
          </p:cNvSpPr>
          <p:nvPr>
            <p:ph type="subTitle" idx="1"/>
          </p:nvPr>
        </p:nvSpPr>
        <p:spPr>
          <a:xfrm>
            <a:off x="1143000" y="2701528"/>
            <a:ext cx="6858000" cy="124182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25F7BB0B-91D3-CE4B-9216-DB308A003CFF}" type="datetimeFigureOut">
              <a:rPr lang="en-US" smtClean="0"/>
              <a:t>12/29/2022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E248431-2090-E848-83EC-AEF84EB13E35}" type="slidenum">
              <a:rPr lang="en-US" smtClean="0"/>
              <a:t>‹#›</a:t>
            </a:fld>
            <a:endParaRPr lang="en-US"/>
          </a:p>
        </p:txBody>
      </p:sp>
    </p:spTree>
    <p:extLst>
      <p:ext uri="{BB962C8B-B14F-4D97-AF65-F5344CB8AC3E}">
        <p14:creationId xmlns:p14="http://schemas.microsoft.com/office/powerpoint/2010/main" val="67036947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5F7BB0B-91D3-CE4B-9216-DB308A003CFF}" type="datetimeFigureOut">
              <a:rPr lang="en-US" smtClean="0"/>
              <a:t>12/29/2022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E248431-2090-E848-83EC-AEF84EB13E35}" type="slidenum">
              <a:rPr lang="en-US" smtClean="0"/>
              <a:t>‹#›</a:t>
            </a:fld>
            <a:endParaRPr lang="en-US"/>
          </a:p>
        </p:txBody>
      </p:sp>
    </p:spTree>
    <p:extLst>
      <p:ext uri="{BB962C8B-B14F-4D97-AF65-F5344CB8AC3E}">
        <p14:creationId xmlns:p14="http://schemas.microsoft.com/office/powerpoint/2010/main" val="178338909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273844"/>
            <a:ext cx="1971675" cy="4358879"/>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273844"/>
            <a:ext cx="5800725" cy="4358879"/>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5F7BB0B-91D3-CE4B-9216-DB308A003CFF}" type="datetimeFigureOut">
              <a:rPr lang="en-US" smtClean="0"/>
              <a:t>12/29/2022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E248431-2090-E848-83EC-AEF84EB13E35}" type="slidenum">
              <a:rPr lang="en-US" smtClean="0"/>
              <a:t>‹#›</a:t>
            </a:fld>
            <a:endParaRPr lang="en-US"/>
          </a:p>
        </p:txBody>
      </p:sp>
    </p:spTree>
    <p:extLst>
      <p:ext uri="{BB962C8B-B14F-4D97-AF65-F5344CB8AC3E}">
        <p14:creationId xmlns:p14="http://schemas.microsoft.com/office/powerpoint/2010/main" val="98078750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5F7BB0B-91D3-CE4B-9216-DB308A003CFF}" type="datetimeFigureOut">
              <a:rPr lang="en-US" smtClean="0"/>
              <a:t>12/29/2022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E248431-2090-E848-83EC-AEF84EB13E35}" type="slidenum">
              <a:rPr lang="en-US" smtClean="0"/>
              <a:t>‹#›</a:t>
            </a:fld>
            <a:endParaRPr lang="en-US"/>
          </a:p>
        </p:txBody>
      </p:sp>
    </p:spTree>
    <p:extLst>
      <p:ext uri="{BB962C8B-B14F-4D97-AF65-F5344CB8AC3E}">
        <p14:creationId xmlns:p14="http://schemas.microsoft.com/office/powerpoint/2010/main" val="235239415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282304"/>
            <a:ext cx="7886700" cy="2139553"/>
          </a:xfrm>
        </p:spPr>
        <p:txBody>
          <a:bodyPr anchor="b"/>
          <a:lstStyle>
            <a:lvl1pPr>
              <a:defRPr sz="4500"/>
            </a:lvl1pPr>
          </a:lstStyle>
          <a:p>
            <a:r>
              <a:rPr lang="en-US"/>
              <a:t>Click to edit Master title style</a:t>
            </a:r>
            <a:endParaRPr lang="en-US" dirty="0"/>
          </a:p>
        </p:txBody>
      </p:sp>
      <p:sp>
        <p:nvSpPr>
          <p:cNvPr id="3" name="Text Placeholder 2"/>
          <p:cNvSpPr>
            <a:spLocks noGrp="1"/>
          </p:cNvSpPr>
          <p:nvPr>
            <p:ph type="body" idx="1"/>
          </p:nvPr>
        </p:nvSpPr>
        <p:spPr>
          <a:xfrm>
            <a:off x="623888" y="3442098"/>
            <a:ext cx="7886700" cy="1125140"/>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5F7BB0B-91D3-CE4B-9216-DB308A003CFF}" type="datetimeFigureOut">
              <a:rPr lang="en-US" smtClean="0"/>
              <a:t>12/29/2022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E248431-2090-E848-83EC-AEF84EB13E35}" type="slidenum">
              <a:rPr lang="en-US" smtClean="0"/>
              <a:t>‹#›</a:t>
            </a:fld>
            <a:endParaRPr lang="en-US"/>
          </a:p>
        </p:txBody>
      </p:sp>
    </p:spTree>
    <p:extLst>
      <p:ext uri="{BB962C8B-B14F-4D97-AF65-F5344CB8AC3E}">
        <p14:creationId xmlns:p14="http://schemas.microsoft.com/office/powerpoint/2010/main" val="111332333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369219"/>
            <a:ext cx="3886200" cy="326350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369219"/>
            <a:ext cx="3886200" cy="326350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25F7BB0B-91D3-CE4B-9216-DB308A003CFF}" type="datetimeFigureOut">
              <a:rPr lang="en-US" smtClean="0"/>
              <a:t>12/29/2022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E248431-2090-E848-83EC-AEF84EB13E35}" type="slidenum">
              <a:rPr lang="en-US" smtClean="0"/>
              <a:t>‹#›</a:t>
            </a:fld>
            <a:endParaRPr lang="en-US"/>
          </a:p>
        </p:txBody>
      </p:sp>
    </p:spTree>
    <p:extLst>
      <p:ext uri="{BB962C8B-B14F-4D97-AF65-F5344CB8AC3E}">
        <p14:creationId xmlns:p14="http://schemas.microsoft.com/office/powerpoint/2010/main" val="401357475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273844"/>
            <a:ext cx="7886700" cy="994172"/>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260872"/>
            <a:ext cx="3868340"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629842" y="1878806"/>
            <a:ext cx="3868340" cy="276344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260872"/>
            <a:ext cx="3887391"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4629150" y="1878806"/>
            <a:ext cx="3887391" cy="276344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25F7BB0B-91D3-CE4B-9216-DB308A003CFF}" type="datetimeFigureOut">
              <a:rPr lang="en-US" smtClean="0"/>
              <a:t>12/29/2022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E248431-2090-E848-83EC-AEF84EB13E35}" type="slidenum">
              <a:rPr lang="en-US" smtClean="0"/>
              <a:t>‹#›</a:t>
            </a:fld>
            <a:endParaRPr lang="en-US"/>
          </a:p>
        </p:txBody>
      </p:sp>
    </p:spTree>
    <p:extLst>
      <p:ext uri="{BB962C8B-B14F-4D97-AF65-F5344CB8AC3E}">
        <p14:creationId xmlns:p14="http://schemas.microsoft.com/office/powerpoint/2010/main" val="181189505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25F7BB0B-91D3-CE4B-9216-DB308A003CFF}" type="datetimeFigureOut">
              <a:rPr lang="en-US" smtClean="0"/>
              <a:t>12/29/2022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E248431-2090-E848-83EC-AEF84EB13E35}" type="slidenum">
              <a:rPr lang="en-US" smtClean="0"/>
              <a:t>‹#›</a:t>
            </a:fld>
            <a:endParaRPr lang="en-US"/>
          </a:p>
        </p:txBody>
      </p:sp>
    </p:spTree>
    <p:extLst>
      <p:ext uri="{BB962C8B-B14F-4D97-AF65-F5344CB8AC3E}">
        <p14:creationId xmlns:p14="http://schemas.microsoft.com/office/powerpoint/2010/main" val="161052751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5F7BB0B-91D3-CE4B-9216-DB308A003CFF}" type="datetimeFigureOut">
              <a:rPr lang="en-US" smtClean="0"/>
              <a:t>12/29/2022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0E248431-2090-E848-83EC-AEF84EB13E35}" type="slidenum">
              <a:rPr lang="en-US" smtClean="0"/>
              <a:t>‹#›</a:t>
            </a:fld>
            <a:endParaRPr lang="en-US"/>
          </a:p>
        </p:txBody>
      </p:sp>
    </p:spTree>
    <p:extLst>
      <p:ext uri="{BB962C8B-B14F-4D97-AF65-F5344CB8AC3E}">
        <p14:creationId xmlns:p14="http://schemas.microsoft.com/office/powerpoint/2010/main" val="324918118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342900"/>
            <a:ext cx="2949178" cy="1200150"/>
          </a:xfrm>
        </p:spPr>
        <p:txBody>
          <a:bodyPr anchor="b"/>
          <a:lstStyle>
            <a:lvl1pPr>
              <a:defRPr sz="2400"/>
            </a:lvl1pPr>
          </a:lstStyle>
          <a:p>
            <a:r>
              <a:rPr lang="en-US"/>
              <a:t>Click to edit Master title style</a:t>
            </a:r>
            <a:endParaRPr lang="en-US" dirty="0"/>
          </a:p>
        </p:txBody>
      </p:sp>
      <p:sp>
        <p:nvSpPr>
          <p:cNvPr id="3" name="Content Placeholder 2"/>
          <p:cNvSpPr>
            <a:spLocks noGrp="1"/>
          </p:cNvSpPr>
          <p:nvPr>
            <p:ph idx="1"/>
          </p:nvPr>
        </p:nvSpPr>
        <p:spPr>
          <a:xfrm>
            <a:off x="3887391" y="740569"/>
            <a:ext cx="4629150" cy="3655219"/>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1543050"/>
            <a:ext cx="2949178"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fld id="{25F7BB0B-91D3-CE4B-9216-DB308A003CFF}" type="datetimeFigureOut">
              <a:rPr lang="en-US" smtClean="0"/>
              <a:t>12/29/2022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E248431-2090-E848-83EC-AEF84EB13E35}" type="slidenum">
              <a:rPr lang="en-US" smtClean="0"/>
              <a:t>‹#›</a:t>
            </a:fld>
            <a:endParaRPr lang="en-US"/>
          </a:p>
        </p:txBody>
      </p:sp>
    </p:spTree>
    <p:extLst>
      <p:ext uri="{BB962C8B-B14F-4D97-AF65-F5344CB8AC3E}">
        <p14:creationId xmlns:p14="http://schemas.microsoft.com/office/powerpoint/2010/main" val="23846973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342900"/>
            <a:ext cx="2949178" cy="1200150"/>
          </a:xfrm>
        </p:spPr>
        <p:txBody>
          <a:bodyPr anchor="b"/>
          <a:lstStyle>
            <a:lvl1pPr>
              <a:defRPr sz="24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740569"/>
            <a:ext cx="4629150" cy="3655219"/>
          </a:xfr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endParaRPr lang="en-US" dirty="0"/>
          </a:p>
        </p:txBody>
      </p:sp>
      <p:sp>
        <p:nvSpPr>
          <p:cNvPr id="4" name="Text Placeholder 3"/>
          <p:cNvSpPr>
            <a:spLocks noGrp="1"/>
          </p:cNvSpPr>
          <p:nvPr>
            <p:ph type="body" sz="half" idx="2"/>
          </p:nvPr>
        </p:nvSpPr>
        <p:spPr>
          <a:xfrm>
            <a:off x="629841" y="1543050"/>
            <a:ext cx="2949178"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fld id="{25F7BB0B-91D3-CE4B-9216-DB308A003CFF}" type="datetimeFigureOut">
              <a:rPr lang="en-US" smtClean="0"/>
              <a:t>12/29/2022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E248431-2090-E848-83EC-AEF84EB13E35}" type="slidenum">
              <a:rPr lang="en-US" smtClean="0"/>
              <a:t>‹#›</a:t>
            </a:fld>
            <a:endParaRPr lang="en-US"/>
          </a:p>
        </p:txBody>
      </p:sp>
    </p:spTree>
    <p:extLst>
      <p:ext uri="{BB962C8B-B14F-4D97-AF65-F5344CB8AC3E}">
        <p14:creationId xmlns:p14="http://schemas.microsoft.com/office/powerpoint/2010/main" val="361932579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emf"/><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71F1962F-A89C-859B-CA13-AAD30D99AB77}"/>
              </a:ext>
            </a:extLst>
          </p:cNvPr>
          <p:cNvPicPr>
            <a:picLocks noChangeAspect="1"/>
          </p:cNvPicPr>
          <p:nvPr userDrawn="1"/>
        </p:nvPicPr>
        <p:blipFill>
          <a:blip r:embed="rId13"/>
          <a:stretch>
            <a:fillRect/>
          </a:stretch>
        </p:blipFill>
        <p:spPr>
          <a:xfrm>
            <a:off x="0" y="0"/>
            <a:ext cx="9144000" cy="5143500"/>
          </a:xfrm>
          <a:prstGeom prst="rect">
            <a:avLst/>
          </a:prstGeom>
        </p:spPr>
      </p:pic>
      <p:sp>
        <p:nvSpPr>
          <p:cNvPr id="2" name="Title Placeholder 1"/>
          <p:cNvSpPr>
            <a:spLocks noGrp="1"/>
          </p:cNvSpPr>
          <p:nvPr>
            <p:ph type="title"/>
          </p:nvPr>
        </p:nvSpPr>
        <p:spPr>
          <a:xfrm>
            <a:off x="628650" y="273844"/>
            <a:ext cx="7886700" cy="994172"/>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369219"/>
            <a:ext cx="7886700" cy="3263504"/>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4767263"/>
            <a:ext cx="2057400" cy="273844"/>
          </a:xfrm>
          <a:prstGeom prst="rect">
            <a:avLst/>
          </a:prstGeom>
        </p:spPr>
        <p:txBody>
          <a:bodyPr vert="horz" lIns="91440" tIns="45720" rIns="91440" bIns="45720" rtlCol="0" anchor="ctr"/>
          <a:lstStyle>
            <a:lvl1pPr algn="l">
              <a:defRPr sz="900">
                <a:solidFill>
                  <a:schemeClr val="tx1">
                    <a:tint val="75000"/>
                  </a:schemeClr>
                </a:solidFill>
              </a:defRPr>
            </a:lvl1pPr>
          </a:lstStyle>
          <a:p>
            <a:fld id="{25F7BB0B-91D3-CE4B-9216-DB308A003CFF}" type="datetimeFigureOut">
              <a:rPr lang="en-US" smtClean="0"/>
              <a:t>12/29/2022</a:t>
            </a:fld>
            <a:endParaRPr lang="en-US"/>
          </a:p>
        </p:txBody>
      </p:sp>
      <p:sp>
        <p:nvSpPr>
          <p:cNvPr id="5" name="Footer Placeholder 4"/>
          <p:cNvSpPr>
            <a:spLocks noGrp="1"/>
          </p:cNvSpPr>
          <p:nvPr>
            <p:ph type="ftr" sz="quarter" idx="3"/>
          </p:nvPr>
        </p:nvSpPr>
        <p:spPr>
          <a:xfrm>
            <a:off x="3028950" y="4767263"/>
            <a:ext cx="3086100" cy="273844"/>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4767263"/>
            <a:ext cx="2057400" cy="273844"/>
          </a:xfrm>
          <a:prstGeom prst="rect">
            <a:avLst/>
          </a:prstGeom>
        </p:spPr>
        <p:txBody>
          <a:bodyPr vert="horz" lIns="91440" tIns="45720" rIns="91440" bIns="45720" rtlCol="0" anchor="ctr"/>
          <a:lstStyle>
            <a:lvl1pPr algn="r">
              <a:defRPr sz="900">
                <a:solidFill>
                  <a:schemeClr val="tx1">
                    <a:tint val="75000"/>
                  </a:schemeClr>
                </a:solidFill>
              </a:defRPr>
            </a:lvl1pPr>
          </a:lstStyle>
          <a:p>
            <a:fld id="{0E248431-2090-E848-83EC-AEF84EB13E35}" type="slidenum">
              <a:rPr lang="en-US" smtClean="0"/>
              <a:t>‹#›</a:t>
            </a:fld>
            <a:endParaRPr lang="en-US"/>
          </a:p>
        </p:txBody>
      </p:sp>
    </p:spTree>
    <p:extLst>
      <p:ext uri="{BB962C8B-B14F-4D97-AF65-F5344CB8AC3E}">
        <p14:creationId xmlns:p14="http://schemas.microsoft.com/office/powerpoint/2010/main" val="318586641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s://www.rawpixel.com/search/aspect" TargetMode="External"/><Relationship Id="rId2" Type="http://schemas.openxmlformats.org/officeDocument/2006/relationships/image" Target="../media/image14.1"/><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2" Type="http://schemas.microsoft.com/office/2018/10/relationships/comments" Target="../comments/modernComment_101_C6AE71FB.xml"/><Relationship Id="rId1" Type="http://schemas.openxmlformats.org/officeDocument/2006/relationships/slideLayout" Target="../slideLayouts/slideLayout2.xml"/><Relationship Id="rId5" Type="http://schemas.openxmlformats.org/officeDocument/2006/relationships/hyperlink" Target="https://creativecommons.org/licenses/by-nc-sa/3.0/" TargetMode="External"/><Relationship Id="rId4" Type="http://schemas.openxmlformats.org/officeDocument/2006/relationships/hyperlink" Target="https://www.flickr.com/photos/xulacat/5951291691/" TargetMode="Externa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hyperlink" Target="https://knowingneurons.com/2012/11/19/solving-the-alzheimers-puzzle-one-piece-at-a-time/" TargetMode="External"/><Relationship Id="rId7" Type="http://schemas.openxmlformats.org/officeDocument/2006/relationships/diagramColors" Target="../diagrams/colors1.xml"/><Relationship Id="rId2" Type="http://schemas.openxmlformats.org/officeDocument/2006/relationships/image" Target="../media/image4.jpg"/><Relationship Id="rId1" Type="http://schemas.openxmlformats.org/officeDocument/2006/relationships/slideLayout" Target="../slideLayouts/slideLayout2.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 Id="rId9" Type="http://schemas.openxmlformats.org/officeDocument/2006/relationships/hyperlink" Target="https://creativecommons.org/licenses/by-nc-nd/3.0/" TargetMode="External"/></Relationships>
</file>

<file path=ppt/slides/_rels/slide6.xml.rels><?xml version="1.0" encoding="UTF-8" standalone="yes"?>
<Relationships xmlns="http://schemas.openxmlformats.org/package/2006/relationships"><Relationship Id="rId2" Type="http://schemas.microsoft.com/office/2018/10/relationships/comments" Target="../comments/modernComment_10C_3DE4262B.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1.xml"/><Relationship Id="rId1" Type="http://schemas.openxmlformats.org/officeDocument/2006/relationships/slideLayout" Target="../slideLayouts/slideLayout8.xml"/><Relationship Id="rId5" Type="http://schemas.openxmlformats.org/officeDocument/2006/relationships/hyperlink" Target="https://creativecommons.org/licenses/by-nc-sa/3.0/" TargetMode="External"/><Relationship Id="rId4" Type="http://schemas.openxmlformats.org/officeDocument/2006/relationships/hyperlink" Target="https://kirstyes.co.uk/2021/06/14/instructions-for-dancing-by-nicola-yoon-thewritereads-ultimateblogtour/"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9FDA51-7E17-1D71-78E3-3E0355126979}"/>
              </a:ext>
            </a:extLst>
          </p:cNvPr>
          <p:cNvSpPr>
            <a:spLocks noGrp="1"/>
          </p:cNvSpPr>
          <p:nvPr>
            <p:ph type="ctrTitle"/>
          </p:nvPr>
        </p:nvSpPr>
        <p:spPr/>
        <p:txBody>
          <a:bodyPr/>
          <a:lstStyle/>
          <a:p>
            <a:r>
              <a:rPr lang="en-US" dirty="0"/>
              <a:t>Introduction to Circle:</a:t>
            </a:r>
            <a:br>
              <a:rPr lang="en-US" dirty="0"/>
            </a:br>
            <a:r>
              <a:rPr lang="en-US" dirty="0"/>
              <a:t>Sharing Who We Are</a:t>
            </a:r>
          </a:p>
        </p:txBody>
      </p:sp>
      <p:sp>
        <p:nvSpPr>
          <p:cNvPr id="3" name="Subtitle 2">
            <a:extLst>
              <a:ext uri="{FF2B5EF4-FFF2-40B4-BE49-F238E27FC236}">
                <a16:creationId xmlns:a16="http://schemas.microsoft.com/office/drawing/2014/main" id="{E77AC8A6-081E-AB8D-D391-FD496728488A}"/>
              </a:ext>
            </a:extLst>
          </p:cNvPr>
          <p:cNvSpPr>
            <a:spLocks noGrp="1"/>
          </p:cNvSpPr>
          <p:nvPr>
            <p:ph type="subTitle" idx="1"/>
          </p:nvPr>
        </p:nvSpPr>
        <p:spPr>
          <a:xfrm>
            <a:off x="1143000" y="2890684"/>
            <a:ext cx="6858000" cy="1052666"/>
          </a:xfrm>
        </p:spPr>
        <p:txBody>
          <a:bodyPr/>
          <a:lstStyle/>
          <a:p>
            <a:r>
              <a:rPr lang="en-US" dirty="0"/>
              <a:t>Restorative Approaches Lesson 3</a:t>
            </a:r>
          </a:p>
        </p:txBody>
      </p:sp>
      <p:sp>
        <p:nvSpPr>
          <p:cNvPr id="4" name="TextBox 3">
            <a:extLst>
              <a:ext uri="{FF2B5EF4-FFF2-40B4-BE49-F238E27FC236}">
                <a16:creationId xmlns:a16="http://schemas.microsoft.com/office/drawing/2014/main" id="{78E66F46-E703-4C08-8C01-998B65ADEC74}"/>
              </a:ext>
            </a:extLst>
          </p:cNvPr>
          <p:cNvSpPr txBox="1"/>
          <p:nvPr/>
        </p:nvSpPr>
        <p:spPr>
          <a:xfrm>
            <a:off x="2929029" y="4636893"/>
            <a:ext cx="3285941" cy="246221"/>
          </a:xfrm>
          <a:prstGeom prst="rect">
            <a:avLst/>
          </a:prstGeom>
          <a:noFill/>
        </p:spPr>
        <p:txBody>
          <a:bodyPr wrap="square" rtlCol="0">
            <a:spAutoFit/>
          </a:bodyPr>
          <a:lstStyle/>
          <a:p>
            <a:pPr marL="0" marR="0">
              <a:spcBef>
                <a:spcPts val="0"/>
              </a:spcBef>
              <a:spcAft>
                <a:spcPts val="0"/>
              </a:spcAft>
            </a:pPr>
            <a:r>
              <a:rPr lang="en-US" sz="1000" dirty="0">
                <a:effectLst/>
                <a:latin typeface="+mj-lt"/>
                <a:ea typeface="Calibri" panose="020F0502020204030204" pitchFamily="34" charset="0"/>
              </a:rPr>
              <a:t>© 2022, Center for Dispute Resolution, Maryland Carey Law</a:t>
            </a:r>
          </a:p>
        </p:txBody>
      </p:sp>
    </p:spTree>
    <p:extLst>
      <p:ext uri="{BB962C8B-B14F-4D97-AF65-F5344CB8AC3E}">
        <p14:creationId xmlns:p14="http://schemas.microsoft.com/office/powerpoint/2010/main" val="10265382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141594-102C-4D94-A6D3-F47A3672C279}"/>
              </a:ext>
            </a:extLst>
          </p:cNvPr>
          <p:cNvSpPr>
            <a:spLocks noGrp="1"/>
          </p:cNvSpPr>
          <p:nvPr>
            <p:ph type="title"/>
          </p:nvPr>
        </p:nvSpPr>
        <p:spPr>
          <a:xfrm>
            <a:off x="491490" y="677075"/>
            <a:ext cx="3840085" cy="1060282"/>
          </a:xfrm>
        </p:spPr>
        <p:txBody>
          <a:bodyPr>
            <a:normAutofit/>
          </a:bodyPr>
          <a:lstStyle/>
          <a:p>
            <a:r>
              <a:rPr lang="en-US" dirty="0"/>
              <a:t>R-E-S-P-E-C-T</a:t>
            </a:r>
          </a:p>
        </p:txBody>
      </p:sp>
      <p:cxnSp>
        <p:nvCxnSpPr>
          <p:cNvPr id="14" name="Straight Arrow Connector 13">
            <a:extLst>
              <a:ext uri="{FF2B5EF4-FFF2-40B4-BE49-F238E27FC236}">
                <a16:creationId xmlns:a16="http://schemas.microsoft.com/office/drawing/2014/main" id="{E4A809D5-3600-46D4-A466-67F2349A54F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91490" y="1737360"/>
            <a:ext cx="3429000" cy="0"/>
          </a:xfrm>
          <a:prstGeom prst="straightConnector1">
            <a:avLst/>
          </a:prstGeom>
          <a:ln w="19050" cap="sq">
            <a:solidFill>
              <a:schemeClr val="tx1"/>
            </a:solidFill>
            <a:tailEnd type="none"/>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6DE5D5CE-0E1A-478A-99BC-20246694A4CA}"/>
              </a:ext>
            </a:extLst>
          </p:cNvPr>
          <p:cNvSpPr>
            <a:spLocks noGrp="1"/>
          </p:cNvSpPr>
          <p:nvPr>
            <p:ph idx="1"/>
          </p:nvPr>
        </p:nvSpPr>
        <p:spPr>
          <a:xfrm>
            <a:off x="491490" y="1931275"/>
            <a:ext cx="3840085" cy="2596671"/>
          </a:xfrm>
        </p:spPr>
        <p:txBody>
          <a:bodyPr>
            <a:normAutofit/>
          </a:bodyPr>
          <a:lstStyle/>
          <a:p>
            <a:r>
              <a:rPr lang="en-US" sz="2500" dirty="0"/>
              <a:t>How do you show respect?</a:t>
            </a:r>
          </a:p>
          <a:p>
            <a:endParaRPr lang="en-US" sz="2500" dirty="0"/>
          </a:p>
          <a:p>
            <a:r>
              <a:rPr lang="en-US" sz="2500" dirty="0"/>
              <a:t>How do you know others are treating you with respect?</a:t>
            </a:r>
          </a:p>
          <a:p>
            <a:endParaRPr lang="en-US" sz="1200" dirty="0"/>
          </a:p>
          <a:p>
            <a:endParaRPr lang="en-US" sz="1200" dirty="0"/>
          </a:p>
        </p:txBody>
      </p:sp>
      <p:pic>
        <p:nvPicPr>
          <p:cNvPr id="8" name="Picture 7">
            <a:extLst>
              <a:ext uri="{FF2B5EF4-FFF2-40B4-BE49-F238E27FC236}">
                <a16:creationId xmlns:a16="http://schemas.microsoft.com/office/drawing/2014/main" id="{E51B45F0-C83F-4062-9C95-9B755FDC5392}"/>
              </a:ext>
            </a:extLst>
          </p:cNvPr>
          <p:cNvPicPr>
            <a:picLocks noChangeAspect="1"/>
          </p:cNvPicPr>
          <p:nvPr/>
        </p:nvPicPr>
        <p:blipFill>
          <a:blip r:embed="rId2">
            <a:extLst>
              <a:ext uri="{837473B0-CC2E-450A-ABE3-18F120FF3D39}">
                <a1611:picAttrSrcUrl xmlns:a1611="http://schemas.microsoft.com/office/drawing/2016/11/main" r:id="rId3"/>
              </a:ext>
            </a:extLst>
          </a:blip>
          <a:srcRect l="9265" r="9265"/>
          <a:stretch/>
        </p:blipFill>
        <p:spPr>
          <a:xfrm>
            <a:off x="4409136" y="10"/>
            <a:ext cx="4734863" cy="5143487"/>
          </a:xfrm>
          <a:custGeom>
            <a:avLst/>
            <a:gdLst/>
            <a:ahLst/>
            <a:cxnLst/>
            <a:rect l="l" t="t" r="r" b="b"/>
            <a:pathLst>
              <a:path w="6313150" h="6857997">
                <a:moveTo>
                  <a:pt x="65565" y="0"/>
                </a:moveTo>
                <a:lnTo>
                  <a:pt x="6313150" y="0"/>
                </a:lnTo>
                <a:lnTo>
                  <a:pt x="6313150" y="6857997"/>
                </a:lnTo>
                <a:lnTo>
                  <a:pt x="3293946" y="6857997"/>
                </a:lnTo>
                <a:lnTo>
                  <a:pt x="3235857" y="6823061"/>
                </a:lnTo>
                <a:cubicBezTo>
                  <a:pt x="1291240" y="5592803"/>
                  <a:pt x="0" y="3423096"/>
                  <a:pt x="0" y="951803"/>
                </a:cubicBezTo>
                <a:cubicBezTo>
                  <a:pt x="0" y="727140"/>
                  <a:pt x="10673" y="504970"/>
                  <a:pt x="31536" y="285771"/>
                </a:cubicBezTo>
                <a:close/>
              </a:path>
            </a:pathLst>
          </a:custGeom>
        </p:spPr>
      </p:pic>
      <p:sp>
        <p:nvSpPr>
          <p:cNvPr id="7" name="TextBox 6">
            <a:extLst>
              <a:ext uri="{FF2B5EF4-FFF2-40B4-BE49-F238E27FC236}">
                <a16:creationId xmlns:a16="http://schemas.microsoft.com/office/drawing/2014/main" id="{9A7758F5-A368-412A-8682-D2C0D00A429F}"/>
              </a:ext>
            </a:extLst>
          </p:cNvPr>
          <p:cNvSpPr txBox="1"/>
          <p:nvPr/>
        </p:nvSpPr>
        <p:spPr>
          <a:xfrm>
            <a:off x="2929029" y="4636893"/>
            <a:ext cx="3285941" cy="246221"/>
          </a:xfrm>
          <a:prstGeom prst="rect">
            <a:avLst/>
          </a:prstGeom>
          <a:noFill/>
        </p:spPr>
        <p:txBody>
          <a:bodyPr wrap="square" rtlCol="0">
            <a:spAutoFit/>
          </a:bodyPr>
          <a:lstStyle/>
          <a:p>
            <a:pPr marL="0" marR="0">
              <a:spcBef>
                <a:spcPts val="0"/>
              </a:spcBef>
              <a:spcAft>
                <a:spcPts val="0"/>
              </a:spcAft>
            </a:pPr>
            <a:r>
              <a:rPr lang="en-US" sz="1000" dirty="0">
                <a:effectLst/>
                <a:latin typeface="+mj-lt"/>
                <a:ea typeface="Calibri" panose="020F0502020204030204" pitchFamily="34" charset="0"/>
              </a:rPr>
              <a:t>© 2022, Center for Dispute Resolution, Maryland Carey Law</a:t>
            </a:r>
          </a:p>
        </p:txBody>
      </p:sp>
    </p:spTree>
    <p:extLst>
      <p:ext uri="{BB962C8B-B14F-4D97-AF65-F5344CB8AC3E}">
        <p14:creationId xmlns:p14="http://schemas.microsoft.com/office/powerpoint/2010/main" val="35235460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C4B893-1799-473E-AF8F-1895D7E854E5}"/>
              </a:ext>
            </a:extLst>
          </p:cNvPr>
          <p:cNvSpPr>
            <a:spLocks noGrp="1"/>
          </p:cNvSpPr>
          <p:nvPr>
            <p:ph type="title"/>
          </p:nvPr>
        </p:nvSpPr>
        <p:spPr>
          <a:xfrm>
            <a:off x="628650" y="510777"/>
            <a:ext cx="7886700" cy="789571"/>
          </a:xfrm>
        </p:spPr>
        <p:txBody>
          <a:bodyPr>
            <a:normAutofit/>
          </a:bodyPr>
          <a:lstStyle/>
          <a:p>
            <a:r>
              <a:rPr lang="en-US" sz="2800" dirty="0"/>
              <a:t>You Have Mastered Some Important Skills:</a:t>
            </a:r>
            <a:endParaRPr lang="en-US" dirty="0"/>
          </a:p>
        </p:txBody>
      </p:sp>
      <p:sp>
        <p:nvSpPr>
          <p:cNvPr id="3" name="Content Placeholder 2">
            <a:extLst>
              <a:ext uri="{FF2B5EF4-FFF2-40B4-BE49-F238E27FC236}">
                <a16:creationId xmlns:a16="http://schemas.microsoft.com/office/drawing/2014/main" id="{2B4B9B05-3403-4124-B374-385079BE9576}"/>
              </a:ext>
            </a:extLst>
          </p:cNvPr>
          <p:cNvSpPr>
            <a:spLocks noGrp="1"/>
          </p:cNvSpPr>
          <p:nvPr>
            <p:ph idx="1"/>
          </p:nvPr>
        </p:nvSpPr>
        <p:spPr>
          <a:xfrm>
            <a:off x="628650" y="1300349"/>
            <a:ext cx="7886700" cy="3332374"/>
          </a:xfrm>
        </p:spPr>
        <p:txBody>
          <a:bodyPr vert="horz" lIns="91440" tIns="45720" rIns="91440" bIns="45720" rtlCol="0" anchor="t">
            <a:normAutofit/>
          </a:bodyPr>
          <a:lstStyle/>
          <a:p>
            <a:pPr>
              <a:buFont typeface="Wingdings" panose="05000000000000000000" pitchFamily="2" charset="2"/>
              <a:buChar char="ü"/>
            </a:pPr>
            <a:r>
              <a:rPr lang="en-US" sz="2400" dirty="0"/>
              <a:t>You are pros at using a talking piece.</a:t>
            </a:r>
            <a:endParaRPr lang="en-US" sz="2400" dirty="0">
              <a:cs typeface="Calibri"/>
            </a:endParaRPr>
          </a:p>
          <a:p>
            <a:pPr>
              <a:buFont typeface="Wingdings" panose="05000000000000000000" pitchFamily="2" charset="2"/>
              <a:buChar char="ü"/>
            </a:pPr>
            <a:endParaRPr lang="en-US" sz="2400" dirty="0">
              <a:cs typeface="Calibri"/>
            </a:endParaRPr>
          </a:p>
          <a:p>
            <a:pPr>
              <a:buFont typeface="Wingdings" panose="05000000000000000000" pitchFamily="2" charset="2"/>
              <a:buChar char="ü"/>
            </a:pPr>
            <a:r>
              <a:rPr lang="en-US" sz="2400" dirty="0"/>
              <a:t>You have shared important information about yourself in circle—and heard important things about your colleagues.</a:t>
            </a:r>
            <a:endParaRPr lang="en-US" sz="2400" dirty="0">
              <a:cs typeface="Calibri"/>
            </a:endParaRPr>
          </a:p>
          <a:p>
            <a:pPr>
              <a:buFont typeface="Wingdings" panose="05000000000000000000" pitchFamily="2" charset="2"/>
              <a:buChar char="ü"/>
            </a:pPr>
            <a:endParaRPr lang="en-US" sz="2400" dirty="0">
              <a:cs typeface="Calibri"/>
            </a:endParaRPr>
          </a:p>
          <a:p>
            <a:pPr>
              <a:buFont typeface="Wingdings" panose="05000000000000000000" pitchFamily="2" charset="2"/>
              <a:buChar char="ü"/>
            </a:pPr>
            <a:r>
              <a:rPr lang="en-US" sz="2400" dirty="0"/>
              <a:t>You worked collaboratively to create the best conditions for everyone to participate and learn.</a:t>
            </a:r>
            <a:endParaRPr lang="en-US" sz="2400" dirty="0">
              <a:cs typeface="Calibri"/>
            </a:endParaRPr>
          </a:p>
          <a:p>
            <a:pPr>
              <a:buFont typeface="Wingdings" panose="05000000000000000000" pitchFamily="2" charset="2"/>
              <a:buChar char="ü"/>
            </a:pPr>
            <a:endParaRPr lang="en-US" sz="400" dirty="0"/>
          </a:p>
        </p:txBody>
      </p:sp>
      <p:sp>
        <p:nvSpPr>
          <p:cNvPr id="4" name="TextBox 3">
            <a:extLst>
              <a:ext uri="{FF2B5EF4-FFF2-40B4-BE49-F238E27FC236}">
                <a16:creationId xmlns:a16="http://schemas.microsoft.com/office/drawing/2014/main" id="{E2A70F63-252D-4FA2-864B-97614C86FFA4}"/>
              </a:ext>
            </a:extLst>
          </p:cNvPr>
          <p:cNvSpPr txBox="1"/>
          <p:nvPr/>
        </p:nvSpPr>
        <p:spPr>
          <a:xfrm>
            <a:off x="2929029" y="4636893"/>
            <a:ext cx="3285941" cy="246221"/>
          </a:xfrm>
          <a:prstGeom prst="rect">
            <a:avLst/>
          </a:prstGeom>
          <a:noFill/>
        </p:spPr>
        <p:txBody>
          <a:bodyPr wrap="square" rtlCol="0">
            <a:spAutoFit/>
          </a:bodyPr>
          <a:lstStyle/>
          <a:p>
            <a:pPr marL="0" marR="0">
              <a:spcBef>
                <a:spcPts val="0"/>
              </a:spcBef>
              <a:spcAft>
                <a:spcPts val="0"/>
              </a:spcAft>
            </a:pPr>
            <a:r>
              <a:rPr lang="en-US" sz="1000" dirty="0">
                <a:effectLst/>
                <a:latin typeface="+mj-lt"/>
                <a:ea typeface="Calibri" panose="020F0502020204030204" pitchFamily="34" charset="0"/>
              </a:rPr>
              <a:t>© 2022, Center for Dispute Resolution, Maryland Carey Law</a:t>
            </a:r>
          </a:p>
        </p:txBody>
      </p:sp>
    </p:spTree>
    <p:extLst>
      <p:ext uri="{BB962C8B-B14F-4D97-AF65-F5344CB8AC3E}">
        <p14:creationId xmlns:p14="http://schemas.microsoft.com/office/powerpoint/2010/main" val="170893581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EE533E-31F7-46E6-A778-1D06C48082FB}"/>
              </a:ext>
            </a:extLst>
          </p:cNvPr>
          <p:cNvSpPr>
            <a:spLocks noGrp="1"/>
          </p:cNvSpPr>
          <p:nvPr>
            <p:ph type="title"/>
          </p:nvPr>
        </p:nvSpPr>
        <p:spPr>
          <a:xfrm>
            <a:off x="628650" y="571277"/>
            <a:ext cx="7886700" cy="490094"/>
          </a:xfrm>
        </p:spPr>
        <p:txBody>
          <a:bodyPr>
            <a:normAutofit fontScale="90000"/>
          </a:bodyPr>
          <a:lstStyle/>
          <a:p>
            <a:r>
              <a:rPr lang="en-US" dirty="0"/>
              <a:t>Special Thanks to . . .</a:t>
            </a:r>
          </a:p>
        </p:txBody>
      </p:sp>
      <p:sp>
        <p:nvSpPr>
          <p:cNvPr id="3" name="Content Placeholder 2">
            <a:extLst>
              <a:ext uri="{FF2B5EF4-FFF2-40B4-BE49-F238E27FC236}">
                <a16:creationId xmlns:a16="http://schemas.microsoft.com/office/drawing/2014/main" id="{AAE4BD00-63D3-4809-8607-6CAC0511C411}"/>
              </a:ext>
            </a:extLst>
          </p:cNvPr>
          <p:cNvSpPr>
            <a:spLocks noGrp="1"/>
          </p:cNvSpPr>
          <p:nvPr>
            <p:ph idx="1"/>
          </p:nvPr>
        </p:nvSpPr>
        <p:spPr>
          <a:xfrm>
            <a:off x="628650" y="1144498"/>
            <a:ext cx="7886700" cy="3063230"/>
          </a:xfrm>
        </p:spPr>
        <p:txBody>
          <a:bodyPr>
            <a:normAutofit/>
          </a:bodyPr>
          <a:lstStyle/>
          <a:p>
            <a:r>
              <a:rPr lang="en-US" sz="1800" kern="0" dirty="0">
                <a:effectLst/>
                <a:latin typeface="Calibri Light" panose="020F0302020204030204" pitchFamily="34" charset="0"/>
                <a:ea typeface="Times New Roman" panose="02020603050405020304" pitchFamily="18" charset="0"/>
                <a:cs typeface="Times New Roman" panose="02020603050405020304" pitchFamily="18" charset="0"/>
              </a:rPr>
              <a:t>This series of restorative approaches lessons is made possible through the generous financial support of the Charles Crane Family Foundation.</a:t>
            </a:r>
          </a:p>
          <a:p>
            <a:endParaRPr lang="en-US" sz="1800" kern="0" dirty="0">
              <a:latin typeface="Calibri Light" panose="020F0302020204030204" pitchFamily="34" charset="0"/>
              <a:ea typeface="Times New Roman" panose="02020603050405020304" pitchFamily="18" charset="0"/>
              <a:cs typeface="Times New Roman" panose="02020603050405020304" pitchFamily="18" charset="0"/>
            </a:endParaRPr>
          </a:p>
          <a:p>
            <a:endParaRPr lang="en-US" sz="1800" kern="0" dirty="0">
              <a:effectLst/>
              <a:latin typeface="Calibri Light" panose="020F0302020204030204" pitchFamily="34" charset="0"/>
              <a:ea typeface="Times New Roman" panose="02020603050405020304" pitchFamily="18" charset="0"/>
              <a:cs typeface="Times New Roman" panose="02020603050405020304" pitchFamily="18" charset="0"/>
            </a:endParaRPr>
          </a:p>
          <a:p>
            <a:r>
              <a:rPr lang="en-US" sz="1800" kern="0" dirty="0">
                <a:effectLst/>
                <a:latin typeface="Calibri Light" panose="020F0302020204030204" pitchFamily="34" charset="0"/>
                <a:ea typeface="Times New Roman" panose="02020603050405020304" pitchFamily="18" charset="0"/>
                <a:cs typeface="Times New Roman" panose="02020603050405020304" pitchFamily="18" charset="0"/>
              </a:rPr>
              <a:t>C-DRUM recognizes:</a:t>
            </a:r>
          </a:p>
          <a:p>
            <a:pPr lvl="1"/>
            <a:r>
              <a:rPr lang="en-US" sz="1500" kern="0" dirty="0">
                <a:effectLst/>
                <a:latin typeface="Calibri Light" panose="020F0302020204030204" pitchFamily="34" charset="0"/>
                <a:ea typeface="Times New Roman" panose="02020603050405020304" pitchFamily="18" charset="0"/>
                <a:cs typeface="Times New Roman" panose="02020603050405020304" pitchFamily="18" charset="0"/>
              </a:rPr>
              <a:t>Kay Pranis and Carolyn Boyes-Watson for their book </a:t>
            </a:r>
            <a:r>
              <a:rPr lang="en-US" sz="1500" i="1" kern="0" dirty="0">
                <a:effectLst/>
                <a:latin typeface="Calibri Light" panose="020F0302020204030204" pitchFamily="34" charset="0"/>
                <a:ea typeface="Times New Roman" panose="02020603050405020304" pitchFamily="18" charset="0"/>
                <a:cs typeface="Times New Roman" panose="02020603050405020304" pitchFamily="18" charset="0"/>
              </a:rPr>
              <a:t>Circle Forward: Building a Restorative School Community</a:t>
            </a:r>
            <a:r>
              <a:rPr lang="en-US" sz="1500" kern="0" dirty="0">
                <a:effectLst/>
                <a:latin typeface="Calibri Light" panose="020F0302020204030204" pitchFamily="34" charset="0"/>
                <a:ea typeface="Times New Roman" panose="02020603050405020304" pitchFamily="18" charset="0"/>
                <a:cs typeface="Times New Roman" panose="02020603050405020304" pitchFamily="18" charset="0"/>
              </a:rPr>
              <a:t>, especially Lesson 1.3 of Module 2.3, 2.4 and 2.5.</a:t>
            </a:r>
          </a:p>
          <a:p>
            <a:pPr lvl="1"/>
            <a:r>
              <a:rPr lang="en-US" sz="1500" kern="0" dirty="0">
                <a:effectLst/>
                <a:latin typeface="Calibri Light" panose="020F0302020204030204" pitchFamily="34" charset="0"/>
                <a:ea typeface="Times New Roman" panose="02020603050405020304" pitchFamily="18" charset="0"/>
                <a:cs typeface="Times New Roman" panose="02020603050405020304" pitchFamily="18" charset="0"/>
              </a:rPr>
              <a:t>Living Justice Press for The Seven Core Assumptions (developed by Kay Pranis and Carolyn Boyes-Watson) available for free at https://livingjusticepress.org/free-stuff/</a:t>
            </a:r>
          </a:p>
          <a:p>
            <a:pPr lvl="1"/>
            <a:r>
              <a:rPr lang="en-US" sz="1500" kern="0" dirty="0">
                <a:latin typeface="+mj-lt"/>
                <a:ea typeface="Times New Roman" panose="02020603050405020304" pitchFamily="18" charset="0"/>
                <a:cs typeface="Times New Roman" panose="02020603050405020304" pitchFamily="18" charset="0"/>
              </a:rPr>
              <a:t>Nicola Yoon, </a:t>
            </a:r>
            <a:r>
              <a:rPr lang="en-US" sz="1500" b="0" i="0" dirty="0">
                <a:effectLst/>
                <a:latin typeface="+mj-lt"/>
              </a:rPr>
              <a:t>#1 New York Times bestselling author. She’s also a National Book Award finalist, Michael L. Printz Honor Book recipient and a Coretta Scott King New Talent Award winner</a:t>
            </a:r>
            <a:r>
              <a:rPr lang="en-US" sz="1500" kern="0" dirty="0">
                <a:latin typeface="+mj-lt"/>
                <a:ea typeface="Times New Roman" panose="02020603050405020304" pitchFamily="18" charset="0"/>
                <a:cs typeface="Times New Roman" panose="02020603050405020304" pitchFamily="18" charset="0"/>
              </a:rPr>
              <a:t>.</a:t>
            </a:r>
            <a:endParaRPr lang="en-US" sz="1500" kern="0" dirty="0">
              <a:effectLst/>
              <a:latin typeface="+mj-lt"/>
              <a:ea typeface="Times New Roman" panose="02020603050405020304" pitchFamily="18" charset="0"/>
              <a:cs typeface="Times New Roman" panose="02020603050405020304" pitchFamily="18" charset="0"/>
            </a:endParaRPr>
          </a:p>
          <a:p>
            <a:endParaRPr lang="en-US" dirty="0"/>
          </a:p>
        </p:txBody>
      </p:sp>
      <p:sp>
        <p:nvSpPr>
          <p:cNvPr id="4" name="TextBox 3">
            <a:extLst>
              <a:ext uri="{FF2B5EF4-FFF2-40B4-BE49-F238E27FC236}">
                <a16:creationId xmlns:a16="http://schemas.microsoft.com/office/drawing/2014/main" id="{D889EC04-A1E6-4C91-97E8-17580D81809F}"/>
              </a:ext>
            </a:extLst>
          </p:cNvPr>
          <p:cNvSpPr txBox="1"/>
          <p:nvPr/>
        </p:nvSpPr>
        <p:spPr>
          <a:xfrm>
            <a:off x="2929029" y="4636893"/>
            <a:ext cx="3285941" cy="246221"/>
          </a:xfrm>
          <a:prstGeom prst="rect">
            <a:avLst/>
          </a:prstGeom>
          <a:noFill/>
        </p:spPr>
        <p:txBody>
          <a:bodyPr wrap="square" rtlCol="0">
            <a:spAutoFit/>
          </a:bodyPr>
          <a:lstStyle/>
          <a:p>
            <a:pPr marL="0" marR="0">
              <a:spcBef>
                <a:spcPts val="0"/>
              </a:spcBef>
              <a:spcAft>
                <a:spcPts val="0"/>
              </a:spcAft>
            </a:pPr>
            <a:r>
              <a:rPr lang="en-US" sz="1000" dirty="0">
                <a:effectLst/>
                <a:latin typeface="+mj-lt"/>
                <a:ea typeface="Calibri" panose="020F0502020204030204" pitchFamily="34" charset="0"/>
              </a:rPr>
              <a:t>© 2022, Center for Dispute Resolution, Maryland Carey Law</a:t>
            </a:r>
          </a:p>
        </p:txBody>
      </p:sp>
      <p:pic>
        <p:nvPicPr>
          <p:cNvPr id="5" name="Picture 4">
            <a:extLst>
              <a:ext uri="{FF2B5EF4-FFF2-40B4-BE49-F238E27FC236}">
                <a16:creationId xmlns:a16="http://schemas.microsoft.com/office/drawing/2014/main" id="{EA1CA3CC-FF54-45BD-9EEB-11A2BEB5E8B0}"/>
              </a:ext>
            </a:extLst>
          </p:cNvPr>
          <p:cNvPicPr>
            <a:picLocks noChangeAspect="1"/>
          </p:cNvPicPr>
          <p:nvPr/>
        </p:nvPicPr>
        <p:blipFill>
          <a:blip r:embed="rId2"/>
          <a:stretch>
            <a:fillRect/>
          </a:stretch>
        </p:blipFill>
        <p:spPr>
          <a:xfrm>
            <a:off x="2929029" y="2108142"/>
            <a:ext cx="2591025" cy="396274"/>
          </a:xfrm>
          <a:prstGeom prst="rect">
            <a:avLst/>
          </a:prstGeom>
        </p:spPr>
      </p:pic>
    </p:spTree>
    <p:extLst>
      <p:ext uri="{BB962C8B-B14F-4D97-AF65-F5344CB8AC3E}">
        <p14:creationId xmlns:p14="http://schemas.microsoft.com/office/powerpoint/2010/main" val="217716872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9BCAE3-2C18-4191-A715-352DA95700AB}"/>
              </a:ext>
            </a:extLst>
          </p:cNvPr>
          <p:cNvSpPr>
            <a:spLocks noGrp="1"/>
          </p:cNvSpPr>
          <p:nvPr>
            <p:ph type="title"/>
          </p:nvPr>
        </p:nvSpPr>
        <p:spPr>
          <a:xfrm>
            <a:off x="491490" y="273843"/>
            <a:ext cx="3840085" cy="1269596"/>
          </a:xfrm>
        </p:spPr>
        <p:txBody>
          <a:bodyPr>
            <a:normAutofit/>
          </a:bodyPr>
          <a:lstStyle/>
          <a:p>
            <a:r>
              <a:rPr lang="en-US" dirty="0"/>
              <a:t>Welcome!</a:t>
            </a:r>
          </a:p>
        </p:txBody>
      </p:sp>
      <p:cxnSp>
        <p:nvCxnSpPr>
          <p:cNvPr id="25" name="Straight Arrow Connector 24">
            <a:extLst>
              <a:ext uri="{FF2B5EF4-FFF2-40B4-BE49-F238E27FC236}">
                <a16:creationId xmlns:a16="http://schemas.microsoft.com/office/drawing/2014/main" id="{E4A809D5-3600-46D4-A466-67F2349A54F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91490" y="1737360"/>
            <a:ext cx="3429000" cy="0"/>
          </a:xfrm>
          <a:prstGeom prst="straightConnector1">
            <a:avLst/>
          </a:prstGeom>
          <a:ln w="19050" cap="sq">
            <a:solidFill>
              <a:schemeClr val="tx1"/>
            </a:solidFill>
            <a:tailEnd type="none"/>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60B8C368-5722-4510-B822-B21238F68715}"/>
              </a:ext>
            </a:extLst>
          </p:cNvPr>
          <p:cNvSpPr>
            <a:spLocks noGrp="1"/>
          </p:cNvSpPr>
          <p:nvPr>
            <p:ph idx="1"/>
          </p:nvPr>
        </p:nvSpPr>
        <p:spPr>
          <a:xfrm>
            <a:off x="491490" y="1867548"/>
            <a:ext cx="4157202" cy="2445235"/>
          </a:xfrm>
        </p:spPr>
        <p:txBody>
          <a:bodyPr vert="horz" lIns="91440" tIns="45720" rIns="91440" bIns="45720" rtlCol="0" anchor="t">
            <a:normAutofit lnSpcReduction="10000"/>
          </a:bodyPr>
          <a:lstStyle/>
          <a:p>
            <a:pPr marL="0" indent="0">
              <a:buNone/>
            </a:pPr>
            <a:r>
              <a:rPr lang="en-US" sz="1400" dirty="0"/>
              <a:t>Our first lessons introduced you to Circle and using a talking piece and helped you establish guidelines for how you will be together. This lesson encourages you share something more about yourself so you all can show up authentically.</a:t>
            </a:r>
          </a:p>
          <a:p>
            <a:pPr marL="0" indent="0">
              <a:buNone/>
            </a:pPr>
            <a:r>
              <a:rPr lang="en-US" sz="1400" dirty="0"/>
              <a:t>The circle can be a place where you feel safe and honored for being you and for what you bring. This exercise is designed to make it easier for you and your classmates to understand each other and where you’re coming from.</a:t>
            </a:r>
          </a:p>
          <a:p>
            <a:pPr marL="0" indent="0">
              <a:buNone/>
            </a:pPr>
            <a:r>
              <a:rPr lang="en-US" sz="1400" dirty="0"/>
              <a:t>Let’s begin by moving your chairs into one large circle so everyone can see and hear each other clearly.</a:t>
            </a:r>
          </a:p>
        </p:txBody>
      </p:sp>
      <p:pic>
        <p:nvPicPr>
          <p:cNvPr id="5" name="Picture 4">
            <a:extLst>
              <a:ext uri="{FF2B5EF4-FFF2-40B4-BE49-F238E27FC236}">
                <a16:creationId xmlns:a16="http://schemas.microsoft.com/office/drawing/2014/main" id="{BA51EC96-2827-4EDC-9793-0D077C083186}"/>
              </a:ext>
            </a:extLst>
          </p:cNvPr>
          <p:cNvPicPr>
            <a:picLocks noChangeAspect="1"/>
          </p:cNvPicPr>
          <p:nvPr/>
        </p:nvPicPr>
        <p:blipFill>
          <a:blip r:embed="rId3">
            <a:extLst>
              <a:ext uri="{837473B0-CC2E-450A-ABE3-18F120FF3D39}">
                <a1611:picAttrSrcUrl xmlns:a1611="http://schemas.microsoft.com/office/drawing/2016/11/main" r:id="rId4"/>
              </a:ext>
            </a:extLst>
          </a:blip>
          <a:srcRect l="15479" r="15479"/>
          <a:stretch/>
        </p:blipFill>
        <p:spPr>
          <a:xfrm>
            <a:off x="4409136" y="10"/>
            <a:ext cx="4734863" cy="5143487"/>
          </a:xfrm>
          <a:custGeom>
            <a:avLst/>
            <a:gdLst/>
            <a:ahLst/>
            <a:cxnLst/>
            <a:rect l="l" t="t" r="r" b="b"/>
            <a:pathLst>
              <a:path w="6313150" h="6857997">
                <a:moveTo>
                  <a:pt x="65565" y="0"/>
                </a:moveTo>
                <a:lnTo>
                  <a:pt x="6313150" y="0"/>
                </a:lnTo>
                <a:lnTo>
                  <a:pt x="6313150" y="6857997"/>
                </a:lnTo>
                <a:lnTo>
                  <a:pt x="3293946" y="6857997"/>
                </a:lnTo>
                <a:lnTo>
                  <a:pt x="3235857" y="6823061"/>
                </a:lnTo>
                <a:cubicBezTo>
                  <a:pt x="1291240" y="5592803"/>
                  <a:pt x="0" y="3423096"/>
                  <a:pt x="0" y="951803"/>
                </a:cubicBezTo>
                <a:cubicBezTo>
                  <a:pt x="0" y="727140"/>
                  <a:pt x="10673" y="504970"/>
                  <a:pt x="31536" y="285771"/>
                </a:cubicBezTo>
                <a:close/>
              </a:path>
            </a:pathLst>
          </a:custGeom>
        </p:spPr>
      </p:pic>
      <p:sp>
        <p:nvSpPr>
          <p:cNvPr id="6" name="TextBox 5">
            <a:extLst>
              <a:ext uri="{FF2B5EF4-FFF2-40B4-BE49-F238E27FC236}">
                <a16:creationId xmlns:a16="http://schemas.microsoft.com/office/drawing/2014/main" id="{4E9E0FB3-D90C-4859-8A37-0DCCB4A326CD}"/>
              </a:ext>
            </a:extLst>
          </p:cNvPr>
          <p:cNvSpPr txBox="1"/>
          <p:nvPr/>
        </p:nvSpPr>
        <p:spPr>
          <a:xfrm>
            <a:off x="2929029" y="4636893"/>
            <a:ext cx="3285941" cy="246221"/>
          </a:xfrm>
          <a:prstGeom prst="rect">
            <a:avLst/>
          </a:prstGeom>
          <a:noFill/>
        </p:spPr>
        <p:txBody>
          <a:bodyPr wrap="square" rtlCol="0">
            <a:spAutoFit/>
          </a:bodyPr>
          <a:lstStyle/>
          <a:p>
            <a:pPr marL="0" marR="0">
              <a:spcBef>
                <a:spcPts val="0"/>
              </a:spcBef>
              <a:spcAft>
                <a:spcPts val="0"/>
              </a:spcAft>
            </a:pPr>
            <a:r>
              <a:rPr lang="en-US" sz="1000" dirty="0">
                <a:effectLst/>
                <a:latin typeface="+mj-lt"/>
                <a:ea typeface="Calibri" panose="020F0502020204030204" pitchFamily="34" charset="0"/>
              </a:rPr>
              <a:t>© 2022, Center for Dispute Resolution, Maryland Carey Law</a:t>
            </a:r>
          </a:p>
        </p:txBody>
      </p:sp>
      <p:sp>
        <p:nvSpPr>
          <p:cNvPr id="4" name="TextBox 3">
            <a:extLst>
              <a:ext uri="{FF2B5EF4-FFF2-40B4-BE49-F238E27FC236}">
                <a16:creationId xmlns:a16="http://schemas.microsoft.com/office/drawing/2014/main" id="{F57D15C5-00B6-4247-BE78-E53809527C74}"/>
              </a:ext>
            </a:extLst>
          </p:cNvPr>
          <p:cNvSpPr txBox="1"/>
          <p:nvPr/>
        </p:nvSpPr>
        <p:spPr>
          <a:xfrm>
            <a:off x="4409136" y="5143497"/>
            <a:ext cx="4734863" cy="230832"/>
          </a:xfrm>
          <a:prstGeom prst="rect">
            <a:avLst/>
          </a:prstGeom>
          <a:noFill/>
        </p:spPr>
        <p:txBody>
          <a:bodyPr wrap="square" rtlCol="0">
            <a:spAutoFit/>
          </a:bodyPr>
          <a:lstStyle/>
          <a:p>
            <a:r>
              <a:rPr lang="en-US" sz="900">
                <a:hlinkClick r:id="rId4" tooltip="https://www.flickr.com/photos/xulacat/5951291691/"/>
              </a:rPr>
              <a:t>This Photo</a:t>
            </a:r>
            <a:r>
              <a:rPr lang="en-US" sz="900"/>
              <a:t> by Unknown Author is licensed under </a:t>
            </a:r>
            <a:r>
              <a:rPr lang="en-US" sz="900">
                <a:hlinkClick r:id="rId5" tooltip="https://creativecommons.org/licenses/by-nc-sa/3.0/"/>
              </a:rPr>
              <a:t>CC BY-SA-NC</a:t>
            </a:r>
            <a:endParaRPr lang="en-US" sz="900"/>
          </a:p>
        </p:txBody>
      </p:sp>
    </p:spTree>
    <p:extLst>
      <p:ext uri="{BB962C8B-B14F-4D97-AF65-F5344CB8AC3E}">
        <p14:creationId xmlns:p14="http://schemas.microsoft.com/office/powerpoint/2010/main" val="3333321211"/>
      </p:ext>
    </p:extLst>
  </p:cSld>
  <p:clrMapOvr>
    <a:masterClrMapping/>
  </p:clrMapOvr>
  <p:extLst>
    <p:ext uri="{6950BFC3-D8DA-4A85-94F7-54DA5524770B}">
      <p188:commentRel xmlns:p188="http://schemas.microsoft.com/office/powerpoint/2018/8/main" r:id="rId2"/>
    </p:ext>
  </p:extLs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44BEC4-2F94-48EB-B8CA-4A925618D427}"/>
              </a:ext>
            </a:extLst>
          </p:cNvPr>
          <p:cNvSpPr>
            <a:spLocks noGrp="1"/>
          </p:cNvSpPr>
          <p:nvPr>
            <p:ph type="title"/>
          </p:nvPr>
        </p:nvSpPr>
        <p:spPr>
          <a:xfrm>
            <a:off x="628650" y="510777"/>
            <a:ext cx="7886700" cy="994172"/>
          </a:xfrm>
        </p:spPr>
        <p:txBody>
          <a:bodyPr/>
          <a:lstStyle/>
          <a:p>
            <a:r>
              <a:rPr lang="en-US"/>
              <a:t>Sitting in your chairs . . .</a:t>
            </a:r>
            <a:endParaRPr lang="en-US" dirty="0"/>
          </a:p>
        </p:txBody>
      </p:sp>
      <p:sp>
        <p:nvSpPr>
          <p:cNvPr id="3" name="Content Placeholder 2">
            <a:extLst>
              <a:ext uri="{FF2B5EF4-FFF2-40B4-BE49-F238E27FC236}">
                <a16:creationId xmlns:a16="http://schemas.microsoft.com/office/drawing/2014/main" id="{23E336E7-B1B0-427B-86C9-26DAB8161279}"/>
              </a:ext>
            </a:extLst>
          </p:cNvPr>
          <p:cNvSpPr>
            <a:spLocks noGrp="1"/>
          </p:cNvSpPr>
          <p:nvPr>
            <p:ph idx="1"/>
          </p:nvPr>
        </p:nvSpPr>
        <p:spPr>
          <a:xfrm>
            <a:off x="628650" y="1592825"/>
            <a:ext cx="7886700" cy="3039897"/>
          </a:xfrm>
        </p:spPr>
        <p:txBody>
          <a:bodyPr>
            <a:normAutofit/>
          </a:bodyPr>
          <a:lstStyle/>
          <a:p>
            <a:r>
              <a:rPr lang="en-US" dirty="0"/>
              <a:t>Take a moment to get quiet and calm.</a:t>
            </a:r>
          </a:p>
          <a:p>
            <a:r>
              <a:rPr lang="en-US" dirty="0"/>
              <a:t>Take a deep, cleansing breath that fills your lungs, then exhale slowly.</a:t>
            </a:r>
          </a:p>
          <a:p>
            <a:r>
              <a:rPr lang="en-US" dirty="0"/>
              <a:t>Repeat two more times so you’ve taken three full, deep breaths.</a:t>
            </a:r>
          </a:p>
          <a:p>
            <a:pPr marL="0" indent="0">
              <a:buNone/>
            </a:pPr>
            <a:endParaRPr lang="en-US" dirty="0"/>
          </a:p>
          <a:p>
            <a:pPr marL="0" indent="0">
              <a:buNone/>
            </a:pPr>
            <a:endParaRPr lang="en-US" dirty="0"/>
          </a:p>
          <a:p>
            <a:r>
              <a:rPr lang="en-US" dirty="0"/>
              <a:t>Together, you will do a simple reading on the next slide to help you center on the core elements of circle.</a:t>
            </a:r>
          </a:p>
        </p:txBody>
      </p:sp>
      <p:sp>
        <p:nvSpPr>
          <p:cNvPr id="4" name="TextBox 3">
            <a:extLst>
              <a:ext uri="{FF2B5EF4-FFF2-40B4-BE49-F238E27FC236}">
                <a16:creationId xmlns:a16="http://schemas.microsoft.com/office/drawing/2014/main" id="{F009D42A-212B-4470-866A-23ED5A60FECD}"/>
              </a:ext>
            </a:extLst>
          </p:cNvPr>
          <p:cNvSpPr txBox="1"/>
          <p:nvPr/>
        </p:nvSpPr>
        <p:spPr>
          <a:xfrm>
            <a:off x="2929029" y="4636893"/>
            <a:ext cx="3285941" cy="246221"/>
          </a:xfrm>
          <a:prstGeom prst="rect">
            <a:avLst/>
          </a:prstGeom>
          <a:noFill/>
        </p:spPr>
        <p:txBody>
          <a:bodyPr wrap="square" rtlCol="0">
            <a:spAutoFit/>
          </a:bodyPr>
          <a:lstStyle/>
          <a:p>
            <a:pPr marL="0" marR="0">
              <a:spcBef>
                <a:spcPts val="0"/>
              </a:spcBef>
              <a:spcAft>
                <a:spcPts val="0"/>
              </a:spcAft>
            </a:pPr>
            <a:r>
              <a:rPr lang="en-US" sz="1000">
                <a:effectLst/>
                <a:latin typeface="+mj-lt"/>
                <a:ea typeface="Calibri" panose="020F0502020204030204" pitchFamily="34" charset="0"/>
              </a:rPr>
              <a:t>© 2022, Center for Dispute Resolution, Maryland Carey Law</a:t>
            </a:r>
            <a:endParaRPr lang="en-US" sz="1000" dirty="0">
              <a:effectLst/>
              <a:latin typeface="+mj-lt"/>
              <a:ea typeface="Calibri" panose="020F0502020204030204" pitchFamily="34" charset="0"/>
            </a:endParaRPr>
          </a:p>
        </p:txBody>
      </p:sp>
    </p:spTree>
    <p:extLst>
      <p:ext uri="{BB962C8B-B14F-4D97-AF65-F5344CB8AC3E}">
        <p14:creationId xmlns:p14="http://schemas.microsoft.com/office/powerpoint/2010/main" val="357405593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FE2FFC-4649-414F-8B0D-9572A4E04565}"/>
              </a:ext>
            </a:extLst>
          </p:cNvPr>
          <p:cNvSpPr>
            <a:spLocks noGrp="1"/>
          </p:cNvSpPr>
          <p:nvPr>
            <p:ph type="title"/>
          </p:nvPr>
        </p:nvSpPr>
        <p:spPr>
          <a:xfrm>
            <a:off x="4813299" y="367902"/>
            <a:ext cx="3968748" cy="1221582"/>
          </a:xfrm>
        </p:spPr>
        <p:txBody>
          <a:bodyPr anchor="b">
            <a:normAutofit/>
          </a:bodyPr>
          <a:lstStyle/>
          <a:p>
            <a:r>
              <a:rPr lang="en-US" sz="3000" dirty="0"/>
              <a:t>The Seven Core Assumptions</a:t>
            </a:r>
          </a:p>
        </p:txBody>
      </p:sp>
      <p:pic>
        <p:nvPicPr>
          <p:cNvPr id="5" name="Picture 4">
            <a:extLst>
              <a:ext uri="{FF2B5EF4-FFF2-40B4-BE49-F238E27FC236}">
                <a16:creationId xmlns:a16="http://schemas.microsoft.com/office/drawing/2014/main" id="{FC15F044-3ED2-46D9-9F08-6D551A337729}"/>
              </a:ext>
            </a:extLst>
          </p:cNvPr>
          <p:cNvPicPr>
            <a:picLocks noChangeAspect="1"/>
          </p:cNvPicPr>
          <p:nvPr/>
        </p:nvPicPr>
        <p:blipFill rotWithShape="1">
          <a:blip r:embed="rId2"/>
          <a:srcRect r="-2" b="459"/>
          <a:stretch/>
        </p:blipFill>
        <p:spPr>
          <a:xfrm>
            <a:off x="1" y="-83762"/>
            <a:ext cx="4571999" cy="5227262"/>
          </a:xfrm>
          <a:custGeom>
            <a:avLst/>
            <a:gdLst/>
            <a:ahLst/>
            <a:cxnLst/>
            <a:rect l="l" t="t" r="r" b="b"/>
            <a:pathLst>
              <a:path w="6649908" h="6856413">
                <a:moveTo>
                  <a:pt x="0" y="0"/>
                </a:moveTo>
                <a:lnTo>
                  <a:pt x="6559859" y="0"/>
                </a:lnTo>
                <a:lnTo>
                  <a:pt x="6572145" y="79394"/>
                </a:lnTo>
                <a:cubicBezTo>
                  <a:pt x="6857782" y="2230562"/>
                  <a:pt x="6243159" y="4473353"/>
                  <a:pt x="6528796" y="6624522"/>
                </a:cubicBezTo>
                <a:lnTo>
                  <a:pt x="6564680" y="6856413"/>
                </a:lnTo>
                <a:lnTo>
                  <a:pt x="0" y="6856413"/>
                </a:lnTo>
                <a:close/>
              </a:path>
            </a:pathLst>
          </a:custGeom>
        </p:spPr>
      </p:pic>
      <p:sp>
        <p:nvSpPr>
          <p:cNvPr id="3" name="Content Placeholder 2">
            <a:extLst>
              <a:ext uri="{FF2B5EF4-FFF2-40B4-BE49-F238E27FC236}">
                <a16:creationId xmlns:a16="http://schemas.microsoft.com/office/drawing/2014/main" id="{BDD0B493-D8EC-4307-AB3C-8E02E5C63333}"/>
              </a:ext>
            </a:extLst>
          </p:cNvPr>
          <p:cNvSpPr>
            <a:spLocks noGrp="1"/>
          </p:cNvSpPr>
          <p:nvPr>
            <p:ph idx="1"/>
          </p:nvPr>
        </p:nvSpPr>
        <p:spPr>
          <a:xfrm>
            <a:off x="4910004" y="1703157"/>
            <a:ext cx="3968749" cy="2910724"/>
          </a:xfrm>
        </p:spPr>
        <p:txBody>
          <a:bodyPr>
            <a:normAutofit lnSpcReduction="10000"/>
          </a:bodyPr>
          <a:lstStyle/>
          <a:p>
            <a:r>
              <a:rPr lang="en-US" sz="1600" dirty="0"/>
              <a:t>Read this slide together, with the first person starting with the text in number 1, then the person to their right reading the text in number 2, and so on around the circle.</a:t>
            </a:r>
          </a:p>
          <a:p>
            <a:r>
              <a:rPr lang="en-US" sz="1600" dirty="0"/>
              <a:t>When someone has read number 7, the person to their right begins again, reading number 1 until everyone has had a chance to read one core assumption.</a:t>
            </a:r>
          </a:p>
          <a:p>
            <a:r>
              <a:rPr lang="en-US" sz="1600" dirty="0"/>
              <a:t>If you prefer not to read, simply say “pass” and the next person can take the next number.</a:t>
            </a:r>
          </a:p>
          <a:p>
            <a:endParaRPr lang="en-US" sz="1400" dirty="0"/>
          </a:p>
        </p:txBody>
      </p:sp>
    </p:spTree>
    <p:extLst>
      <p:ext uri="{BB962C8B-B14F-4D97-AF65-F5344CB8AC3E}">
        <p14:creationId xmlns:p14="http://schemas.microsoft.com/office/powerpoint/2010/main" val="197357643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1796E3-7829-4311-B498-3D4836B142F1}"/>
              </a:ext>
            </a:extLst>
          </p:cNvPr>
          <p:cNvSpPr>
            <a:spLocks noGrp="1"/>
          </p:cNvSpPr>
          <p:nvPr>
            <p:ph type="title"/>
          </p:nvPr>
        </p:nvSpPr>
        <p:spPr>
          <a:xfrm>
            <a:off x="360759" y="2814636"/>
            <a:ext cx="2468166" cy="1196925"/>
          </a:xfrm>
        </p:spPr>
        <p:txBody>
          <a:bodyPr anchor="ctr">
            <a:normAutofit/>
          </a:bodyPr>
          <a:lstStyle/>
          <a:p>
            <a:r>
              <a:rPr lang="en-US" sz="2800" dirty="0"/>
              <a:t>Remember the Process?</a:t>
            </a:r>
            <a:endParaRPr lang="en-US" sz="2700" dirty="0"/>
          </a:p>
        </p:txBody>
      </p:sp>
      <p:pic>
        <p:nvPicPr>
          <p:cNvPr id="4" name="Picture 3">
            <a:extLst>
              <a:ext uri="{FF2B5EF4-FFF2-40B4-BE49-F238E27FC236}">
                <a16:creationId xmlns:a16="http://schemas.microsoft.com/office/drawing/2014/main" id="{A67F1509-7B55-4F03-B887-5DC851FF56E2}"/>
              </a:ext>
            </a:extLst>
          </p:cNvPr>
          <p:cNvPicPr>
            <a:picLocks noChangeAspect="1"/>
          </p:cNvPicPr>
          <p:nvPr/>
        </p:nvPicPr>
        <p:blipFill>
          <a:blip r:embed="rId2">
            <a:extLst>
              <a:ext uri="{837473B0-CC2E-450A-ABE3-18F120FF3D39}">
                <a1611:picAttrSrcUrl xmlns:a1611="http://schemas.microsoft.com/office/drawing/2016/11/main" r:id="rId3"/>
              </a:ext>
            </a:extLst>
          </a:blip>
          <a:srcRect t="27174" b="27174"/>
          <a:stretch/>
        </p:blipFill>
        <p:spPr>
          <a:xfrm>
            <a:off x="0" y="-259536"/>
            <a:ext cx="9143980" cy="2782949"/>
          </a:xfrm>
          <a:custGeom>
            <a:avLst/>
            <a:gdLst/>
            <a:ahLst/>
            <a:cxnLst/>
            <a:rect l="l" t="t" r="r" b="b"/>
            <a:pathLst>
              <a:path w="12192000" h="3692092">
                <a:moveTo>
                  <a:pt x="0" y="0"/>
                </a:moveTo>
                <a:lnTo>
                  <a:pt x="12192000" y="0"/>
                </a:lnTo>
                <a:lnTo>
                  <a:pt x="12192000" y="3504824"/>
                </a:lnTo>
                <a:lnTo>
                  <a:pt x="12024691" y="3517794"/>
                </a:lnTo>
                <a:cubicBezTo>
                  <a:pt x="8077523" y="3783195"/>
                  <a:pt x="4094678" y="3026959"/>
                  <a:pt x="160485" y="3663863"/>
                </a:cubicBezTo>
                <a:lnTo>
                  <a:pt x="0" y="3692092"/>
                </a:lnTo>
                <a:close/>
              </a:path>
            </a:pathLst>
          </a:custGeom>
        </p:spPr>
      </p:pic>
      <p:graphicFrame>
        <p:nvGraphicFramePr>
          <p:cNvPr id="16" name="Content Placeholder 2">
            <a:extLst>
              <a:ext uri="{FF2B5EF4-FFF2-40B4-BE49-F238E27FC236}">
                <a16:creationId xmlns:a16="http://schemas.microsoft.com/office/drawing/2014/main" id="{C9346487-110F-9BDC-24CD-96E2903FA6A6}"/>
              </a:ext>
            </a:extLst>
          </p:cNvPr>
          <p:cNvGraphicFramePr>
            <a:graphicFrameLocks noGrp="1"/>
          </p:cNvGraphicFramePr>
          <p:nvPr>
            <p:ph idx="1"/>
            <p:extLst>
              <p:ext uri="{D42A27DB-BD31-4B8C-83A1-F6EECF244321}">
                <p14:modId xmlns:p14="http://schemas.microsoft.com/office/powerpoint/2010/main" val="1807125651"/>
              </p:ext>
            </p:extLst>
          </p:nvPr>
        </p:nvGraphicFramePr>
        <p:xfrm>
          <a:off x="2872987" y="2418735"/>
          <a:ext cx="5920506" cy="1858297"/>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5" name="TextBox 4">
            <a:extLst>
              <a:ext uri="{FF2B5EF4-FFF2-40B4-BE49-F238E27FC236}">
                <a16:creationId xmlns:a16="http://schemas.microsoft.com/office/drawing/2014/main" id="{71218090-C3FE-4660-B671-A3F0E4545E5B}"/>
              </a:ext>
            </a:extLst>
          </p:cNvPr>
          <p:cNvSpPr txBox="1"/>
          <p:nvPr/>
        </p:nvSpPr>
        <p:spPr>
          <a:xfrm>
            <a:off x="2929029" y="4636893"/>
            <a:ext cx="3285941" cy="246221"/>
          </a:xfrm>
          <a:prstGeom prst="rect">
            <a:avLst/>
          </a:prstGeom>
          <a:noFill/>
        </p:spPr>
        <p:txBody>
          <a:bodyPr wrap="square" rtlCol="0">
            <a:spAutoFit/>
          </a:bodyPr>
          <a:lstStyle/>
          <a:p>
            <a:pPr marL="0" marR="0">
              <a:spcBef>
                <a:spcPts val="0"/>
              </a:spcBef>
              <a:spcAft>
                <a:spcPts val="0"/>
              </a:spcAft>
            </a:pPr>
            <a:r>
              <a:rPr lang="en-US" sz="1000" dirty="0">
                <a:effectLst/>
                <a:latin typeface="+mj-lt"/>
                <a:ea typeface="Calibri" panose="020F0502020204030204" pitchFamily="34" charset="0"/>
              </a:rPr>
              <a:t>© 2022, Center for Dispute Resolution, Maryland Carey Law</a:t>
            </a:r>
          </a:p>
        </p:txBody>
      </p:sp>
      <p:sp>
        <p:nvSpPr>
          <p:cNvPr id="6" name="TextBox 5">
            <a:extLst>
              <a:ext uri="{FF2B5EF4-FFF2-40B4-BE49-F238E27FC236}">
                <a16:creationId xmlns:a16="http://schemas.microsoft.com/office/drawing/2014/main" id="{0ED4BE64-7041-4231-B07C-A63457EEC4BA}"/>
              </a:ext>
            </a:extLst>
          </p:cNvPr>
          <p:cNvSpPr txBox="1"/>
          <p:nvPr/>
        </p:nvSpPr>
        <p:spPr>
          <a:xfrm>
            <a:off x="6317038" y="-169277"/>
            <a:ext cx="2826942" cy="215444"/>
          </a:xfrm>
          <a:prstGeom prst="rect">
            <a:avLst/>
          </a:prstGeom>
          <a:noFill/>
        </p:spPr>
        <p:txBody>
          <a:bodyPr wrap="square" rtlCol="0">
            <a:spAutoFit/>
          </a:bodyPr>
          <a:lstStyle/>
          <a:p>
            <a:r>
              <a:rPr lang="en-US" sz="800" dirty="0">
                <a:hlinkClick r:id="rId3" tooltip="https://knowingneurons.com/2012/11/19/solving-the-alzheimers-puzzle-one-piece-at-a-time/"/>
              </a:rPr>
              <a:t>This Photo</a:t>
            </a:r>
            <a:r>
              <a:rPr lang="en-US" sz="800" dirty="0"/>
              <a:t> by Unknown Author is licensed under </a:t>
            </a:r>
            <a:r>
              <a:rPr lang="en-US" sz="800" dirty="0">
                <a:hlinkClick r:id="rId9" tooltip="https://creativecommons.org/licenses/by-nc-nd/3.0/"/>
              </a:rPr>
              <a:t>CC BY-NC-ND</a:t>
            </a:r>
            <a:endParaRPr lang="en-US" sz="800" dirty="0"/>
          </a:p>
        </p:txBody>
      </p:sp>
    </p:spTree>
    <p:extLst>
      <p:ext uri="{BB962C8B-B14F-4D97-AF65-F5344CB8AC3E}">
        <p14:creationId xmlns:p14="http://schemas.microsoft.com/office/powerpoint/2010/main" val="91106421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138C73-7D04-42EF-8303-DE8EA7E46EE1}"/>
              </a:ext>
            </a:extLst>
          </p:cNvPr>
          <p:cNvSpPr>
            <a:spLocks noGrp="1"/>
          </p:cNvSpPr>
          <p:nvPr>
            <p:ph type="title"/>
          </p:nvPr>
        </p:nvSpPr>
        <p:spPr>
          <a:xfrm>
            <a:off x="681277" y="611980"/>
            <a:ext cx="7886700" cy="660382"/>
          </a:xfrm>
        </p:spPr>
        <p:txBody>
          <a:bodyPr/>
          <a:lstStyle/>
          <a:p>
            <a:r>
              <a:rPr lang="en-US" dirty="0"/>
              <a:t>Affirming Guidelines</a:t>
            </a:r>
          </a:p>
        </p:txBody>
      </p:sp>
      <p:sp>
        <p:nvSpPr>
          <p:cNvPr id="3" name="Content Placeholder 2">
            <a:extLst>
              <a:ext uri="{FF2B5EF4-FFF2-40B4-BE49-F238E27FC236}">
                <a16:creationId xmlns:a16="http://schemas.microsoft.com/office/drawing/2014/main" id="{D424B90E-F22C-4F62-B7EB-A757EB804048}"/>
              </a:ext>
            </a:extLst>
          </p:cNvPr>
          <p:cNvSpPr>
            <a:spLocks noGrp="1"/>
          </p:cNvSpPr>
          <p:nvPr>
            <p:ph idx="1"/>
          </p:nvPr>
        </p:nvSpPr>
        <p:spPr>
          <a:xfrm>
            <a:off x="628650" y="1268016"/>
            <a:ext cx="7886700" cy="3263504"/>
          </a:xfrm>
        </p:spPr>
        <p:txBody>
          <a:bodyPr>
            <a:normAutofit fontScale="92500" lnSpcReduction="20000"/>
          </a:bodyPr>
          <a:lstStyle/>
          <a:p>
            <a:r>
              <a:rPr lang="en-US" dirty="0"/>
              <a:t>Look at the guidelines you drafted in the last lesson. Do they include what’s needed to help you feel safe and comfortable when you participate in circle?</a:t>
            </a:r>
          </a:p>
          <a:p>
            <a:endParaRPr lang="en-US" sz="900" dirty="0"/>
          </a:p>
          <a:p>
            <a:r>
              <a:rPr lang="en-US" dirty="0"/>
              <a:t>If you need to add, remove, or modify any part of the Guidelines, offer your edit when the talking piece comes to you. (This may require a few rounds so that everyone has a voice in creating the best Guidelines for your group.)</a:t>
            </a:r>
          </a:p>
          <a:p>
            <a:endParaRPr lang="en-US" sz="900" dirty="0"/>
          </a:p>
          <a:p>
            <a:r>
              <a:rPr lang="en-US" dirty="0"/>
              <a:t>Once everyone has had a chance to offer their edits and you have discussed them in circle, have someone read the edited version of the Guidelines.</a:t>
            </a:r>
          </a:p>
          <a:p>
            <a:endParaRPr lang="en-US" sz="900" dirty="0"/>
          </a:p>
          <a:p>
            <a:r>
              <a:rPr lang="en-US" dirty="0"/>
              <a:t>Pass the Talking Piece around so everyone can either agree or suggest more adjustments. Once everyone agrees with all statements then the Guidelines have been adopted.</a:t>
            </a:r>
          </a:p>
          <a:p>
            <a:endParaRPr lang="en-US" dirty="0"/>
          </a:p>
        </p:txBody>
      </p:sp>
      <p:sp>
        <p:nvSpPr>
          <p:cNvPr id="4" name="TextBox 3">
            <a:extLst>
              <a:ext uri="{FF2B5EF4-FFF2-40B4-BE49-F238E27FC236}">
                <a16:creationId xmlns:a16="http://schemas.microsoft.com/office/drawing/2014/main" id="{19AEB6C2-FA12-45F2-8E3E-26928C0D73C6}"/>
              </a:ext>
            </a:extLst>
          </p:cNvPr>
          <p:cNvSpPr txBox="1"/>
          <p:nvPr/>
        </p:nvSpPr>
        <p:spPr>
          <a:xfrm>
            <a:off x="2929029" y="4636893"/>
            <a:ext cx="3285941" cy="246221"/>
          </a:xfrm>
          <a:prstGeom prst="rect">
            <a:avLst/>
          </a:prstGeom>
          <a:noFill/>
        </p:spPr>
        <p:txBody>
          <a:bodyPr wrap="square" rtlCol="0">
            <a:spAutoFit/>
          </a:bodyPr>
          <a:lstStyle/>
          <a:p>
            <a:pPr marL="0" marR="0">
              <a:spcBef>
                <a:spcPts val="0"/>
              </a:spcBef>
              <a:spcAft>
                <a:spcPts val="0"/>
              </a:spcAft>
            </a:pPr>
            <a:r>
              <a:rPr lang="en-US" sz="1000" dirty="0">
                <a:effectLst/>
                <a:latin typeface="+mj-lt"/>
                <a:ea typeface="Calibri" panose="020F0502020204030204" pitchFamily="34" charset="0"/>
              </a:rPr>
              <a:t>© 2022, Center for Dispute Resolution, Maryland Carey Law</a:t>
            </a:r>
          </a:p>
        </p:txBody>
      </p:sp>
    </p:spTree>
    <p:extLst>
      <p:ext uri="{BB962C8B-B14F-4D97-AF65-F5344CB8AC3E}">
        <p14:creationId xmlns:p14="http://schemas.microsoft.com/office/powerpoint/2010/main" val="1038362155"/>
      </p:ext>
    </p:extLst>
  </p:cSld>
  <p:clrMapOvr>
    <a:masterClrMapping/>
  </p:clrMapOvr>
  <p:extLst>
    <p:ext uri="{6950BFC3-D8DA-4A85-94F7-54DA5524770B}">
      <p188:commentRel xmlns:p188="http://schemas.microsoft.com/office/powerpoint/2018/8/main" r:id="rId2"/>
    </p:ext>
  </p:extLs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9738BB-B895-4FFA-A686-11DBE0CB4F85}"/>
              </a:ext>
            </a:extLst>
          </p:cNvPr>
          <p:cNvSpPr>
            <a:spLocks noGrp="1"/>
          </p:cNvSpPr>
          <p:nvPr>
            <p:ph type="title"/>
          </p:nvPr>
        </p:nvSpPr>
        <p:spPr>
          <a:xfrm>
            <a:off x="900441" y="397510"/>
            <a:ext cx="7614910" cy="994172"/>
          </a:xfrm>
        </p:spPr>
        <p:txBody>
          <a:bodyPr>
            <a:normAutofit/>
          </a:bodyPr>
          <a:lstStyle/>
          <a:p>
            <a:r>
              <a:rPr lang="en-US" dirty="0"/>
              <a:t>Congratulations!</a:t>
            </a:r>
          </a:p>
        </p:txBody>
      </p:sp>
      <p:sp>
        <p:nvSpPr>
          <p:cNvPr id="3" name="Content Placeholder 2">
            <a:extLst>
              <a:ext uri="{FF2B5EF4-FFF2-40B4-BE49-F238E27FC236}">
                <a16:creationId xmlns:a16="http://schemas.microsoft.com/office/drawing/2014/main" id="{C11C2F0C-997F-4185-94B3-B665F4E972C6}"/>
              </a:ext>
            </a:extLst>
          </p:cNvPr>
          <p:cNvSpPr>
            <a:spLocks noGrp="1"/>
          </p:cNvSpPr>
          <p:nvPr>
            <p:ph sz="half" idx="1"/>
          </p:nvPr>
        </p:nvSpPr>
        <p:spPr>
          <a:xfrm>
            <a:off x="628649" y="1311503"/>
            <a:ext cx="7886702" cy="2989127"/>
          </a:xfrm>
        </p:spPr>
        <p:txBody>
          <a:bodyPr>
            <a:normAutofit lnSpcReduction="10000"/>
          </a:bodyPr>
          <a:lstStyle/>
          <a:p>
            <a:r>
              <a:rPr lang="en-US" dirty="0"/>
              <a:t>Use these Guidelines to help you all participate in circle safely and comfortably.</a:t>
            </a:r>
          </a:p>
          <a:p>
            <a:r>
              <a:rPr lang="en-US" dirty="0"/>
              <a:t>You may want to place them at the center of your circle or somewhere everyone can easily see them.</a:t>
            </a:r>
          </a:p>
          <a:p>
            <a:r>
              <a:rPr lang="en-US" dirty="0"/>
              <a:t>If one of you acts against the Guidelines, others can remind everyone by pointing to the paper or mentioning them when holding the talking piece.</a:t>
            </a:r>
          </a:p>
          <a:p>
            <a:r>
              <a:rPr lang="en-US" dirty="0"/>
              <a:t>This is a living document. It will be good to review these Guidelines periodically to make sure they still define how you want to be together in circle.</a:t>
            </a:r>
          </a:p>
        </p:txBody>
      </p:sp>
      <p:sp>
        <p:nvSpPr>
          <p:cNvPr id="4" name="TextBox 3">
            <a:extLst>
              <a:ext uri="{FF2B5EF4-FFF2-40B4-BE49-F238E27FC236}">
                <a16:creationId xmlns:a16="http://schemas.microsoft.com/office/drawing/2014/main" id="{45283725-87F6-4002-89D7-E827A82C0C17}"/>
              </a:ext>
            </a:extLst>
          </p:cNvPr>
          <p:cNvSpPr txBox="1"/>
          <p:nvPr/>
        </p:nvSpPr>
        <p:spPr>
          <a:xfrm>
            <a:off x="2929029" y="4636893"/>
            <a:ext cx="3285941" cy="246221"/>
          </a:xfrm>
          <a:prstGeom prst="rect">
            <a:avLst/>
          </a:prstGeom>
          <a:noFill/>
        </p:spPr>
        <p:txBody>
          <a:bodyPr wrap="square" rtlCol="0">
            <a:spAutoFit/>
          </a:bodyPr>
          <a:lstStyle/>
          <a:p>
            <a:pPr marL="0" marR="0">
              <a:spcBef>
                <a:spcPts val="0"/>
              </a:spcBef>
              <a:spcAft>
                <a:spcPts val="0"/>
              </a:spcAft>
            </a:pPr>
            <a:r>
              <a:rPr lang="en-US" sz="1000" dirty="0">
                <a:effectLst/>
                <a:latin typeface="+mj-lt"/>
                <a:ea typeface="Calibri" panose="020F0502020204030204" pitchFamily="34" charset="0"/>
              </a:rPr>
              <a:t>© 2022, Center for Dispute Resolution, Maryland Carey Law</a:t>
            </a:r>
          </a:p>
        </p:txBody>
      </p:sp>
    </p:spTree>
    <p:extLst>
      <p:ext uri="{BB962C8B-B14F-4D97-AF65-F5344CB8AC3E}">
        <p14:creationId xmlns:p14="http://schemas.microsoft.com/office/powerpoint/2010/main" val="403155629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05BEA7-B576-82F8-362E-DEE401342134}"/>
              </a:ext>
            </a:extLst>
          </p:cNvPr>
          <p:cNvSpPr>
            <a:spLocks noGrp="1"/>
          </p:cNvSpPr>
          <p:nvPr>
            <p:ph type="title"/>
          </p:nvPr>
        </p:nvSpPr>
        <p:spPr>
          <a:xfrm>
            <a:off x="628650" y="661834"/>
            <a:ext cx="7886700" cy="616668"/>
          </a:xfrm>
        </p:spPr>
        <p:txBody>
          <a:bodyPr/>
          <a:lstStyle/>
          <a:p>
            <a:r>
              <a:rPr lang="en-US" dirty="0">
                <a:cs typeface="Calibri Light"/>
              </a:rPr>
              <a:t>Putting It All Together in Circle</a:t>
            </a:r>
            <a:endParaRPr lang="en-US" dirty="0"/>
          </a:p>
        </p:txBody>
      </p:sp>
      <p:sp>
        <p:nvSpPr>
          <p:cNvPr id="3" name="Content Placeholder 2">
            <a:extLst>
              <a:ext uri="{FF2B5EF4-FFF2-40B4-BE49-F238E27FC236}">
                <a16:creationId xmlns:a16="http://schemas.microsoft.com/office/drawing/2014/main" id="{D11E2E1F-ED12-1BA4-8FDE-BE9C79EE741C}"/>
              </a:ext>
            </a:extLst>
          </p:cNvPr>
          <p:cNvSpPr>
            <a:spLocks noGrp="1"/>
          </p:cNvSpPr>
          <p:nvPr>
            <p:ph idx="1"/>
          </p:nvPr>
        </p:nvSpPr>
        <p:spPr>
          <a:xfrm>
            <a:off x="628650" y="1578943"/>
            <a:ext cx="7886700" cy="3053780"/>
          </a:xfrm>
        </p:spPr>
        <p:txBody>
          <a:bodyPr vert="horz" lIns="91440" tIns="45720" rIns="91440" bIns="45720" rtlCol="0" anchor="t">
            <a:normAutofit/>
          </a:bodyPr>
          <a:lstStyle/>
          <a:p>
            <a:r>
              <a:rPr lang="en-US" dirty="0">
                <a:cs typeface="Calibri"/>
              </a:rPr>
              <a:t>Now that you have established and affirmed or adjusted your guidelines and reviewed the skills you use in the Circles process, use the circle to discuss the questions on the next two slides.</a:t>
            </a:r>
          </a:p>
          <a:p>
            <a:endParaRPr lang="en-US" dirty="0">
              <a:cs typeface="Calibri"/>
            </a:endParaRPr>
          </a:p>
          <a:p>
            <a:r>
              <a:rPr lang="en-US" dirty="0">
                <a:cs typeface="Calibri"/>
              </a:rPr>
              <a:t>Share as much or as little as you like, but we hope you have fun and learn a bit more about your classmates than you would in a regular lesson.</a:t>
            </a:r>
          </a:p>
        </p:txBody>
      </p:sp>
    </p:spTree>
    <p:extLst>
      <p:ext uri="{BB962C8B-B14F-4D97-AF65-F5344CB8AC3E}">
        <p14:creationId xmlns:p14="http://schemas.microsoft.com/office/powerpoint/2010/main" val="96397395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48D351-1ABC-42BC-9E20-5B6606614E43}"/>
              </a:ext>
            </a:extLst>
          </p:cNvPr>
          <p:cNvSpPr>
            <a:spLocks noGrp="1"/>
          </p:cNvSpPr>
          <p:nvPr>
            <p:ph type="title"/>
          </p:nvPr>
        </p:nvSpPr>
        <p:spPr>
          <a:xfrm>
            <a:off x="629841" y="342900"/>
            <a:ext cx="2949178" cy="732044"/>
          </a:xfrm>
        </p:spPr>
        <p:txBody>
          <a:bodyPr>
            <a:normAutofit/>
          </a:bodyPr>
          <a:lstStyle/>
          <a:p>
            <a:r>
              <a:rPr lang="en-US" dirty="0"/>
              <a:t>From Nicola Yoon</a:t>
            </a:r>
          </a:p>
        </p:txBody>
      </p:sp>
      <p:sp>
        <p:nvSpPr>
          <p:cNvPr id="3" name="Content Placeholder 2">
            <a:extLst>
              <a:ext uri="{FF2B5EF4-FFF2-40B4-BE49-F238E27FC236}">
                <a16:creationId xmlns:a16="http://schemas.microsoft.com/office/drawing/2014/main" id="{ED16F5E7-B5F4-4AEF-ACDB-0E2D67DC1AAA}"/>
              </a:ext>
            </a:extLst>
          </p:cNvPr>
          <p:cNvSpPr>
            <a:spLocks noGrp="1"/>
          </p:cNvSpPr>
          <p:nvPr>
            <p:ph idx="1"/>
          </p:nvPr>
        </p:nvSpPr>
        <p:spPr>
          <a:xfrm>
            <a:off x="3521017" y="3706523"/>
            <a:ext cx="4876754" cy="702563"/>
          </a:xfrm>
        </p:spPr>
        <p:txBody>
          <a:bodyPr>
            <a:normAutofit/>
          </a:bodyPr>
          <a:lstStyle/>
          <a:p>
            <a:pPr marL="0" indent="0" algn="r">
              <a:buNone/>
            </a:pPr>
            <a:r>
              <a:rPr lang="en-US" sz="2800" dirty="0"/>
              <a:t>What is the story of your name?</a:t>
            </a:r>
          </a:p>
        </p:txBody>
      </p:sp>
      <p:sp>
        <p:nvSpPr>
          <p:cNvPr id="6" name="Text Placeholder 5">
            <a:extLst>
              <a:ext uri="{FF2B5EF4-FFF2-40B4-BE49-F238E27FC236}">
                <a16:creationId xmlns:a16="http://schemas.microsoft.com/office/drawing/2014/main" id="{D1115314-6022-425E-8F3B-6FA9A4C4610F}"/>
              </a:ext>
            </a:extLst>
          </p:cNvPr>
          <p:cNvSpPr>
            <a:spLocks noGrp="1"/>
          </p:cNvSpPr>
          <p:nvPr>
            <p:ph type="body" sz="half" idx="2"/>
          </p:nvPr>
        </p:nvSpPr>
        <p:spPr>
          <a:xfrm>
            <a:off x="3521017" y="1085695"/>
            <a:ext cx="4751857" cy="2208131"/>
          </a:xfrm>
        </p:spPr>
        <p:txBody>
          <a:bodyPr>
            <a:normAutofit/>
          </a:bodyPr>
          <a:lstStyle/>
          <a:p>
            <a:pPr algn="ctr"/>
            <a:r>
              <a:rPr lang="en-US" sz="2400" i="1" dirty="0"/>
              <a:t>“Names are Powerful things. They act as an identity marker and a kind of map, locating you in time and geography. More than that, they can be a compass.”</a:t>
            </a:r>
          </a:p>
          <a:p>
            <a:pPr algn="ctr"/>
            <a:endParaRPr lang="en-US" sz="1900" b="0" i="1" dirty="0"/>
          </a:p>
        </p:txBody>
      </p:sp>
      <p:sp>
        <p:nvSpPr>
          <p:cNvPr id="8" name="TextBox 7">
            <a:extLst>
              <a:ext uri="{FF2B5EF4-FFF2-40B4-BE49-F238E27FC236}">
                <a16:creationId xmlns:a16="http://schemas.microsoft.com/office/drawing/2014/main" id="{9F90C0A5-5CAD-4338-ACD0-60D912B70294}"/>
              </a:ext>
            </a:extLst>
          </p:cNvPr>
          <p:cNvSpPr txBox="1"/>
          <p:nvPr/>
        </p:nvSpPr>
        <p:spPr>
          <a:xfrm>
            <a:off x="2929029" y="4636893"/>
            <a:ext cx="3285941" cy="246221"/>
          </a:xfrm>
          <a:prstGeom prst="rect">
            <a:avLst/>
          </a:prstGeom>
          <a:noFill/>
        </p:spPr>
        <p:txBody>
          <a:bodyPr wrap="square" rtlCol="0">
            <a:spAutoFit/>
          </a:bodyPr>
          <a:lstStyle/>
          <a:p>
            <a:pPr marL="0" marR="0">
              <a:spcBef>
                <a:spcPts val="0"/>
              </a:spcBef>
              <a:spcAft>
                <a:spcPts val="0"/>
              </a:spcAft>
            </a:pPr>
            <a:r>
              <a:rPr lang="en-US" sz="1000" dirty="0">
                <a:effectLst/>
                <a:latin typeface="+mj-lt"/>
                <a:ea typeface="Calibri" panose="020F0502020204030204" pitchFamily="34" charset="0"/>
              </a:rPr>
              <a:t>© 2022, Center for Dispute Resolution, Maryland Carey Law</a:t>
            </a:r>
          </a:p>
        </p:txBody>
      </p:sp>
      <p:pic>
        <p:nvPicPr>
          <p:cNvPr id="10" name="Picture 9" descr="A person with blue hair&#10;&#10;Description automatically generated with low confidence">
            <a:extLst>
              <a:ext uri="{FF2B5EF4-FFF2-40B4-BE49-F238E27FC236}">
                <a16:creationId xmlns:a16="http://schemas.microsoft.com/office/drawing/2014/main" id="{5A16359C-3A8C-428A-8651-CD4FD3B1A743}"/>
              </a:ext>
            </a:extLst>
          </p:cNvPr>
          <p:cNvPicPr>
            <a:picLocks noChangeAspect="1"/>
          </p:cNvPicPr>
          <p:nvPr/>
        </p:nvPicPr>
        <p:blipFill>
          <a:blip r:embed="rId3">
            <a:extLst>
              <a:ext uri="{837473B0-CC2E-450A-ABE3-18F120FF3D39}">
                <a1611:picAttrSrcUrl xmlns:a1611="http://schemas.microsoft.com/office/drawing/2016/11/main" r:id="rId4"/>
              </a:ext>
            </a:extLst>
          </a:blip>
          <a:stretch>
            <a:fillRect/>
          </a:stretch>
        </p:blipFill>
        <p:spPr>
          <a:xfrm>
            <a:off x="629841" y="1146408"/>
            <a:ext cx="2234324" cy="2416188"/>
          </a:xfrm>
          <a:prstGeom prst="rect">
            <a:avLst/>
          </a:prstGeom>
        </p:spPr>
      </p:pic>
      <p:sp>
        <p:nvSpPr>
          <p:cNvPr id="11" name="TextBox 10">
            <a:extLst>
              <a:ext uri="{FF2B5EF4-FFF2-40B4-BE49-F238E27FC236}">
                <a16:creationId xmlns:a16="http://schemas.microsoft.com/office/drawing/2014/main" id="{F0287DFB-19F2-4492-A694-F01E7EF8844A}"/>
              </a:ext>
            </a:extLst>
          </p:cNvPr>
          <p:cNvSpPr txBox="1"/>
          <p:nvPr/>
        </p:nvSpPr>
        <p:spPr>
          <a:xfrm>
            <a:off x="537132" y="3534032"/>
            <a:ext cx="2419741" cy="200055"/>
          </a:xfrm>
          <a:prstGeom prst="rect">
            <a:avLst/>
          </a:prstGeom>
          <a:noFill/>
        </p:spPr>
        <p:txBody>
          <a:bodyPr wrap="square" rtlCol="0">
            <a:spAutoFit/>
          </a:bodyPr>
          <a:lstStyle/>
          <a:p>
            <a:r>
              <a:rPr lang="en-US" sz="700" dirty="0">
                <a:hlinkClick r:id="rId4" tooltip="https://kirstyes.co.uk/2021/06/14/instructions-for-dancing-by-nicola-yoon-thewritereads-ultimateblogtour/"/>
              </a:rPr>
              <a:t>This Photo</a:t>
            </a:r>
            <a:r>
              <a:rPr lang="en-US" sz="700" dirty="0"/>
              <a:t> by Unknown Author is licensed under </a:t>
            </a:r>
            <a:r>
              <a:rPr lang="en-US" sz="700" dirty="0">
                <a:hlinkClick r:id="rId5" tooltip="https://creativecommons.org/licenses/by-nc-sa/3.0/"/>
              </a:rPr>
              <a:t>CC BY-SA-NC</a:t>
            </a:r>
            <a:endParaRPr lang="en-US" sz="700" dirty="0"/>
          </a:p>
        </p:txBody>
      </p:sp>
    </p:spTree>
    <p:extLst>
      <p:ext uri="{BB962C8B-B14F-4D97-AF65-F5344CB8AC3E}">
        <p14:creationId xmlns:p14="http://schemas.microsoft.com/office/powerpoint/2010/main" val="3047844631"/>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4396C849BCB624499A0BD362BD45EA0F" ma:contentTypeVersion="19" ma:contentTypeDescription="Create a new document." ma:contentTypeScope="" ma:versionID="e3d96b0e5f85832316673318d652a5b5">
  <xsd:schema xmlns:xsd="http://www.w3.org/2001/XMLSchema" xmlns:xs="http://www.w3.org/2001/XMLSchema" xmlns:p="http://schemas.microsoft.com/office/2006/metadata/properties" xmlns:ns1="http://schemas.microsoft.com/sharepoint/v3" xmlns:ns2="f5c596a2-3572-4075-9281-51bc5a2d8d1f" xmlns:ns3="d9d7d1d7-1e6b-4736-8167-e9aa3727f623" targetNamespace="http://schemas.microsoft.com/office/2006/metadata/properties" ma:root="true" ma:fieldsID="155a43364badb3dca8849a5c879d2a3b" ns1:_="" ns2:_="" ns3:_="">
    <xsd:import namespace="http://schemas.microsoft.com/sharepoint/v3"/>
    <xsd:import namespace="f5c596a2-3572-4075-9281-51bc5a2d8d1f"/>
    <xsd:import namespace="d9d7d1d7-1e6b-4736-8167-e9aa3727f623"/>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DateTaken" minOccurs="0"/>
                <xsd:element ref="ns2:MediaServiceAutoTags" minOccurs="0"/>
                <xsd:element ref="ns2:MediaServiceGenerationTime" minOccurs="0"/>
                <xsd:element ref="ns2:MediaServiceEventHashCode" minOccurs="0"/>
                <xsd:element ref="ns2:MediaServiceOCR" minOccurs="0"/>
                <xsd:element ref="ns3:SharedWithUsers" minOccurs="0"/>
                <xsd:element ref="ns3:SharedWithDetails" minOccurs="0"/>
                <xsd:element ref="ns2:MediaServiceLocation" minOccurs="0"/>
                <xsd:element ref="ns2:MediaLengthInSeconds" minOccurs="0"/>
                <xsd:element ref="ns1:_ip_UnifiedCompliancePolicyProperties" minOccurs="0"/>
                <xsd:element ref="ns1:_ip_UnifiedCompliancePolicyUIAction" minOccurs="0"/>
                <xsd:element ref="ns2:lcf76f155ced4ddcb4097134ff3c332f" minOccurs="0"/>
                <xsd:element ref="ns3:TaxCatchAll" minOccurs="0"/>
                <xsd:element ref="ns2: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21" nillable="true" ma:displayName="Unified Compliance Policy Properties" ma:hidden="true" ma:internalName="_ip_UnifiedCompliancePolicyProperties">
      <xsd:simpleType>
        <xsd:restriction base="dms:Note"/>
      </xsd:simpleType>
    </xsd:element>
    <xsd:element name="_ip_UnifiedCompliancePolicyUIAction" ma:index="22" nillable="true" ma:displayName="Unified Compliance Policy UI Action" ma:hidden="true" ma:internalName="_ip_UnifiedCompliancePolicyUIAc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f5c596a2-3572-4075-9281-51bc5a2d8d1f"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DateTaken" ma:index="12" nillable="true" ma:displayName="MediaServiceDateTaken" ma:hidden="true" ma:internalName="MediaServiceDateTaken" ma:readOnly="true">
      <xsd:simpleType>
        <xsd:restriction base="dms:Text"/>
      </xsd:simpleType>
    </xsd:element>
    <xsd:element name="MediaServiceAutoTags" ma:index="13" nillable="true" ma:displayName="Tags" ma:internalName="MediaServiceAutoTags" ma:readOnly="true">
      <xsd:simpleType>
        <xsd:restriction base="dms:Text"/>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MediaServiceLocation" ma:index="19" nillable="true" ma:displayName="Location" ma:internalName="MediaServiceLocation" ma:readOnly="true">
      <xsd:simpleType>
        <xsd:restriction base="dms:Text"/>
      </xsd:simpleType>
    </xsd:element>
    <xsd:element name="MediaLengthInSeconds" ma:index="20" nillable="true" ma:displayName="Length (seconds)" ma:internalName="MediaLengthInSeconds" ma:readOnly="true">
      <xsd:simpleType>
        <xsd:restriction base="dms:Unknown"/>
      </xsd:simpleType>
    </xsd:element>
    <xsd:element name="lcf76f155ced4ddcb4097134ff3c332f" ma:index="24" nillable="true" ma:taxonomy="true" ma:internalName="lcf76f155ced4ddcb4097134ff3c332f" ma:taxonomyFieldName="MediaServiceImageTags" ma:displayName="Image Tags" ma:readOnly="false" ma:fieldId="{5cf76f15-5ced-4ddc-b409-7134ff3c332f}" ma:taxonomyMulti="true" ma:sspId="9d37ae30-1c3a-40e1-94c5-05ea5a1665a8"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6" nillable="true" ma:displayName="MediaServiceObjectDetectorVersions" ma:hidden="true" ma:indexed="true" ma:internalName="MediaServiceObjectDetectorVersion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d9d7d1d7-1e6b-4736-8167-e9aa3727f623" elementFormDefault="qualified">
    <xsd:import namespace="http://schemas.microsoft.com/office/2006/documentManagement/types"/>
    <xsd:import namespace="http://schemas.microsoft.com/office/infopath/2007/PartnerControls"/>
    <xsd:element name="SharedWithUsers" ma:index="17"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8" nillable="true" ma:displayName="Shared With Details" ma:internalName="SharedWithDetails" ma:readOnly="true">
      <xsd:simpleType>
        <xsd:restriction base="dms:Note">
          <xsd:maxLength value="255"/>
        </xsd:restriction>
      </xsd:simpleType>
    </xsd:element>
    <xsd:element name="TaxCatchAll" ma:index="25" nillable="true" ma:displayName="Taxonomy Catch All Column" ma:hidden="true" ma:list="{da3b2375-8702-4d45-94c1-ee1e46da1d2e}" ma:internalName="TaxCatchAll" ma:showField="CatchAllData" ma:web="d9d7d1d7-1e6b-4736-8167-e9aa3727f623">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_ip_UnifiedCompliancePolicyUIAction xmlns="http://schemas.microsoft.com/sharepoint/v3" xsi:nil="true"/>
    <TaxCatchAll xmlns="d9d7d1d7-1e6b-4736-8167-e9aa3727f623" xsi:nil="true"/>
    <lcf76f155ced4ddcb4097134ff3c332f xmlns="f5c596a2-3572-4075-9281-51bc5a2d8d1f">
      <Terms xmlns="http://schemas.microsoft.com/office/infopath/2007/PartnerControls"/>
    </lcf76f155ced4ddcb4097134ff3c332f>
    <_ip_UnifiedCompliancePolicyProperties xmlns="http://schemas.microsoft.com/sharepoint/v3" xsi:nil="true"/>
  </documentManagement>
</p:properties>
</file>

<file path=customXml/itemProps1.xml><?xml version="1.0" encoding="utf-8"?>
<ds:datastoreItem xmlns:ds="http://schemas.openxmlformats.org/officeDocument/2006/customXml" ds:itemID="{D56EF956-D74C-40D6-BB57-E6857F68BD7A}"/>
</file>

<file path=customXml/itemProps2.xml><?xml version="1.0" encoding="utf-8"?>
<ds:datastoreItem xmlns:ds="http://schemas.openxmlformats.org/officeDocument/2006/customXml" ds:itemID="{4EC9889E-0051-49EE-BEF4-715BDAEF8708}">
  <ds:schemaRefs>
    <ds:schemaRef ds:uri="http://schemas.microsoft.com/sharepoint/v3/contenttype/forms"/>
  </ds:schemaRefs>
</ds:datastoreItem>
</file>

<file path=customXml/itemProps3.xml><?xml version="1.0" encoding="utf-8"?>
<ds:datastoreItem xmlns:ds="http://schemas.openxmlformats.org/officeDocument/2006/customXml" ds:itemID="{5AF1817F-45C5-4036-B973-F1F828C71527}">
  <ds:schemaRefs>
    <ds:schemaRef ds:uri="http://purl.org/dc/elements/1.1/"/>
    <ds:schemaRef ds:uri="http://www.w3.org/XML/1998/namespace"/>
    <ds:schemaRef ds:uri="f5c596a2-3572-4075-9281-51bc5a2d8d1f"/>
    <ds:schemaRef ds:uri="http://purl.org/dc/terms/"/>
    <ds:schemaRef ds:uri="http://schemas.microsoft.com/office/2006/metadata/properties"/>
    <ds:schemaRef ds:uri="http://schemas.microsoft.com/office/2006/documentManagement/types"/>
    <ds:schemaRef ds:uri="http://schemas.microsoft.com/sharepoint/v3"/>
    <ds:schemaRef ds:uri="http://schemas.microsoft.com/office/infopath/2007/PartnerControls"/>
    <ds:schemaRef ds:uri="http://schemas.openxmlformats.org/package/2006/metadata/core-properties"/>
    <ds:schemaRef ds:uri="d9d7d1d7-1e6b-4736-8167-e9aa3727f623"/>
    <ds:schemaRef ds:uri="http://purl.org/dc/dcmitype/"/>
  </ds:schemaRefs>
</ds:datastoreItem>
</file>

<file path=docProps/app.xml><?xml version="1.0" encoding="utf-8"?>
<Properties xmlns="http://schemas.openxmlformats.org/officeDocument/2006/extended-properties" xmlns:vt="http://schemas.openxmlformats.org/officeDocument/2006/docPropsVTypes">
  <Template>Office Theme</Template>
  <TotalTime>702</TotalTime>
  <Words>1018</Words>
  <Application>Microsoft Office PowerPoint</Application>
  <PresentationFormat>On-screen Show (16:9)</PresentationFormat>
  <Paragraphs>73</Paragraphs>
  <Slides>12</Slides>
  <Notes>1</Notes>
  <HiddenSlides>0</HiddenSlides>
  <MMClips>0</MMClips>
  <ScaleCrop>false</ScaleCrop>
  <HeadingPairs>
    <vt:vector size="4" baseType="variant">
      <vt:variant>
        <vt:lpstr>Theme</vt:lpstr>
      </vt:variant>
      <vt:variant>
        <vt:i4>1</vt:i4>
      </vt:variant>
      <vt:variant>
        <vt:lpstr>Slide Titles</vt:lpstr>
      </vt:variant>
      <vt:variant>
        <vt:i4>12</vt:i4>
      </vt:variant>
    </vt:vector>
  </HeadingPairs>
  <TitlesOfParts>
    <vt:vector size="13" baseType="lpstr">
      <vt:lpstr>Office Theme</vt:lpstr>
      <vt:lpstr>Introduction to Circle: Sharing Who We Are</vt:lpstr>
      <vt:lpstr>Welcome!</vt:lpstr>
      <vt:lpstr>Sitting in your chairs . . .</vt:lpstr>
      <vt:lpstr>The Seven Core Assumptions</vt:lpstr>
      <vt:lpstr>Remember the Process?</vt:lpstr>
      <vt:lpstr>Affirming Guidelines</vt:lpstr>
      <vt:lpstr>Congratulations!</vt:lpstr>
      <vt:lpstr>Putting It All Together in Circle</vt:lpstr>
      <vt:lpstr>From Nicola Yoon</vt:lpstr>
      <vt:lpstr>R-E-S-P-E-C-T</vt:lpstr>
      <vt:lpstr>You Have Mastered Some Important Skills:</vt:lpstr>
      <vt:lpstr>Special Thanks to . .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Baffuto, Michelle</dc:creator>
  <cp:lastModifiedBy>Guerin, Toby</cp:lastModifiedBy>
  <cp:revision>52</cp:revision>
  <dcterms:created xsi:type="dcterms:W3CDTF">2022-09-07T14:05:15Z</dcterms:created>
  <dcterms:modified xsi:type="dcterms:W3CDTF">2022-12-30T03:01:17Z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0x0101004396C849BCB624499A0BD362BD45EA0F</vt:lpwstr>
  </property>
  <property fmtid="{D5CDD505-2E9C-101B-9397-08002B2CF9AE}" pid="3" name="MediaServiceImageTags">
    <vt:lpwstr/>
  </property>
</Properties>
</file>