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sldIdLst>
    <p:sldId id="256" r:id="rId5"/>
    <p:sldId id="257" r:id="rId6"/>
    <p:sldId id="258" r:id="rId7"/>
    <p:sldId id="260" r:id="rId8"/>
    <p:sldId id="259" r:id="rId9"/>
    <p:sldId id="261" r:id="rId10"/>
    <p:sldId id="268" r:id="rId11"/>
    <p:sldId id="263" r:id="rId12"/>
    <p:sldId id="266" r:id="rId13"/>
    <p:sldId id="264" r:id="rId14"/>
    <p:sldId id="265" r:id="rId15"/>
    <p:sldId id="267"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254C6E-0D91-231C-430B-6396F8BA0485}" name="Guerin, Toby" initials="GT" userId="S::tguerin@law.umaryland.edu::2872056b-925f-4428-af63-73fcc8a0d41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49907-F36A-5F7C-1171-C4AE17FC001E}" v="514" dt="2022-12-30T17:05:11.893"/>
    <p1510:client id="{71448051-6BD9-42DB-ADF6-83661B87DABE}" v="3" dt="2022-12-28T14:29:01.4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p:cViewPr varScale="1">
        <p:scale>
          <a:sx n="88" d="100"/>
          <a:sy n="88" d="100"/>
        </p:scale>
        <p:origin x="66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rin, Toby" userId="2872056b-925f-4428-af63-73fcc8a0d419" providerId="ADAL" clId="{71448051-6BD9-42DB-ADF6-83661B87DABE}"/>
    <pc:docChg chg="undo custSel modSld">
      <pc:chgData name="Guerin, Toby" userId="2872056b-925f-4428-af63-73fcc8a0d419" providerId="ADAL" clId="{71448051-6BD9-42DB-ADF6-83661B87DABE}" dt="2022-12-28T14:29:01.414" v="82" actId="20577"/>
      <pc:docMkLst>
        <pc:docMk/>
      </pc:docMkLst>
      <pc:sldChg chg="addCm">
        <pc:chgData name="Guerin, Toby" userId="2872056b-925f-4428-af63-73fcc8a0d419" providerId="ADAL" clId="{71448051-6BD9-42DB-ADF6-83661B87DABE}" dt="2022-11-30T17:44:04.771" v="2"/>
        <pc:sldMkLst>
          <pc:docMk/>
          <pc:sldMk cId="4031556297" sldId="259"/>
        </pc:sldMkLst>
      </pc:sldChg>
      <pc:sldChg chg="modSp mod">
        <pc:chgData name="Guerin, Toby" userId="2872056b-925f-4428-af63-73fcc8a0d419" providerId="ADAL" clId="{71448051-6BD9-42DB-ADF6-83661B87DABE}" dt="2022-11-30T17:41:33.762" v="0" actId="6549"/>
        <pc:sldMkLst>
          <pc:docMk/>
          <pc:sldMk cId="911064214" sldId="260"/>
        </pc:sldMkLst>
        <pc:spChg chg="mod">
          <ac:chgData name="Guerin, Toby" userId="2872056b-925f-4428-af63-73fcc8a0d419" providerId="ADAL" clId="{71448051-6BD9-42DB-ADF6-83661B87DABE}" dt="2022-11-30T17:41:33.762" v="0" actId="6549"/>
          <ac:spMkLst>
            <pc:docMk/>
            <pc:sldMk cId="911064214" sldId="260"/>
            <ac:spMk id="3" creationId="{78A43141-BB04-423D-B62F-F7EAF49B6D98}"/>
          </ac:spMkLst>
        </pc:spChg>
      </pc:sldChg>
      <pc:sldChg chg="addCm">
        <pc:chgData name="Guerin, Toby" userId="2872056b-925f-4428-af63-73fcc8a0d419" providerId="ADAL" clId="{71448051-6BD9-42DB-ADF6-83661B87DABE}" dt="2022-11-30T17:44:32.080" v="3"/>
        <pc:sldMkLst>
          <pc:docMk/>
          <pc:sldMk cId="352354606" sldId="262"/>
        </pc:sldMkLst>
      </pc:sldChg>
      <pc:sldChg chg="modSp mod">
        <pc:chgData name="Guerin, Toby" userId="2872056b-925f-4428-af63-73fcc8a0d419" providerId="ADAL" clId="{71448051-6BD9-42DB-ADF6-83661B87DABE}" dt="2022-11-30T17:44:59.840" v="57" actId="20577"/>
        <pc:sldMkLst>
          <pc:docMk/>
          <pc:sldMk cId="2920416544" sldId="263"/>
        </pc:sldMkLst>
        <pc:spChg chg="mod">
          <ac:chgData name="Guerin, Toby" userId="2872056b-925f-4428-af63-73fcc8a0d419" providerId="ADAL" clId="{71448051-6BD9-42DB-ADF6-83661B87DABE}" dt="2022-11-30T17:44:59.840" v="57" actId="20577"/>
          <ac:spMkLst>
            <pc:docMk/>
            <pc:sldMk cId="2920416544" sldId="263"/>
            <ac:spMk id="3" creationId="{ABF89309-BD90-406D-8F11-6D24A252FD41}"/>
          </ac:spMkLst>
        </pc:spChg>
      </pc:sldChg>
      <pc:sldChg chg="modSp mod">
        <pc:chgData name="Guerin, Toby" userId="2872056b-925f-4428-af63-73fcc8a0d419" providerId="ADAL" clId="{71448051-6BD9-42DB-ADF6-83661B87DABE}" dt="2022-12-28T14:29:01.414" v="82" actId="20577"/>
        <pc:sldMkLst>
          <pc:docMk/>
          <pc:sldMk cId="2305269874" sldId="264"/>
        </pc:sldMkLst>
        <pc:graphicFrameChg chg="mod modGraphic">
          <ac:chgData name="Guerin, Toby" userId="2872056b-925f-4428-af63-73fcc8a0d419" providerId="ADAL" clId="{71448051-6BD9-42DB-ADF6-83661B87DABE}" dt="2022-12-28T14:29:01.414" v="82" actId="20577"/>
          <ac:graphicFrameMkLst>
            <pc:docMk/>
            <pc:sldMk cId="2305269874" sldId="264"/>
            <ac:graphicFrameMk id="5" creationId="{B2D7936B-1ADB-29C2-E99A-D9D7ECE28100}"/>
          </ac:graphicFrameMkLst>
        </pc:graphicFrameChg>
      </pc:sldChg>
      <pc:sldChg chg="modSp mod">
        <pc:chgData name="Guerin, Toby" userId="2872056b-925f-4428-af63-73fcc8a0d419" providerId="ADAL" clId="{71448051-6BD9-42DB-ADF6-83661B87DABE}" dt="2022-11-30T17:45:54.354" v="69" actId="6549"/>
        <pc:sldMkLst>
          <pc:docMk/>
          <pc:sldMk cId="1708935818" sldId="265"/>
        </pc:sldMkLst>
        <pc:spChg chg="mod">
          <ac:chgData name="Guerin, Toby" userId="2872056b-925f-4428-af63-73fcc8a0d419" providerId="ADAL" clId="{71448051-6BD9-42DB-ADF6-83661B87DABE}" dt="2022-11-30T17:45:54.354" v="69" actId="6549"/>
          <ac:spMkLst>
            <pc:docMk/>
            <pc:sldMk cId="1708935818" sldId="265"/>
            <ac:spMk id="3" creationId="{2B4B9B05-3403-4124-B374-385079BE9576}"/>
          </ac:spMkLst>
        </pc:spChg>
      </pc:sldChg>
    </pc:docChg>
  </pc:docChgLst>
  <pc:docChgLst>
    <pc:chgData name="Schertzing, Nancy" userId="S::nschertzing@law.umaryland.edu::2970b522-597a-462b-a710-ecaf09241dc3" providerId="AD" clId="Web-{4E149907-F36A-5F7C-1171-C4AE17FC001E}"/>
    <pc:docChg chg="addSld delSld modSld">
      <pc:chgData name="Schertzing, Nancy" userId="S::nschertzing@law.umaryland.edu::2970b522-597a-462b-a710-ecaf09241dc3" providerId="AD" clId="Web-{4E149907-F36A-5F7C-1171-C4AE17FC001E}" dt="2022-12-30T17:05:18.721" v="921" actId="14100"/>
      <pc:docMkLst>
        <pc:docMk/>
      </pc:docMkLst>
      <pc:sldChg chg="modSp">
        <pc:chgData name="Schertzing, Nancy" userId="S::nschertzing@law.umaryland.edu::2970b522-597a-462b-a710-ecaf09241dc3" providerId="AD" clId="Web-{4E149907-F36A-5F7C-1171-C4AE17FC001E}" dt="2022-12-30T16:39:29.677" v="499" actId="14100"/>
        <pc:sldMkLst>
          <pc:docMk/>
          <pc:sldMk cId="3333321211" sldId="257"/>
        </pc:sldMkLst>
        <pc:spChg chg="mod">
          <ac:chgData name="Schertzing, Nancy" userId="S::nschertzing@law.umaryland.edu::2970b522-597a-462b-a710-ecaf09241dc3" providerId="AD" clId="Web-{4E149907-F36A-5F7C-1171-C4AE17FC001E}" dt="2022-12-30T16:39:29.677" v="499" actId="14100"/>
          <ac:spMkLst>
            <pc:docMk/>
            <pc:sldMk cId="3333321211" sldId="257"/>
            <ac:spMk id="2" creationId="{7B9BCAE3-2C18-4191-A715-352DA95700AB}"/>
          </ac:spMkLst>
        </pc:spChg>
      </pc:sldChg>
      <pc:sldChg chg="modSp delCm">
        <pc:chgData name="Schertzing, Nancy" userId="S::nschertzing@law.umaryland.edu::2970b522-597a-462b-a710-ecaf09241dc3" providerId="AD" clId="Web-{4E149907-F36A-5F7C-1171-C4AE17FC001E}" dt="2022-12-30T16:43:27.308" v="580" actId="20577"/>
        <pc:sldMkLst>
          <pc:docMk/>
          <pc:sldMk cId="4031556297" sldId="259"/>
        </pc:sldMkLst>
        <pc:spChg chg="mod">
          <ac:chgData name="Schertzing, Nancy" userId="S::nschertzing@law.umaryland.edu::2970b522-597a-462b-a710-ecaf09241dc3" providerId="AD" clId="Web-{4E149907-F36A-5F7C-1171-C4AE17FC001E}" dt="2022-12-30T16:43:27.308" v="580" actId="20577"/>
          <ac:spMkLst>
            <pc:docMk/>
            <pc:sldMk cId="4031556297" sldId="259"/>
            <ac:spMk id="3" creationId="{C11C2F0C-997F-4185-94B3-B665F4E972C6}"/>
          </ac:spMkLst>
        </pc:spChg>
      </pc:sldChg>
      <pc:sldChg chg="modSp">
        <pc:chgData name="Schertzing, Nancy" userId="S::nschertzing@law.umaryland.edu::2970b522-597a-462b-a710-ecaf09241dc3" providerId="AD" clId="Web-{4E149907-F36A-5F7C-1171-C4AE17FC001E}" dt="2022-12-30T16:40:22.397" v="509" actId="14100"/>
        <pc:sldMkLst>
          <pc:docMk/>
          <pc:sldMk cId="911064214" sldId="260"/>
        </pc:sldMkLst>
        <pc:spChg chg="mod">
          <ac:chgData name="Schertzing, Nancy" userId="S::nschertzing@law.umaryland.edu::2970b522-597a-462b-a710-ecaf09241dc3" providerId="AD" clId="Web-{4E149907-F36A-5F7C-1171-C4AE17FC001E}" dt="2022-12-30T16:39:56.365" v="505" actId="20577"/>
          <ac:spMkLst>
            <pc:docMk/>
            <pc:sldMk cId="911064214" sldId="260"/>
            <ac:spMk id="2" creationId="{751796E3-7829-4311-B498-3D4836B142F1}"/>
          </ac:spMkLst>
        </pc:spChg>
        <pc:spChg chg="mod">
          <ac:chgData name="Schertzing, Nancy" userId="S::nschertzing@law.umaryland.edu::2970b522-597a-462b-a710-ecaf09241dc3" providerId="AD" clId="Web-{4E149907-F36A-5F7C-1171-C4AE17FC001E}" dt="2022-12-30T16:40:22.397" v="509" actId="14100"/>
          <ac:spMkLst>
            <pc:docMk/>
            <pc:sldMk cId="911064214" sldId="260"/>
            <ac:spMk id="3" creationId="{78A43141-BB04-423D-B62F-F7EAF49B6D98}"/>
          </ac:spMkLst>
        </pc:spChg>
      </pc:sldChg>
      <pc:sldChg chg="modSp del modCm">
        <pc:chgData name="Schertzing, Nancy" userId="S::nschertzing@law.umaryland.edu::2970b522-597a-462b-a710-ecaf09241dc3" providerId="AD" clId="Web-{4E149907-F36A-5F7C-1171-C4AE17FC001E}" dt="2022-12-30T15:59:45.943" v="112"/>
        <pc:sldMkLst>
          <pc:docMk/>
          <pc:sldMk cId="352354606" sldId="262"/>
        </pc:sldMkLst>
        <pc:spChg chg="mod">
          <ac:chgData name="Schertzing, Nancy" userId="S::nschertzing@law.umaryland.edu::2970b522-597a-462b-a710-ecaf09241dc3" providerId="AD" clId="Web-{4E149907-F36A-5F7C-1171-C4AE17FC001E}" dt="2022-12-30T15:57:31.377" v="109" actId="20577"/>
          <ac:spMkLst>
            <pc:docMk/>
            <pc:sldMk cId="352354606" sldId="262"/>
            <ac:spMk id="3" creationId="{6DE5D5CE-0E1A-478A-99BC-20246694A4CA}"/>
          </ac:spMkLst>
        </pc:spChg>
      </pc:sldChg>
      <pc:sldChg chg="addSp delSp modSp modNotes">
        <pc:chgData name="Schertzing, Nancy" userId="S::nschertzing@law.umaryland.edu::2970b522-597a-462b-a710-ecaf09241dc3" providerId="AD" clId="Web-{4E149907-F36A-5F7C-1171-C4AE17FC001E}" dt="2022-12-30T16:50:49.745" v="642" actId="1076"/>
        <pc:sldMkLst>
          <pc:docMk/>
          <pc:sldMk cId="2920416544" sldId="263"/>
        </pc:sldMkLst>
        <pc:spChg chg="add del mod">
          <ac:chgData name="Schertzing, Nancy" userId="S::nschertzing@law.umaryland.edu::2970b522-597a-462b-a710-ecaf09241dc3" providerId="AD" clId="Web-{4E149907-F36A-5F7C-1171-C4AE17FC001E}" dt="2022-12-30T16:50:49.745" v="642" actId="1076"/>
          <ac:spMkLst>
            <pc:docMk/>
            <pc:sldMk cId="2920416544" sldId="263"/>
            <ac:spMk id="3" creationId="{ABF89309-BD90-406D-8F11-6D24A252FD41}"/>
          </ac:spMkLst>
        </pc:spChg>
        <pc:spChg chg="add del mod">
          <ac:chgData name="Schertzing, Nancy" userId="S::nschertzing@law.umaryland.edu::2970b522-597a-462b-a710-ecaf09241dc3" providerId="AD" clId="Web-{4E149907-F36A-5F7C-1171-C4AE17FC001E}" dt="2022-12-30T16:32:24.635" v="451"/>
          <ac:spMkLst>
            <pc:docMk/>
            <pc:sldMk cId="2920416544" sldId="263"/>
            <ac:spMk id="13" creationId="{C0C8278E-0E89-A455-3CB7-8884956A57C0}"/>
          </ac:spMkLst>
        </pc:spChg>
        <pc:graphicFrameChg chg="add del">
          <ac:chgData name="Schertzing, Nancy" userId="S::nschertzing@law.umaryland.edu::2970b522-597a-462b-a710-ecaf09241dc3" providerId="AD" clId="Web-{4E149907-F36A-5F7C-1171-C4AE17FC001E}" dt="2022-12-30T16:28:22.848" v="380"/>
          <ac:graphicFrameMkLst>
            <pc:docMk/>
            <pc:sldMk cId="2920416544" sldId="263"/>
            <ac:graphicFrameMk id="6" creationId="{9E3720BA-907F-12C1-2842-914B7E27F2B6}"/>
          </ac:graphicFrameMkLst>
        </pc:graphicFrameChg>
      </pc:sldChg>
      <pc:sldChg chg="modSp modNotes">
        <pc:chgData name="Schertzing, Nancy" userId="S::nschertzing@law.umaryland.edu::2970b522-597a-462b-a710-ecaf09241dc3" providerId="AD" clId="Web-{4E149907-F36A-5F7C-1171-C4AE17FC001E}" dt="2022-12-30T17:05:18.721" v="921" actId="14100"/>
        <pc:sldMkLst>
          <pc:docMk/>
          <pc:sldMk cId="2305269874" sldId="264"/>
        </pc:sldMkLst>
        <pc:spChg chg="mod">
          <ac:chgData name="Schertzing, Nancy" userId="S::nschertzing@law.umaryland.edu::2970b522-597a-462b-a710-ecaf09241dc3" providerId="AD" clId="Web-{4E149907-F36A-5F7C-1171-C4AE17FC001E}" dt="2022-12-30T17:00:54.137" v="748" actId="1076"/>
          <ac:spMkLst>
            <pc:docMk/>
            <pc:sldMk cId="2305269874" sldId="264"/>
            <ac:spMk id="2" creationId="{2E555515-8026-4E6F-ABDC-79E25B3F6717}"/>
          </ac:spMkLst>
        </pc:spChg>
        <pc:graphicFrameChg chg="mod modGraphic">
          <ac:chgData name="Schertzing, Nancy" userId="S::nschertzing@law.umaryland.edu::2970b522-597a-462b-a710-ecaf09241dc3" providerId="AD" clId="Web-{4E149907-F36A-5F7C-1171-C4AE17FC001E}" dt="2022-12-30T17:05:18.721" v="921" actId="14100"/>
          <ac:graphicFrameMkLst>
            <pc:docMk/>
            <pc:sldMk cId="2305269874" sldId="264"/>
            <ac:graphicFrameMk id="5" creationId="{B2D7936B-1ADB-29C2-E99A-D9D7ECE28100}"/>
          </ac:graphicFrameMkLst>
        </pc:graphicFrameChg>
      </pc:sldChg>
      <pc:sldChg chg="modSp">
        <pc:chgData name="Schertzing, Nancy" userId="S::nschertzing@law.umaryland.edu::2970b522-597a-462b-a710-ecaf09241dc3" providerId="AD" clId="Web-{4E149907-F36A-5F7C-1171-C4AE17FC001E}" dt="2022-12-30T16:39:00.332" v="498" actId="20577"/>
        <pc:sldMkLst>
          <pc:docMk/>
          <pc:sldMk cId="1708935818" sldId="265"/>
        </pc:sldMkLst>
        <pc:spChg chg="mod">
          <ac:chgData name="Schertzing, Nancy" userId="S::nschertzing@law.umaryland.edu::2970b522-597a-462b-a710-ecaf09241dc3" providerId="AD" clId="Web-{4E149907-F36A-5F7C-1171-C4AE17FC001E}" dt="2022-12-30T16:39:00.332" v="498" actId="20577"/>
          <ac:spMkLst>
            <pc:docMk/>
            <pc:sldMk cId="1708935818" sldId="265"/>
            <ac:spMk id="3" creationId="{2B4B9B05-3403-4124-B374-385079BE9576}"/>
          </ac:spMkLst>
        </pc:spChg>
      </pc:sldChg>
      <pc:sldChg chg="addSp delSp modSp mod setBg setClrOvrMap modNotes">
        <pc:chgData name="Schertzing, Nancy" userId="S::nschertzing@law.umaryland.edu::2970b522-597a-462b-a710-ecaf09241dc3" providerId="AD" clId="Web-{4E149907-F36A-5F7C-1171-C4AE17FC001E}" dt="2022-12-30T16:59:54.260" v="744"/>
        <pc:sldMkLst>
          <pc:docMk/>
          <pc:sldMk cId="1930373603" sldId="266"/>
        </pc:sldMkLst>
        <pc:spChg chg="mod">
          <ac:chgData name="Schertzing, Nancy" userId="S::nschertzing@law.umaryland.edu::2970b522-597a-462b-a710-ecaf09241dc3" providerId="AD" clId="Web-{4E149907-F36A-5F7C-1171-C4AE17FC001E}" dt="2022-12-30T16:33:15.418" v="452"/>
          <ac:spMkLst>
            <pc:docMk/>
            <pc:sldMk cId="1930373603" sldId="266"/>
            <ac:spMk id="2" creationId="{D74BDD82-97E6-489F-85F7-DD001C7F7242}"/>
          </ac:spMkLst>
        </pc:spChg>
        <pc:spChg chg="mod ord">
          <ac:chgData name="Schertzing, Nancy" userId="S::nschertzing@law.umaryland.edu::2970b522-597a-462b-a710-ecaf09241dc3" providerId="AD" clId="Web-{4E149907-F36A-5F7C-1171-C4AE17FC001E}" dt="2022-12-30T16:33:33.168" v="453" actId="20577"/>
          <ac:spMkLst>
            <pc:docMk/>
            <pc:sldMk cId="1930373603" sldId="266"/>
            <ac:spMk id="3" creationId="{E61EED1E-E57A-4E21-BA65-7104F24CB3D3}"/>
          </ac:spMkLst>
        </pc:spChg>
        <pc:spChg chg="add del">
          <ac:chgData name="Schertzing, Nancy" userId="S::nschertzing@law.umaryland.edu::2970b522-597a-462b-a710-ecaf09241dc3" providerId="AD" clId="Web-{4E149907-F36A-5F7C-1171-C4AE17FC001E}" dt="2022-12-30T16:33:15.418" v="452"/>
          <ac:spMkLst>
            <pc:docMk/>
            <pc:sldMk cId="1930373603" sldId="266"/>
            <ac:spMk id="9" creationId="{F13C74B1-5B17-4795-BED0-7140497B445A}"/>
          </ac:spMkLst>
        </pc:spChg>
        <pc:spChg chg="add del">
          <ac:chgData name="Schertzing, Nancy" userId="S::nschertzing@law.umaryland.edu::2970b522-597a-462b-a710-ecaf09241dc3" providerId="AD" clId="Web-{4E149907-F36A-5F7C-1171-C4AE17FC001E}" dt="2022-12-30T16:33:15.418" v="452"/>
          <ac:spMkLst>
            <pc:docMk/>
            <pc:sldMk cId="1930373603" sldId="266"/>
            <ac:spMk id="11" creationId="{D4974D33-8DC5-464E-8C6D-BE58F0669C17}"/>
          </ac:spMkLst>
        </pc:spChg>
        <pc:spChg chg="add">
          <ac:chgData name="Schertzing, Nancy" userId="S::nschertzing@law.umaryland.edu::2970b522-597a-462b-a710-ecaf09241dc3" providerId="AD" clId="Web-{4E149907-F36A-5F7C-1171-C4AE17FC001E}" dt="2022-12-30T16:33:15.418" v="452"/>
          <ac:spMkLst>
            <pc:docMk/>
            <pc:sldMk cId="1930373603" sldId="266"/>
            <ac:spMk id="16" creationId="{CF62D2A7-8207-488C-9F46-316BA81A16C8}"/>
          </ac:spMkLst>
        </pc:spChg>
        <pc:picChg chg="add mod">
          <ac:chgData name="Schertzing, Nancy" userId="S::nschertzing@law.umaryland.edu::2970b522-597a-462b-a710-ecaf09241dc3" providerId="AD" clId="Web-{4E149907-F36A-5F7C-1171-C4AE17FC001E}" dt="2022-12-30T16:33:15.418" v="452"/>
          <ac:picMkLst>
            <pc:docMk/>
            <pc:sldMk cId="1930373603" sldId="266"/>
            <ac:picMk id="5" creationId="{0CE14615-6A05-9DAC-DF4D-83F128165D9C}"/>
          </ac:picMkLst>
        </pc:picChg>
      </pc:sldChg>
      <pc:sldChg chg="addSp delSp modSp new mod setBg modClrScheme chgLayout modNotes">
        <pc:chgData name="Schertzing, Nancy" userId="S::nschertzing@law.umaryland.edu::2970b522-597a-462b-a710-ecaf09241dc3" providerId="AD" clId="Web-{4E149907-F36A-5F7C-1171-C4AE17FC001E}" dt="2022-12-30T16:56:07.081" v="687"/>
        <pc:sldMkLst>
          <pc:docMk/>
          <pc:sldMk cId="1264997481" sldId="268"/>
        </pc:sldMkLst>
        <pc:spChg chg="mod ord">
          <ac:chgData name="Schertzing, Nancy" userId="S::nschertzing@law.umaryland.edu::2970b522-597a-462b-a710-ecaf09241dc3" providerId="AD" clId="Web-{4E149907-F36A-5F7C-1171-C4AE17FC001E}" dt="2022-12-30T16:15:51.376" v="234"/>
          <ac:spMkLst>
            <pc:docMk/>
            <pc:sldMk cId="1264997481" sldId="268"/>
            <ac:spMk id="2" creationId="{04AD6984-8C07-B5ED-4B93-6CBB161B92C1}"/>
          </ac:spMkLst>
        </pc:spChg>
        <pc:spChg chg="del">
          <ac:chgData name="Schertzing, Nancy" userId="S::nschertzing@law.umaryland.edu::2970b522-597a-462b-a710-ecaf09241dc3" providerId="AD" clId="Web-{4E149907-F36A-5F7C-1171-C4AE17FC001E}" dt="2022-12-30T16:03:01.245" v="116"/>
          <ac:spMkLst>
            <pc:docMk/>
            <pc:sldMk cId="1264997481" sldId="268"/>
            <ac:spMk id="3" creationId="{8BC35348-5819-2088-7759-E794FBE89334}"/>
          </ac:spMkLst>
        </pc:spChg>
        <pc:spChg chg="del mod ord">
          <ac:chgData name="Schertzing, Nancy" userId="S::nschertzing@law.umaryland.edu::2970b522-597a-462b-a710-ecaf09241dc3" providerId="AD" clId="Web-{4E149907-F36A-5F7C-1171-C4AE17FC001E}" dt="2022-12-30T16:15:51.376" v="234"/>
          <ac:spMkLst>
            <pc:docMk/>
            <pc:sldMk cId="1264997481" sldId="268"/>
            <ac:spMk id="4" creationId="{62767508-89EB-57D2-A1D9-211C9B197005}"/>
          </ac:spMkLst>
        </pc:spChg>
        <pc:spChg chg="del">
          <ac:chgData name="Schertzing, Nancy" userId="S::nschertzing@law.umaryland.edu::2970b522-597a-462b-a710-ecaf09241dc3" providerId="AD" clId="Web-{4E149907-F36A-5F7C-1171-C4AE17FC001E}" dt="2022-12-30T16:03:01.245" v="116"/>
          <ac:spMkLst>
            <pc:docMk/>
            <pc:sldMk cId="1264997481" sldId="268"/>
            <ac:spMk id="5" creationId="{1856C156-FD20-16DD-9722-B7F94A2BA79D}"/>
          </ac:spMkLst>
        </pc:spChg>
        <pc:spChg chg="del">
          <ac:chgData name="Schertzing, Nancy" userId="S::nschertzing@law.umaryland.edu::2970b522-597a-462b-a710-ecaf09241dc3" providerId="AD" clId="Web-{4E149907-F36A-5F7C-1171-C4AE17FC001E}" dt="2022-12-30T16:03:01.245" v="116"/>
          <ac:spMkLst>
            <pc:docMk/>
            <pc:sldMk cId="1264997481" sldId="268"/>
            <ac:spMk id="6" creationId="{671E9FD3-914C-2D80-68B1-576747DB53CE}"/>
          </ac:spMkLst>
        </pc:spChg>
        <pc:spChg chg="add">
          <ac:chgData name="Schertzing, Nancy" userId="S::nschertzing@law.umaryland.edu::2970b522-597a-462b-a710-ecaf09241dc3" providerId="AD" clId="Web-{4E149907-F36A-5F7C-1171-C4AE17FC001E}" dt="2022-12-30T16:15:51.376" v="234"/>
          <ac:spMkLst>
            <pc:docMk/>
            <pc:sldMk cId="1264997481" sldId="268"/>
            <ac:spMk id="10" creationId="{BACC6370-2D7E-4714-9D71-7542949D7D5D}"/>
          </ac:spMkLst>
        </pc:spChg>
        <pc:spChg chg="add">
          <ac:chgData name="Schertzing, Nancy" userId="S::nschertzing@law.umaryland.edu::2970b522-597a-462b-a710-ecaf09241dc3" providerId="AD" clId="Web-{4E149907-F36A-5F7C-1171-C4AE17FC001E}" dt="2022-12-30T16:15:51.376" v="234"/>
          <ac:spMkLst>
            <pc:docMk/>
            <pc:sldMk cId="1264997481" sldId="268"/>
            <ac:spMk id="12" creationId="{F68B3F68-107C-434F-AA38-110D5EA91B85}"/>
          </ac:spMkLst>
        </pc:spChg>
        <pc:spChg chg="add">
          <ac:chgData name="Schertzing, Nancy" userId="S::nschertzing@law.umaryland.edu::2970b522-597a-462b-a710-ecaf09241dc3" providerId="AD" clId="Web-{4E149907-F36A-5F7C-1171-C4AE17FC001E}" dt="2022-12-30T16:15:51.376" v="234"/>
          <ac:spMkLst>
            <pc:docMk/>
            <pc:sldMk cId="1264997481" sldId="268"/>
            <ac:spMk id="14" creationId="{AAD0DBB9-1A4B-4391-81D4-CB19F9AB918A}"/>
          </ac:spMkLst>
        </pc:spChg>
        <pc:spChg chg="add">
          <ac:chgData name="Schertzing, Nancy" userId="S::nschertzing@law.umaryland.edu::2970b522-597a-462b-a710-ecaf09241dc3" providerId="AD" clId="Web-{4E149907-F36A-5F7C-1171-C4AE17FC001E}" dt="2022-12-30T16:15:51.376" v="234"/>
          <ac:spMkLst>
            <pc:docMk/>
            <pc:sldMk cId="1264997481" sldId="268"/>
            <ac:spMk id="16" creationId="{063BBA22-50EA-4C4D-BE05-F1CE4E63AA56}"/>
          </ac:spMkLst>
        </pc:spChg>
        <pc:graphicFrameChg chg="add">
          <ac:chgData name="Schertzing, Nancy" userId="S::nschertzing@law.umaryland.edu::2970b522-597a-462b-a710-ecaf09241dc3" providerId="AD" clId="Web-{4E149907-F36A-5F7C-1171-C4AE17FC001E}" dt="2022-12-30T16:15:51.376" v="234"/>
          <ac:graphicFrameMkLst>
            <pc:docMk/>
            <pc:sldMk cId="1264997481" sldId="268"/>
            <ac:graphicFrameMk id="7" creationId="{C6679E2A-2180-1973-B4F7-535E6110FA7D}"/>
          </ac:graphicFrameMkLst>
        </pc:graphicFrameChg>
      </pc:sldChg>
    </pc:docChg>
  </pc:docChgLst>
  <pc:docChgLst>
    <pc:chgData name="Schertzing, Nancy" userId="S::nschertzing@law.umaryland.edu::2970b522-597a-462b-a710-ecaf09241dc3" providerId="AD" clId="Web-{98BE5CF0-7549-8EF2-03BA-47A3906302BB}"/>
    <pc:docChg chg="modSld">
      <pc:chgData name="Schertzing, Nancy" userId="S::nschertzing@law.umaryland.edu::2970b522-597a-462b-a710-ecaf09241dc3" providerId="AD" clId="Web-{98BE5CF0-7549-8EF2-03BA-47A3906302BB}" dt="2022-12-30T18:13:15.201" v="33"/>
      <pc:docMkLst>
        <pc:docMk/>
      </pc:docMkLst>
      <pc:sldChg chg="modNotes">
        <pc:chgData name="Schertzing, Nancy" userId="S::nschertzing@law.umaryland.edu::2970b522-597a-462b-a710-ecaf09241dc3" providerId="AD" clId="Web-{98BE5CF0-7549-8EF2-03BA-47A3906302BB}" dt="2022-12-30T18:12:14.668" v="0"/>
        <pc:sldMkLst>
          <pc:docMk/>
          <pc:sldMk cId="2920416544" sldId="263"/>
        </pc:sldMkLst>
      </pc:sldChg>
      <pc:sldChg chg="modNotes">
        <pc:chgData name="Schertzing, Nancy" userId="S::nschertzing@law.umaryland.edu::2970b522-597a-462b-a710-ecaf09241dc3" providerId="AD" clId="Web-{98BE5CF0-7549-8EF2-03BA-47A3906302BB}" dt="2022-12-30T18:13:15.201" v="33"/>
        <pc:sldMkLst>
          <pc:docMk/>
          <pc:sldMk cId="1930373603" sldId="266"/>
        </pc:sldMkLst>
      </pc:sldChg>
    </pc:docChg>
  </pc:docChgLst>
  <pc:docChgLst>
    <pc:chgData name="Schertzing, Nancy" userId="2970b522-597a-462b-a710-ecaf09241dc3" providerId="ADAL" clId="{5C251F77-8D2F-4E4B-9315-1943FAB7A53F}"/>
    <pc:docChg chg="undo custSel addSld modSld">
      <pc:chgData name="Schertzing, Nancy" userId="2970b522-597a-462b-a710-ecaf09241dc3" providerId="ADAL" clId="{5C251F77-8D2F-4E4B-9315-1943FAB7A53F}" dt="2022-10-07T19:53:48.397" v="4047" actId="1076"/>
      <pc:docMkLst>
        <pc:docMk/>
      </pc:docMkLst>
      <pc:sldChg chg="addSp modSp">
        <pc:chgData name="Schertzing, Nancy" userId="2970b522-597a-462b-a710-ecaf09241dc3" providerId="ADAL" clId="{5C251F77-8D2F-4E4B-9315-1943FAB7A53F}" dt="2022-10-07T13:43:38.582" v="2384"/>
        <pc:sldMkLst>
          <pc:docMk/>
          <pc:sldMk cId="102653823" sldId="256"/>
        </pc:sldMkLst>
        <pc:spChg chg="add mod">
          <ac:chgData name="Schertzing, Nancy" userId="2970b522-597a-462b-a710-ecaf09241dc3" providerId="ADAL" clId="{5C251F77-8D2F-4E4B-9315-1943FAB7A53F}" dt="2022-10-07T13:43:38.582" v="2384"/>
          <ac:spMkLst>
            <pc:docMk/>
            <pc:sldMk cId="102653823" sldId="256"/>
            <ac:spMk id="4" creationId="{78E66F46-E703-4C08-8C01-998B65ADEC74}"/>
          </ac:spMkLst>
        </pc:spChg>
      </pc:sldChg>
      <pc:sldChg chg="addSp modSp">
        <pc:chgData name="Schertzing, Nancy" userId="2970b522-597a-462b-a710-ecaf09241dc3" providerId="ADAL" clId="{5C251F77-8D2F-4E4B-9315-1943FAB7A53F}" dt="2022-10-07T13:43:43.201" v="2385"/>
        <pc:sldMkLst>
          <pc:docMk/>
          <pc:sldMk cId="3333321211" sldId="257"/>
        </pc:sldMkLst>
        <pc:spChg chg="add mod">
          <ac:chgData name="Schertzing, Nancy" userId="2970b522-597a-462b-a710-ecaf09241dc3" providerId="ADAL" clId="{5C251F77-8D2F-4E4B-9315-1943FAB7A53F}" dt="2022-10-07T13:43:43.201" v="2385"/>
          <ac:spMkLst>
            <pc:docMk/>
            <pc:sldMk cId="3333321211" sldId="257"/>
            <ac:spMk id="6" creationId="{4E9E0FB3-D90C-4859-8A37-0DCCB4A326CD}"/>
          </ac:spMkLst>
        </pc:spChg>
      </pc:sldChg>
      <pc:sldChg chg="addSp modSp">
        <pc:chgData name="Schertzing, Nancy" userId="2970b522-597a-462b-a710-ecaf09241dc3" providerId="ADAL" clId="{5C251F77-8D2F-4E4B-9315-1943FAB7A53F}" dt="2022-10-07T13:43:48.143" v="2386"/>
        <pc:sldMkLst>
          <pc:docMk/>
          <pc:sldMk cId="3574055936" sldId="258"/>
        </pc:sldMkLst>
        <pc:spChg chg="add mod">
          <ac:chgData name="Schertzing, Nancy" userId="2970b522-597a-462b-a710-ecaf09241dc3" providerId="ADAL" clId="{5C251F77-8D2F-4E4B-9315-1943FAB7A53F}" dt="2022-10-07T13:43:48.143" v="2386"/>
          <ac:spMkLst>
            <pc:docMk/>
            <pc:sldMk cId="3574055936" sldId="258"/>
            <ac:spMk id="4" creationId="{F009D42A-212B-4470-866A-23ED5A60FECD}"/>
          </ac:spMkLst>
        </pc:spChg>
      </pc:sldChg>
      <pc:sldChg chg="addSp modSp">
        <pc:chgData name="Schertzing, Nancy" userId="2970b522-597a-462b-a710-ecaf09241dc3" providerId="ADAL" clId="{5C251F77-8D2F-4E4B-9315-1943FAB7A53F}" dt="2022-10-07T13:43:57.999" v="2388"/>
        <pc:sldMkLst>
          <pc:docMk/>
          <pc:sldMk cId="4031556297" sldId="259"/>
        </pc:sldMkLst>
        <pc:spChg chg="add mod">
          <ac:chgData name="Schertzing, Nancy" userId="2970b522-597a-462b-a710-ecaf09241dc3" providerId="ADAL" clId="{5C251F77-8D2F-4E4B-9315-1943FAB7A53F}" dt="2022-10-07T13:43:57.999" v="2388"/>
          <ac:spMkLst>
            <pc:docMk/>
            <pc:sldMk cId="4031556297" sldId="259"/>
            <ac:spMk id="4" creationId="{45283725-87F6-4002-89D7-E827A82C0C17}"/>
          </ac:spMkLst>
        </pc:spChg>
      </pc:sldChg>
      <pc:sldChg chg="addSp modSp">
        <pc:chgData name="Schertzing, Nancy" userId="2970b522-597a-462b-a710-ecaf09241dc3" providerId="ADAL" clId="{5C251F77-8D2F-4E4B-9315-1943FAB7A53F}" dt="2022-10-07T13:43:52.800" v="2387"/>
        <pc:sldMkLst>
          <pc:docMk/>
          <pc:sldMk cId="911064214" sldId="260"/>
        </pc:sldMkLst>
        <pc:spChg chg="add mod">
          <ac:chgData name="Schertzing, Nancy" userId="2970b522-597a-462b-a710-ecaf09241dc3" providerId="ADAL" clId="{5C251F77-8D2F-4E4B-9315-1943FAB7A53F}" dt="2022-10-07T13:43:52.800" v="2387"/>
          <ac:spMkLst>
            <pc:docMk/>
            <pc:sldMk cId="911064214" sldId="260"/>
            <ac:spMk id="5" creationId="{71218090-C3FE-4660-B671-A3F0E4545E5B}"/>
          </ac:spMkLst>
        </pc:spChg>
      </pc:sldChg>
      <pc:sldChg chg="addSp delSp modSp mod">
        <pc:chgData name="Schertzing, Nancy" userId="2970b522-597a-462b-a710-ecaf09241dc3" providerId="ADAL" clId="{5C251F77-8D2F-4E4B-9315-1943FAB7A53F}" dt="2022-10-07T13:44:03.404" v="2389"/>
        <pc:sldMkLst>
          <pc:docMk/>
          <pc:sldMk cId="3047844631" sldId="261"/>
        </pc:sldMkLst>
        <pc:spChg chg="mod">
          <ac:chgData name="Schertzing, Nancy" userId="2970b522-597a-462b-a710-ecaf09241dc3" providerId="ADAL" clId="{5C251F77-8D2F-4E4B-9315-1943FAB7A53F}" dt="2022-10-03T21:19:39.631" v="944" actId="20577"/>
          <ac:spMkLst>
            <pc:docMk/>
            <pc:sldMk cId="3047844631" sldId="261"/>
            <ac:spMk id="3" creationId="{ED16F5E7-B5F4-4AEF-ACDB-0E2D67DC1AAA}"/>
          </ac:spMkLst>
        </pc:spChg>
        <pc:spChg chg="mod">
          <ac:chgData name="Schertzing, Nancy" userId="2970b522-597a-462b-a710-ecaf09241dc3" providerId="ADAL" clId="{5C251F77-8D2F-4E4B-9315-1943FAB7A53F}" dt="2022-10-03T21:20:32.140" v="955" actId="1076"/>
          <ac:spMkLst>
            <pc:docMk/>
            <pc:sldMk cId="3047844631" sldId="261"/>
            <ac:spMk id="5" creationId="{34486F3B-1268-4FD0-AAAF-4E7E6CB0A9BE}"/>
          </ac:spMkLst>
        </pc:spChg>
        <pc:spChg chg="mod">
          <ac:chgData name="Schertzing, Nancy" userId="2970b522-597a-462b-a710-ecaf09241dc3" providerId="ADAL" clId="{5C251F77-8D2F-4E4B-9315-1943FAB7A53F}" dt="2022-10-03T21:19:04.429" v="918" actId="27636"/>
          <ac:spMkLst>
            <pc:docMk/>
            <pc:sldMk cId="3047844631" sldId="261"/>
            <ac:spMk id="6" creationId="{D1115314-6022-425E-8F3B-6FA9A4C4610F}"/>
          </ac:spMkLst>
        </pc:spChg>
        <pc:spChg chg="mod">
          <ac:chgData name="Schertzing, Nancy" userId="2970b522-597a-462b-a710-ecaf09241dc3" providerId="ADAL" clId="{5C251F77-8D2F-4E4B-9315-1943FAB7A53F}" dt="2022-10-03T21:19:04.430" v="919" actId="27636"/>
          <ac:spMkLst>
            <pc:docMk/>
            <pc:sldMk cId="3047844631" sldId="261"/>
            <ac:spMk id="7" creationId="{F20EA42F-CC63-4431-8CB5-C153A7B8D480}"/>
          </ac:spMkLst>
        </pc:spChg>
        <pc:spChg chg="add mod">
          <ac:chgData name="Schertzing, Nancy" userId="2970b522-597a-462b-a710-ecaf09241dc3" providerId="ADAL" clId="{5C251F77-8D2F-4E4B-9315-1943FAB7A53F}" dt="2022-10-07T13:44:03.404" v="2389"/>
          <ac:spMkLst>
            <pc:docMk/>
            <pc:sldMk cId="3047844631" sldId="261"/>
            <ac:spMk id="8" creationId="{9F90C0A5-5CAD-4338-ACD0-60D912B70294}"/>
          </ac:spMkLst>
        </pc:spChg>
        <pc:picChg chg="add del mod ord">
          <ac:chgData name="Schertzing, Nancy" userId="2970b522-597a-462b-a710-ecaf09241dc3" providerId="ADAL" clId="{5C251F77-8D2F-4E4B-9315-1943FAB7A53F}" dt="2022-10-03T21:26:56.946" v="976"/>
          <ac:picMkLst>
            <pc:docMk/>
            <pc:sldMk cId="3047844631" sldId="261"/>
            <ac:picMk id="8" creationId="{2A377CC9-E5D0-45B6-8912-73E7D7B9062D}"/>
          </ac:picMkLst>
        </pc:picChg>
      </pc:sldChg>
      <pc:sldChg chg="addSp delSp modSp mod setBg">
        <pc:chgData name="Schertzing, Nancy" userId="2970b522-597a-462b-a710-ecaf09241dc3" providerId="ADAL" clId="{5C251F77-8D2F-4E4B-9315-1943FAB7A53F}" dt="2022-10-07T18:41:08.049" v="3747" actId="20577"/>
        <pc:sldMkLst>
          <pc:docMk/>
          <pc:sldMk cId="352354606" sldId="262"/>
        </pc:sldMkLst>
        <pc:spChg chg="mod">
          <ac:chgData name="Schertzing, Nancy" userId="2970b522-597a-462b-a710-ecaf09241dc3" providerId="ADAL" clId="{5C251F77-8D2F-4E4B-9315-1943FAB7A53F}" dt="2022-10-07T18:41:08.049" v="3747" actId="20577"/>
          <ac:spMkLst>
            <pc:docMk/>
            <pc:sldMk cId="352354606" sldId="262"/>
            <ac:spMk id="2" creationId="{40141594-102C-4D94-A6D3-F47A3672C279}"/>
          </ac:spMkLst>
        </pc:spChg>
        <pc:spChg chg="mod">
          <ac:chgData name="Schertzing, Nancy" userId="2970b522-597a-462b-a710-ecaf09241dc3" providerId="ADAL" clId="{5C251F77-8D2F-4E4B-9315-1943FAB7A53F}" dt="2022-10-03T21:28:49.641" v="981" actId="26606"/>
          <ac:spMkLst>
            <pc:docMk/>
            <pc:sldMk cId="352354606" sldId="262"/>
            <ac:spMk id="3" creationId="{6DE5D5CE-0E1A-478A-99BC-20246694A4CA}"/>
          </ac:spMkLst>
        </pc:spChg>
        <pc:spChg chg="add del mod">
          <ac:chgData name="Schertzing, Nancy" userId="2970b522-597a-462b-a710-ecaf09241dc3" providerId="ADAL" clId="{5C251F77-8D2F-4E4B-9315-1943FAB7A53F}" dt="2022-10-03T21:23:53.056" v="962" actId="21"/>
          <ac:spMkLst>
            <pc:docMk/>
            <pc:sldMk cId="352354606" sldId="262"/>
            <ac:spMk id="6" creationId="{9AB00126-3A94-47CD-A587-41A37BAB60F2}"/>
          </ac:spMkLst>
        </pc:spChg>
        <pc:spChg chg="add mod">
          <ac:chgData name="Schertzing, Nancy" userId="2970b522-597a-462b-a710-ecaf09241dc3" providerId="ADAL" clId="{5C251F77-8D2F-4E4B-9315-1943FAB7A53F}" dt="2022-10-07T13:44:14.588" v="2390"/>
          <ac:spMkLst>
            <pc:docMk/>
            <pc:sldMk cId="352354606" sldId="262"/>
            <ac:spMk id="7" creationId="{9A7758F5-A368-412A-8682-D2C0D00A429F}"/>
          </ac:spMkLst>
        </pc:spChg>
        <pc:spChg chg="add mod">
          <ac:chgData name="Schertzing, Nancy" userId="2970b522-597a-462b-a710-ecaf09241dc3" providerId="ADAL" clId="{5C251F77-8D2F-4E4B-9315-1943FAB7A53F}" dt="2022-10-03T21:28:49.641" v="981" actId="26606"/>
          <ac:spMkLst>
            <pc:docMk/>
            <pc:sldMk cId="352354606" sldId="262"/>
            <ac:spMk id="9" creationId="{C30B6EA2-4CA9-4AFC-BC2C-D42D3299B906}"/>
          </ac:spMkLst>
        </pc:spChg>
        <pc:picChg chg="add del mod">
          <ac:chgData name="Schertzing, Nancy" userId="2970b522-597a-462b-a710-ecaf09241dc3" providerId="ADAL" clId="{5C251F77-8D2F-4E4B-9315-1943FAB7A53F}" dt="2022-10-03T21:23:53.056" v="962" actId="21"/>
          <ac:picMkLst>
            <pc:docMk/>
            <pc:sldMk cId="352354606" sldId="262"/>
            <ac:picMk id="5" creationId="{B98ADEAC-8F11-4CA7-BC10-11AEE5047C7D}"/>
          </ac:picMkLst>
        </pc:picChg>
        <pc:picChg chg="add mod">
          <ac:chgData name="Schertzing, Nancy" userId="2970b522-597a-462b-a710-ecaf09241dc3" providerId="ADAL" clId="{5C251F77-8D2F-4E4B-9315-1943FAB7A53F}" dt="2022-10-03T21:28:49.641" v="981" actId="26606"/>
          <ac:picMkLst>
            <pc:docMk/>
            <pc:sldMk cId="352354606" sldId="262"/>
            <ac:picMk id="8" creationId="{E51B45F0-C83F-4062-9C95-9B755FDC5392}"/>
          </ac:picMkLst>
        </pc:picChg>
        <pc:cxnChg chg="add">
          <ac:chgData name="Schertzing, Nancy" userId="2970b522-597a-462b-a710-ecaf09241dc3" providerId="ADAL" clId="{5C251F77-8D2F-4E4B-9315-1943FAB7A53F}" dt="2022-10-03T21:28:49.641" v="981" actId="26606"/>
          <ac:cxnSpMkLst>
            <pc:docMk/>
            <pc:sldMk cId="352354606" sldId="262"/>
            <ac:cxnSpMk id="14" creationId="{E4A809D5-3600-46D4-A466-67F2349A54FB}"/>
          </ac:cxnSpMkLst>
        </pc:cxnChg>
      </pc:sldChg>
      <pc:sldChg chg="addSp modSp new mod">
        <pc:chgData name="Schertzing, Nancy" userId="2970b522-597a-462b-a710-ecaf09241dc3" providerId="ADAL" clId="{5C251F77-8D2F-4E4B-9315-1943FAB7A53F}" dt="2022-10-07T18:46:36.455" v="3853" actId="255"/>
        <pc:sldMkLst>
          <pc:docMk/>
          <pc:sldMk cId="2920416544" sldId="263"/>
        </pc:sldMkLst>
        <pc:spChg chg="mod">
          <ac:chgData name="Schertzing, Nancy" userId="2970b522-597a-462b-a710-ecaf09241dc3" providerId="ADAL" clId="{5C251F77-8D2F-4E4B-9315-1943FAB7A53F}" dt="2022-10-07T18:41:17.748" v="3749" actId="27636"/>
          <ac:spMkLst>
            <pc:docMk/>
            <pc:sldMk cId="2920416544" sldId="263"/>
            <ac:spMk id="2" creationId="{7883D9A3-0CB9-4B4A-9E8B-E278ADDBA2CC}"/>
          </ac:spMkLst>
        </pc:spChg>
        <pc:spChg chg="mod">
          <ac:chgData name="Schertzing, Nancy" userId="2970b522-597a-462b-a710-ecaf09241dc3" providerId="ADAL" clId="{5C251F77-8D2F-4E4B-9315-1943FAB7A53F}" dt="2022-10-07T18:46:36.455" v="3853" actId="255"/>
          <ac:spMkLst>
            <pc:docMk/>
            <pc:sldMk cId="2920416544" sldId="263"/>
            <ac:spMk id="3" creationId="{ABF89309-BD90-406D-8F11-6D24A252FD41}"/>
          </ac:spMkLst>
        </pc:spChg>
        <pc:spChg chg="add mod">
          <ac:chgData name="Schertzing, Nancy" userId="2970b522-597a-462b-a710-ecaf09241dc3" providerId="ADAL" clId="{5C251F77-8D2F-4E4B-9315-1943FAB7A53F}" dt="2022-10-07T13:44:19.742" v="2391"/>
          <ac:spMkLst>
            <pc:docMk/>
            <pc:sldMk cId="2920416544" sldId="263"/>
            <ac:spMk id="4" creationId="{E954A0BA-9266-4CCF-88B8-6A61666DB3A5}"/>
          </ac:spMkLst>
        </pc:spChg>
      </pc:sldChg>
      <pc:sldChg chg="addSp delSp modSp new mod setBg delDesignElem">
        <pc:chgData name="Schertzing, Nancy" userId="2970b522-597a-462b-a710-ecaf09241dc3" providerId="ADAL" clId="{5C251F77-8D2F-4E4B-9315-1943FAB7A53F}" dt="2022-10-07T18:48:04.881" v="3910" actId="20577"/>
        <pc:sldMkLst>
          <pc:docMk/>
          <pc:sldMk cId="2305269874" sldId="264"/>
        </pc:sldMkLst>
        <pc:spChg chg="mod">
          <ac:chgData name="Schertzing, Nancy" userId="2970b522-597a-462b-a710-ecaf09241dc3" providerId="ADAL" clId="{5C251F77-8D2F-4E4B-9315-1943FAB7A53F}" dt="2022-10-03T21:53:52.978" v="2383" actId="14100"/>
          <ac:spMkLst>
            <pc:docMk/>
            <pc:sldMk cId="2305269874" sldId="264"/>
            <ac:spMk id="2" creationId="{2E555515-8026-4E6F-ABDC-79E25B3F6717}"/>
          </ac:spMkLst>
        </pc:spChg>
        <pc:spChg chg="del mod">
          <ac:chgData name="Schertzing, Nancy" userId="2970b522-597a-462b-a710-ecaf09241dc3" providerId="ADAL" clId="{5C251F77-8D2F-4E4B-9315-1943FAB7A53F}" dt="2022-10-03T21:45:46.036" v="1729" actId="26606"/>
          <ac:spMkLst>
            <pc:docMk/>
            <pc:sldMk cId="2305269874" sldId="264"/>
            <ac:spMk id="3" creationId="{E98DEE73-24CB-4782-BABA-4894D4FA5F84}"/>
          </ac:spMkLst>
        </pc:spChg>
        <pc:spChg chg="add mod">
          <ac:chgData name="Schertzing, Nancy" userId="2970b522-597a-462b-a710-ecaf09241dc3" providerId="ADAL" clId="{5C251F77-8D2F-4E4B-9315-1943FAB7A53F}" dt="2022-10-07T13:44:25.281" v="2392"/>
          <ac:spMkLst>
            <pc:docMk/>
            <pc:sldMk cId="2305269874" sldId="264"/>
            <ac:spMk id="4" creationId="{2A589E4D-A954-494C-BC2A-D2B82BE80D67}"/>
          </ac:spMkLst>
        </pc:spChg>
        <pc:spChg chg="add del mod">
          <ac:chgData name="Schertzing, Nancy" userId="2970b522-597a-462b-a710-ecaf09241dc3" providerId="ADAL" clId="{5C251F77-8D2F-4E4B-9315-1943FAB7A53F}" dt="2022-10-03T21:53:39.591" v="2381"/>
          <ac:spMkLst>
            <pc:docMk/>
            <pc:sldMk cId="2305269874" sldId="264"/>
            <ac:spMk id="4" creationId="{5769CCDC-FB37-4D95-B752-E37E9148D37B}"/>
          </ac:spMkLst>
        </pc:spChg>
        <pc:spChg chg="add del mod">
          <ac:chgData name="Schertzing, Nancy" userId="2970b522-597a-462b-a710-ecaf09241dc3" providerId="ADAL" clId="{5C251F77-8D2F-4E4B-9315-1943FAB7A53F}" dt="2022-10-03T21:53:39.591" v="2381"/>
          <ac:spMkLst>
            <pc:docMk/>
            <pc:sldMk cId="2305269874" sldId="264"/>
            <ac:spMk id="6" creationId="{45AF758F-22C1-4686-ACC4-D33257C64FE9}"/>
          </ac:spMkLst>
        </pc:spChg>
        <pc:spChg chg="add del">
          <ac:chgData name="Schertzing, Nancy" userId="2970b522-597a-462b-a710-ecaf09241dc3" providerId="ADAL" clId="{5C251F77-8D2F-4E4B-9315-1943FAB7A53F}" dt="2022-10-03T21:53:39.591" v="2381"/>
          <ac:spMkLst>
            <pc:docMk/>
            <pc:sldMk cId="2305269874" sldId="264"/>
            <ac:spMk id="9" creationId="{07E773EB-1EC1-4E49-9DE2-E6F460497242}"/>
          </ac:spMkLst>
        </pc:spChg>
        <pc:graphicFrameChg chg="add mod">
          <ac:chgData name="Schertzing, Nancy" userId="2970b522-597a-462b-a710-ecaf09241dc3" providerId="ADAL" clId="{5C251F77-8D2F-4E4B-9315-1943FAB7A53F}" dt="2022-10-07T18:48:04.881" v="3910" actId="20577"/>
          <ac:graphicFrameMkLst>
            <pc:docMk/>
            <pc:sldMk cId="2305269874" sldId="264"/>
            <ac:graphicFrameMk id="5" creationId="{B2D7936B-1ADB-29C2-E99A-D9D7ECE28100}"/>
          </ac:graphicFrameMkLst>
        </pc:graphicFrameChg>
      </pc:sldChg>
      <pc:sldChg chg="addSp modSp new mod">
        <pc:chgData name="Schertzing, Nancy" userId="2970b522-597a-462b-a710-ecaf09241dc3" providerId="ADAL" clId="{5C251F77-8D2F-4E4B-9315-1943FAB7A53F}" dt="2022-10-07T13:44:33.196" v="2393"/>
        <pc:sldMkLst>
          <pc:docMk/>
          <pc:sldMk cId="1708935818" sldId="265"/>
        </pc:sldMkLst>
        <pc:spChg chg="mod">
          <ac:chgData name="Schertzing, Nancy" userId="2970b522-597a-462b-a710-ecaf09241dc3" providerId="ADAL" clId="{5C251F77-8D2F-4E4B-9315-1943FAB7A53F}" dt="2022-10-03T21:52:39.812" v="2378" actId="1076"/>
          <ac:spMkLst>
            <pc:docMk/>
            <pc:sldMk cId="1708935818" sldId="265"/>
            <ac:spMk id="2" creationId="{06C4B893-1799-473E-AF8F-1895D7E854E5}"/>
          </ac:spMkLst>
        </pc:spChg>
        <pc:spChg chg="mod">
          <ac:chgData name="Schertzing, Nancy" userId="2970b522-597a-462b-a710-ecaf09241dc3" providerId="ADAL" clId="{5C251F77-8D2F-4E4B-9315-1943FAB7A53F}" dt="2022-10-03T21:52:44.843" v="2379" actId="14100"/>
          <ac:spMkLst>
            <pc:docMk/>
            <pc:sldMk cId="1708935818" sldId="265"/>
            <ac:spMk id="3" creationId="{2B4B9B05-3403-4124-B374-385079BE9576}"/>
          </ac:spMkLst>
        </pc:spChg>
        <pc:spChg chg="add mod">
          <ac:chgData name="Schertzing, Nancy" userId="2970b522-597a-462b-a710-ecaf09241dc3" providerId="ADAL" clId="{5C251F77-8D2F-4E4B-9315-1943FAB7A53F}" dt="2022-10-07T13:44:33.196" v="2393"/>
          <ac:spMkLst>
            <pc:docMk/>
            <pc:sldMk cId="1708935818" sldId="265"/>
            <ac:spMk id="4" creationId="{E2A70F63-252D-4FA2-864B-97614C86FFA4}"/>
          </ac:spMkLst>
        </pc:spChg>
      </pc:sldChg>
      <pc:sldChg chg="modSp new mod">
        <pc:chgData name="Schertzing, Nancy" userId="2970b522-597a-462b-a710-ecaf09241dc3" providerId="ADAL" clId="{5C251F77-8D2F-4E4B-9315-1943FAB7A53F}" dt="2022-10-07T18:47:33.173" v="3891" actId="20577"/>
        <pc:sldMkLst>
          <pc:docMk/>
          <pc:sldMk cId="1930373603" sldId="266"/>
        </pc:sldMkLst>
        <pc:spChg chg="mod">
          <ac:chgData name="Schertzing, Nancy" userId="2970b522-597a-462b-a710-ecaf09241dc3" providerId="ADAL" clId="{5C251F77-8D2F-4E4B-9315-1943FAB7A53F}" dt="2022-10-07T18:40:28.593" v="3742" actId="20577"/>
          <ac:spMkLst>
            <pc:docMk/>
            <pc:sldMk cId="1930373603" sldId="266"/>
            <ac:spMk id="2" creationId="{D74BDD82-97E6-489F-85F7-DD001C7F7242}"/>
          </ac:spMkLst>
        </pc:spChg>
        <pc:spChg chg="mod">
          <ac:chgData name="Schertzing, Nancy" userId="2970b522-597a-462b-a710-ecaf09241dc3" providerId="ADAL" clId="{5C251F77-8D2F-4E4B-9315-1943FAB7A53F}" dt="2022-10-07T18:47:33.173" v="3891" actId="20577"/>
          <ac:spMkLst>
            <pc:docMk/>
            <pc:sldMk cId="1930373603" sldId="266"/>
            <ac:spMk id="3" creationId="{E61EED1E-E57A-4E21-BA65-7104F24CB3D3}"/>
          </ac:spMkLst>
        </pc:spChg>
      </pc:sldChg>
      <pc:sldChg chg="addSp modSp mod">
        <pc:chgData name="Schertzing, Nancy" userId="2970b522-597a-462b-a710-ecaf09241dc3" providerId="ADAL" clId="{5C251F77-8D2F-4E4B-9315-1943FAB7A53F}" dt="2022-10-07T19:53:48.397" v="4047" actId="1076"/>
        <pc:sldMkLst>
          <pc:docMk/>
          <pc:sldMk cId="2177168721" sldId="267"/>
        </pc:sldMkLst>
        <pc:spChg chg="mod">
          <ac:chgData name="Schertzing, Nancy" userId="2970b522-597a-462b-a710-ecaf09241dc3" providerId="ADAL" clId="{5C251F77-8D2F-4E4B-9315-1943FAB7A53F}" dt="2022-10-07T19:53:48.397" v="4047" actId="1076"/>
          <ac:spMkLst>
            <pc:docMk/>
            <pc:sldMk cId="2177168721" sldId="267"/>
            <ac:spMk id="3" creationId="{AAE4BD00-63D3-4809-8607-6CAC0511C411}"/>
          </ac:spMkLst>
        </pc:spChg>
        <pc:picChg chg="add mod">
          <ac:chgData name="Schertzing, Nancy" userId="2970b522-597a-462b-a710-ecaf09241dc3" providerId="ADAL" clId="{5C251F77-8D2F-4E4B-9315-1943FAB7A53F}" dt="2022-10-07T19:53:37.723" v="4045" actId="1076"/>
          <ac:picMkLst>
            <pc:docMk/>
            <pc:sldMk cId="2177168721" sldId="267"/>
            <ac:picMk id="5" creationId="{EA1CA3CC-FF54-45BD-9EEB-11A2BEB5E8B0}"/>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19C02E-CABA-4856-B99A-8D9085CE0856}"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C9E70F0D-3778-42FD-BE30-3DA41A37D145}">
      <dgm:prSet/>
      <dgm:spPr/>
      <dgm:t>
        <a:bodyPr/>
        <a:lstStyle/>
        <a:p>
          <a:r>
            <a:rPr lang="en-US"/>
            <a:t>Group the Needs into general categories—there should be duplicates and some with similar meanings.</a:t>
          </a:r>
        </a:p>
      </dgm:t>
    </dgm:pt>
    <dgm:pt modelId="{16C2ADE9-1C1A-4297-9791-F3D896D3A4EC}" type="parTrans" cxnId="{4E56D376-09DB-404E-B85A-7CE251E5A87B}">
      <dgm:prSet/>
      <dgm:spPr/>
      <dgm:t>
        <a:bodyPr/>
        <a:lstStyle/>
        <a:p>
          <a:endParaRPr lang="en-US"/>
        </a:p>
      </dgm:t>
    </dgm:pt>
    <dgm:pt modelId="{01FFD1D9-C729-48F1-B857-E9800AC05152}" type="sibTrans" cxnId="{4E56D376-09DB-404E-B85A-7CE251E5A87B}">
      <dgm:prSet/>
      <dgm:spPr/>
      <dgm:t>
        <a:bodyPr/>
        <a:lstStyle/>
        <a:p>
          <a:endParaRPr lang="en-US"/>
        </a:p>
      </dgm:t>
    </dgm:pt>
    <dgm:pt modelId="{905BF2FF-0CC4-4748-B03F-0CA3BB7DD4F5}">
      <dgm:prSet/>
      <dgm:spPr/>
      <dgm:t>
        <a:bodyPr/>
        <a:lstStyle/>
        <a:p>
          <a:r>
            <a:rPr lang="en-US"/>
            <a:t>When you have the Needs laid out by category or type, go through the list of Gifts and try to match them with the Needs.</a:t>
          </a:r>
        </a:p>
      </dgm:t>
    </dgm:pt>
    <dgm:pt modelId="{0821C25D-8E1C-4D7C-8F25-BBC3F496FEF2}" type="parTrans" cxnId="{35BC5C88-349E-4884-84F3-570AC14B91F6}">
      <dgm:prSet/>
      <dgm:spPr/>
      <dgm:t>
        <a:bodyPr/>
        <a:lstStyle/>
        <a:p>
          <a:endParaRPr lang="en-US"/>
        </a:p>
      </dgm:t>
    </dgm:pt>
    <dgm:pt modelId="{BE19C684-3FC6-4F60-B12C-6CD88C1D3CFE}" type="sibTrans" cxnId="{35BC5C88-349E-4884-84F3-570AC14B91F6}">
      <dgm:prSet/>
      <dgm:spPr/>
      <dgm:t>
        <a:bodyPr/>
        <a:lstStyle/>
        <a:p>
          <a:endParaRPr lang="en-US"/>
        </a:p>
      </dgm:t>
    </dgm:pt>
    <dgm:pt modelId="{BB822A95-B427-45B3-A9CB-0EA8A0F6BE96}" type="pres">
      <dgm:prSet presAssocID="{A519C02E-CABA-4856-B99A-8D9085CE0856}" presName="root" presStyleCnt="0">
        <dgm:presLayoutVars>
          <dgm:dir/>
          <dgm:resizeHandles val="exact"/>
        </dgm:presLayoutVars>
      </dgm:prSet>
      <dgm:spPr/>
    </dgm:pt>
    <dgm:pt modelId="{233960A9-375F-4811-A69D-84796C83367A}" type="pres">
      <dgm:prSet presAssocID="{C9E70F0D-3778-42FD-BE30-3DA41A37D145}" presName="compNode" presStyleCnt="0"/>
      <dgm:spPr/>
    </dgm:pt>
    <dgm:pt modelId="{5BECA5EC-C081-4A79-AFF6-0220B62321E7}" type="pres">
      <dgm:prSet presAssocID="{C9E70F0D-3778-42FD-BE30-3DA41A37D14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lowchart"/>
        </a:ext>
      </dgm:extLst>
    </dgm:pt>
    <dgm:pt modelId="{E01FE457-79D5-4566-97C8-237EB9ADB84A}" type="pres">
      <dgm:prSet presAssocID="{C9E70F0D-3778-42FD-BE30-3DA41A37D145}" presName="spaceRect" presStyleCnt="0"/>
      <dgm:spPr/>
    </dgm:pt>
    <dgm:pt modelId="{5E22D9E4-1E2D-47C2-87A3-A928D6A2650E}" type="pres">
      <dgm:prSet presAssocID="{C9E70F0D-3778-42FD-BE30-3DA41A37D145}" presName="textRect" presStyleLbl="revTx" presStyleIdx="0" presStyleCnt="2">
        <dgm:presLayoutVars>
          <dgm:chMax val="1"/>
          <dgm:chPref val="1"/>
        </dgm:presLayoutVars>
      </dgm:prSet>
      <dgm:spPr/>
    </dgm:pt>
    <dgm:pt modelId="{1BAF6C34-B040-4371-8847-EA01045B83BE}" type="pres">
      <dgm:prSet presAssocID="{01FFD1D9-C729-48F1-B857-E9800AC05152}" presName="sibTrans" presStyleCnt="0"/>
      <dgm:spPr/>
    </dgm:pt>
    <dgm:pt modelId="{84B1F9D8-BA8C-492E-8F7E-A95C38862DA2}" type="pres">
      <dgm:prSet presAssocID="{905BF2FF-0CC4-4748-B03F-0CA3BB7DD4F5}" presName="compNode" presStyleCnt="0"/>
      <dgm:spPr/>
    </dgm:pt>
    <dgm:pt modelId="{70EDD3C4-7D19-4E26-B0C4-FD3E00E6266C}" type="pres">
      <dgm:prSet presAssocID="{905BF2FF-0CC4-4748-B03F-0CA3BB7DD4F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w"/>
        </a:ext>
      </dgm:extLst>
    </dgm:pt>
    <dgm:pt modelId="{C3602D19-A6E1-41DD-99E6-B2E6E87756BA}" type="pres">
      <dgm:prSet presAssocID="{905BF2FF-0CC4-4748-B03F-0CA3BB7DD4F5}" presName="spaceRect" presStyleCnt="0"/>
      <dgm:spPr/>
    </dgm:pt>
    <dgm:pt modelId="{9143ADED-CEB1-489F-B95F-DEA15B17B1AB}" type="pres">
      <dgm:prSet presAssocID="{905BF2FF-0CC4-4748-B03F-0CA3BB7DD4F5}" presName="textRect" presStyleLbl="revTx" presStyleIdx="1" presStyleCnt="2">
        <dgm:presLayoutVars>
          <dgm:chMax val="1"/>
          <dgm:chPref val="1"/>
        </dgm:presLayoutVars>
      </dgm:prSet>
      <dgm:spPr/>
    </dgm:pt>
  </dgm:ptLst>
  <dgm:cxnLst>
    <dgm:cxn modelId="{7036AE1A-637A-40FC-892A-DA578BD1D1A8}" type="presOf" srcId="{A519C02E-CABA-4856-B99A-8D9085CE0856}" destId="{BB822A95-B427-45B3-A9CB-0EA8A0F6BE96}" srcOrd="0" destOrd="0" presId="urn:microsoft.com/office/officeart/2018/2/layout/IconLabelList"/>
    <dgm:cxn modelId="{77BEDE1F-1162-4315-BECA-621D567A3CBF}" type="presOf" srcId="{C9E70F0D-3778-42FD-BE30-3DA41A37D145}" destId="{5E22D9E4-1E2D-47C2-87A3-A928D6A2650E}" srcOrd="0" destOrd="0" presId="urn:microsoft.com/office/officeart/2018/2/layout/IconLabelList"/>
    <dgm:cxn modelId="{4E56D376-09DB-404E-B85A-7CE251E5A87B}" srcId="{A519C02E-CABA-4856-B99A-8D9085CE0856}" destId="{C9E70F0D-3778-42FD-BE30-3DA41A37D145}" srcOrd="0" destOrd="0" parTransId="{16C2ADE9-1C1A-4297-9791-F3D896D3A4EC}" sibTransId="{01FFD1D9-C729-48F1-B857-E9800AC05152}"/>
    <dgm:cxn modelId="{35BC5C88-349E-4884-84F3-570AC14B91F6}" srcId="{A519C02E-CABA-4856-B99A-8D9085CE0856}" destId="{905BF2FF-0CC4-4748-B03F-0CA3BB7DD4F5}" srcOrd="1" destOrd="0" parTransId="{0821C25D-8E1C-4D7C-8F25-BBC3F496FEF2}" sibTransId="{BE19C684-3FC6-4F60-B12C-6CD88C1D3CFE}"/>
    <dgm:cxn modelId="{32375395-EB5F-47B4-9204-A37446024041}" type="presOf" srcId="{905BF2FF-0CC4-4748-B03F-0CA3BB7DD4F5}" destId="{9143ADED-CEB1-489F-B95F-DEA15B17B1AB}" srcOrd="0" destOrd="0" presId="urn:microsoft.com/office/officeart/2018/2/layout/IconLabelList"/>
    <dgm:cxn modelId="{3AB2E58C-807F-4617-99DB-A060FDFAA53E}" type="presParOf" srcId="{BB822A95-B427-45B3-A9CB-0EA8A0F6BE96}" destId="{233960A9-375F-4811-A69D-84796C83367A}" srcOrd="0" destOrd="0" presId="urn:microsoft.com/office/officeart/2018/2/layout/IconLabelList"/>
    <dgm:cxn modelId="{EE5532E6-8B04-4EF4-85A2-CFB25E2E10BA}" type="presParOf" srcId="{233960A9-375F-4811-A69D-84796C83367A}" destId="{5BECA5EC-C081-4A79-AFF6-0220B62321E7}" srcOrd="0" destOrd="0" presId="urn:microsoft.com/office/officeart/2018/2/layout/IconLabelList"/>
    <dgm:cxn modelId="{F050E292-FFFF-4AEE-987A-1DD519CD2210}" type="presParOf" srcId="{233960A9-375F-4811-A69D-84796C83367A}" destId="{E01FE457-79D5-4566-97C8-237EB9ADB84A}" srcOrd="1" destOrd="0" presId="urn:microsoft.com/office/officeart/2018/2/layout/IconLabelList"/>
    <dgm:cxn modelId="{673638E8-BD48-4344-B1B9-F72D771BE3D6}" type="presParOf" srcId="{233960A9-375F-4811-A69D-84796C83367A}" destId="{5E22D9E4-1E2D-47C2-87A3-A928D6A2650E}" srcOrd="2" destOrd="0" presId="urn:microsoft.com/office/officeart/2018/2/layout/IconLabelList"/>
    <dgm:cxn modelId="{92F84BA3-B4EE-48E8-9FBE-682E7599E4B1}" type="presParOf" srcId="{BB822A95-B427-45B3-A9CB-0EA8A0F6BE96}" destId="{1BAF6C34-B040-4371-8847-EA01045B83BE}" srcOrd="1" destOrd="0" presId="urn:microsoft.com/office/officeart/2018/2/layout/IconLabelList"/>
    <dgm:cxn modelId="{03B41C00-B74A-4D42-8E68-5003F0E7638F}" type="presParOf" srcId="{BB822A95-B427-45B3-A9CB-0EA8A0F6BE96}" destId="{84B1F9D8-BA8C-492E-8F7E-A95C38862DA2}" srcOrd="2" destOrd="0" presId="urn:microsoft.com/office/officeart/2018/2/layout/IconLabelList"/>
    <dgm:cxn modelId="{416441D8-A0F0-4648-B3C8-57CA52ABD494}" type="presParOf" srcId="{84B1F9D8-BA8C-492E-8F7E-A95C38862DA2}" destId="{70EDD3C4-7D19-4E26-B0C4-FD3E00E6266C}" srcOrd="0" destOrd="0" presId="urn:microsoft.com/office/officeart/2018/2/layout/IconLabelList"/>
    <dgm:cxn modelId="{1CE34310-DC92-4908-BDF6-8DFD4DA11F4D}" type="presParOf" srcId="{84B1F9D8-BA8C-492E-8F7E-A95C38862DA2}" destId="{C3602D19-A6E1-41DD-99E6-B2E6E87756BA}" srcOrd="1" destOrd="0" presId="urn:microsoft.com/office/officeart/2018/2/layout/IconLabelList"/>
    <dgm:cxn modelId="{6E6B64C0-3C5F-4277-A813-56F73FE90A23}" type="presParOf" srcId="{84B1F9D8-BA8C-492E-8F7E-A95C38862DA2}" destId="{9143ADED-CEB1-489F-B95F-DEA15B17B1AB}"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581D8F-7D93-4B64-B805-0AC13D1F2984}" type="doc">
      <dgm:prSet loTypeId="urn:microsoft.com/office/officeart/2016/7/layout/BasicLinearProcessNumbered" loCatId="process" qsTypeId="urn:microsoft.com/office/officeart/2005/8/quickstyle/simple1" qsCatId="simple" csTypeId="urn:microsoft.com/office/officeart/2005/8/colors/colorful1" csCatId="colorful" phldr="1"/>
      <dgm:spPr/>
      <dgm:t>
        <a:bodyPr/>
        <a:lstStyle/>
        <a:p>
          <a:endParaRPr lang="en-US"/>
        </a:p>
      </dgm:t>
    </dgm:pt>
    <dgm:pt modelId="{5918174C-B59C-487B-9C40-E6EA0ABE3D61}">
      <dgm:prSet custT="1"/>
      <dgm:spPr/>
      <dgm:t>
        <a:bodyPr/>
        <a:lstStyle/>
        <a:p>
          <a:r>
            <a:rPr lang="en-US" sz="1200" dirty="0"/>
            <a:t>Using the talking piece, ask every participant to say if they agree that this lays out how you all will treat each other and operate in circle.</a:t>
          </a:r>
        </a:p>
      </dgm:t>
    </dgm:pt>
    <dgm:pt modelId="{4B96D4CA-86A7-4804-B952-F36844023A1F}" type="parTrans" cxnId="{2AB82C7F-F54D-4F37-A064-1AFE03C7B57E}">
      <dgm:prSet/>
      <dgm:spPr/>
      <dgm:t>
        <a:bodyPr/>
        <a:lstStyle/>
        <a:p>
          <a:endParaRPr lang="en-US"/>
        </a:p>
      </dgm:t>
    </dgm:pt>
    <dgm:pt modelId="{1EDD33A8-80B0-4DD7-861A-288E90C4C3AB}" type="sibTrans" cxnId="{2AB82C7F-F54D-4F37-A064-1AFE03C7B57E}">
      <dgm:prSet phldrT="1" phldr="0"/>
      <dgm:spPr/>
      <dgm:t>
        <a:bodyPr/>
        <a:lstStyle/>
        <a:p>
          <a:r>
            <a:rPr lang="en-US"/>
            <a:t>1</a:t>
          </a:r>
        </a:p>
      </dgm:t>
    </dgm:pt>
    <dgm:pt modelId="{182816E6-F70B-485E-A74B-9D5978C52C31}">
      <dgm:prSet custT="1"/>
      <dgm:spPr/>
      <dgm:t>
        <a:bodyPr/>
        <a:lstStyle/>
        <a:p>
          <a:r>
            <a:rPr lang="en-US" sz="1200" dirty="0"/>
            <a:t>If anyone disagrees with any element, suspend the talking piece and discuss that point until everyone agrees on new wording or deleting the contested language.</a:t>
          </a:r>
        </a:p>
      </dgm:t>
    </dgm:pt>
    <dgm:pt modelId="{6391BDBA-F53F-47EB-87E3-E2C9601680C4}" type="parTrans" cxnId="{D920D96D-25CF-49F8-8916-1AFC552BFBDE}">
      <dgm:prSet/>
      <dgm:spPr/>
      <dgm:t>
        <a:bodyPr/>
        <a:lstStyle/>
        <a:p>
          <a:endParaRPr lang="en-US"/>
        </a:p>
      </dgm:t>
    </dgm:pt>
    <dgm:pt modelId="{85D6E13D-B6E5-47DC-88ED-668D34447D48}" type="sibTrans" cxnId="{D920D96D-25CF-49F8-8916-1AFC552BFBDE}">
      <dgm:prSet phldrT="2" phldr="0"/>
      <dgm:spPr/>
      <dgm:t>
        <a:bodyPr/>
        <a:lstStyle/>
        <a:p>
          <a:r>
            <a:rPr lang="en-US"/>
            <a:t>2</a:t>
          </a:r>
        </a:p>
      </dgm:t>
    </dgm:pt>
    <dgm:pt modelId="{A5083764-7159-43F6-B165-5C739F4544CA}">
      <dgm:prSet custT="1"/>
      <dgm:spPr/>
      <dgm:t>
        <a:bodyPr/>
        <a:lstStyle/>
        <a:p>
          <a:r>
            <a:rPr lang="en-US" sz="1200" dirty="0"/>
            <a:t>Once everyone agrees, post the document or list on the classroom wall near your circle space so you can refer to it when needed.</a:t>
          </a:r>
        </a:p>
      </dgm:t>
    </dgm:pt>
    <dgm:pt modelId="{C9352E17-3A47-498B-9AE6-14C6050A582D}" type="parTrans" cxnId="{70C47EB8-C910-4A5B-B86C-3CA1040B90C3}">
      <dgm:prSet/>
      <dgm:spPr/>
      <dgm:t>
        <a:bodyPr/>
        <a:lstStyle/>
        <a:p>
          <a:endParaRPr lang="en-US"/>
        </a:p>
      </dgm:t>
    </dgm:pt>
    <dgm:pt modelId="{A6416552-DC98-4C1A-B2B5-F4F459BD2327}" type="sibTrans" cxnId="{70C47EB8-C910-4A5B-B86C-3CA1040B90C3}">
      <dgm:prSet phldrT="3" phldr="0"/>
      <dgm:spPr/>
      <dgm:t>
        <a:bodyPr/>
        <a:lstStyle/>
        <a:p>
          <a:r>
            <a:rPr lang="en-US"/>
            <a:t>3</a:t>
          </a:r>
        </a:p>
      </dgm:t>
    </dgm:pt>
    <dgm:pt modelId="{E9AD6677-14D4-4D7C-9AE8-25827550A87A}" type="pres">
      <dgm:prSet presAssocID="{1B581D8F-7D93-4B64-B805-0AC13D1F2984}" presName="Name0" presStyleCnt="0">
        <dgm:presLayoutVars>
          <dgm:animLvl val="lvl"/>
          <dgm:resizeHandles val="exact"/>
        </dgm:presLayoutVars>
      </dgm:prSet>
      <dgm:spPr/>
    </dgm:pt>
    <dgm:pt modelId="{58CF7CE4-D9EC-4AC0-8CE8-D8191F8ECB8E}" type="pres">
      <dgm:prSet presAssocID="{5918174C-B59C-487B-9C40-E6EA0ABE3D61}" presName="compositeNode" presStyleCnt="0">
        <dgm:presLayoutVars>
          <dgm:bulletEnabled val="1"/>
        </dgm:presLayoutVars>
      </dgm:prSet>
      <dgm:spPr/>
    </dgm:pt>
    <dgm:pt modelId="{E389CF00-C0D0-45AA-AEDF-6F9F72602FB1}" type="pres">
      <dgm:prSet presAssocID="{5918174C-B59C-487B-9C40-E6EA0ABE3D61}" presName="bgRect" presStyleLbl="bgAccFollowNode1" presStyleIdx="0" presStyleCnt="3"/>
      <dgm:spPr/>
    </dgm:pt>
    <dgm:pt modelId="{D9E42B67-7BE1-4051-98B6-D99C852C0FE8}" type="pres">
      <dgm:prSet presAssocID="{1EDD33A8-80B0-4DD7-861A-288E90C4C3AB}" presName="sibTransNodeCircle" presStyleLbl="alignNode1" presStyleIdx="0" presStyleCnt="6">
        <dgm:presLayoutVars>
          <dgm:chMax val="0"/>
          <dgm:bulletEnabled/>
        </dgm:presLayoutVars>
      </dgm:prSet>
      <dgm:spPr/>
    </dgm:pt>
    <dgm:pt modelId="{2D82F954-FDB4-4024-8BE7-6FE746DB2879}" type="pres">
      <dgm:prSet presAssocID="{5918174C-B59C-487B-9C40-E6EA0ABE3D61}" presName="bottomLine" presStyleLbl="alignNode1" presStyleIdx="1" presStyleCnt="6">
        <dgm:presLayoutVars/>
      </dgm:prSet>
      <dgm:spPr/>
    </dgm:pt>
    <dgm:pt modelId="{D12BCE42-78D5-4FA9-B9B6-8E57A3195D23}" type="pres">
      <dgm:prSet presAssocID="{5918174C-B59C-487B-9C40-E6EA0ABE3D61}" presName="nodeText" presStyleLbl="bgAccFollowNode1" presStyleIdx="0" presStyleCnt="3">
        <dgm:presLayoutVars>
          <dgm:bulletEnabled val="1"/>
        </dgm:presLayoutVars>
      </dgm:prSet>
      <dgm:spPr/>
    </dgm:pt>
    <dgm:pt modelId="{EB480D50-2654-473F-BCE2-3D6F11986289}" type="pres">
      <dgm:prSet presAssocID="{1EDD33A8-80B0-4DD7-861A-288E90C4C3AB}" presName="sibTrans" presStyleCnt="0"/>
      <dgm:spPr/>
    </dgm:pt>
    <dgm:pt modelId="{08E29A42-DF45-498D-921A-1E9BD3B2D707}" type="pres">
      <dgm:prSet presAssocID="{182816E6-F70B-485E-A74B-9D5978C52C31}" presName="compositeNode" presStyleCnt="0">
        <dgm:presLayoutVars>
          <dgm:bulletEnabled val="1"/>
        </dgm:presLayoutVars>
      </dgm:prSet>
      <dgm:spPr/>
    </dgm:pt>
    <dgm:pt modelId="{2373C634-8422-44C9-B025-2A58C9F5F33F}" type="pres">
      <dgm:prSet presAssocID="{182816E6-F70B-485E-A74B-9D5978C52C31}" presName="bgRect" presStyleLbl="bgAccFollowNode1" presStyleIdx="1" presStyleCnt="3"/>
      <dgm:spPr/>
    </dgm:pt>
    <dgm:pt modelId="{7367478E-B11B-4287-8D51-4DDE5095AEB7}" type="pres">
      <dgm:prSet presAssocID="{85D6E13D-B6E5-47DC-88ED-668D34447D48}" presName="sibTransNodeCircle" presStyleLbl="alignNode1" presStyleIdx="2" presStyleCnt="6">
        <dgm:presLayoutVars>
          <dgm:chMax val="0"/>
          <dgm:bulletEnabled/>
        </dgm:presLayoutVars>
      </dgm:prSet>
      <dgm:spPr/>
    </dgm:pt>
    <dgm:pt modelId="{49C4E238-DA2A-48BD-9C8D-F11867E180DF}" type="pres">
      <dgm:prSet presAssocID="{182816E6-F70B-485E-A74B-9D5978C52C31}" presName="bottomLine" presStyleLbl="alignNode1" presStyleIdx="3" presStyleCnt="6">
        <dgm:presLayoutVars/>
      </dgm:prSet>
      <dgm:spPr/>
    </dgm:pt>
    <dgm:pt modelId="{734AE0FA-5B6B-4F3D-88B0-63B9F07AFF76}" type="pres">
      <dgm:prSet presAssocID="{182816E6-F70B-485E-A74B-9D5978C52C31}" presName="nodeText" presStyleLbl="bgAccFollowNode1" presStyleIdx="1" presStyleCnt="3">
        <dgm:presLayoutVars>
          <dgm:bulletEnabled val="1"/>
        </dgm:presLayoutVars>
      </dgm:prSet>
      <dgm:spPr/>
    </dgm:pt>
    <dgm:pt modelId="{28AC3789-000C-4DF6-9BD6-3891198428A8}" type="pres">
      <dgm:prSet presAssocID="{85D6E13D-B6E5-47DC-88ED-668D34447D48}" presName="sibTrans" presStyleCnt="0"/>
      <dgm:spPr/>
    </dgm:pt>
    <dgm:pt modelId="{9F4B0B05-2B9D-41C4-A411-B7A909294D94}" type="pres">
      <dgm:prSet presAssocID="{A5083764-7159-43F6-B165-5C739F4544CA}" presName="compositeNode" presStyleCnt="0">
        <dgm:presLayoutVars>
          <dgm:bulletEnabled val="1"/>
        </dgm:presLayoutVars>
      </dgm:prSet>
      <dgm:spPr/>
    </dgm:pt>
    <dgm:pt modelId="{E0CCB17E-302D-4B8A-87AA-1847AE03E633}" type="pres">
      <dgm:prSet presAssocID="{A5083764-7159-43F6-B165-5C739F4544CA}" presName="bgRect" presStyleLbl="bgAccFollowNode1" presStyleIdx="2" presStyleCnt="3"/>
      <dgm:spPr/>
    </dgm:pt>
    <dgm:pt modelId="{8B84EDA9-E319-44A4-B2D3-894B466CD278}" type="pres">
      <dgm:prSet presAssocID="{A6416552-DC98-4C1A-B2B5-F4F459BD2327}" presName="sibTransNodeCircle" presStyleLbl="alignNode1" presStyleIdx="4" presStyleCnt="6">
        <dgm:presLayoutVars>
          <dgm:chMax val="0"/>
          <dgm:bulletEnabled/>
        </dgm:presLayoutVars>
      </dgm:prSet>
      <dgm:spPr/>
    </dgm:pt>
    <dgm:pt modelId="{9FD09EB5-7B77-4A22-B916-DF0566383730}" type="pres">
      <dgm:prSet presAssocID="{A5083764-7159-43F6-B165-5C739F4544CA}" presName="bottomLine" presStyleLbl="alignNode1" presStyleIdx="5" presStyleCnt="6">
        <dgm:presLayoutVars/>
      </dgm:prSet>
      <dgm:spPr/>
    </dgm:pt>
    <dgm:pt modelId="{8765B05C-B187-4D4C-9D24-2B183EC2D7D7}" type="pres">
      <dgm:prSet presAssocID="{A5083764-7159-43F6-B165-5C739F4544CA}" presName="nodeText" presStyleLbl="bgAccFollowNode1" presStyleIdx="2" presStyleCnt="3">
        <dgm:presLayoutVars>
          <dgm:bulletEnabled val="1"/>
        </dgm:presLayoutVars>
      </dgm:prSet>
      <dgm:spPr/>
    </dgm:pt>
  </dgm:ptLst>
  <dgm:cxnLst>
    <dgm:cxn modelId="{0EB59515-C618-480F-89B6-AD11E9B26AFC}" type="presOf" srcId="{5918174C-B59C-487B-9C40-E6EA0ABE3D61}" destId="{E389CF00-C0D0-45AA-AEDF-6F9F72602FB1}" srcOrd="0" destOrd="0" presId="urn:microsoft.com/office/officeart/2016/7/layout/BasicLinearProcessNumbered"/>
    <dgm:cxn modelId="{D920D96D-25CF-49F8-8916-1AFC552BFBDE}" srcId="{1B581D8F-7D93-4B64-B805-0AC13D1F2984}" destId="{182816E6-F70B-485E-A74B-9D5978C52C31}" srcOrd="1" destOrd="0" parTransId="{6391BDBA-F53F-47EB-87E3-E2C9601680C4}" sibTransId="{85D6E13D-B6E5-47DC-88ED-668D34447D48}"/>
    <dgm:cxn modelId="{55BBE26E-381B-427E-94DE-080C61B25155}" type="presOf" srcId="{182816E6-F70B-485E-A74B-9D5978C52C31}" destId="{734AE0FA-5B6B-4F3D-88B0-63B9F07AFF76}" srcOrd="1" destOrd="0" presId="urn:microsoft.com/office/officeart/2016/7/layout/BasicLinearProcessNumbered"/>
    <dgm:cxn modelId="{46EAAC70-D57A-49E5-831F-6D8E0DD3E5A2}" type="presOf" srcId="{5918174C-B59C-487B-9C40-E6EA0ABE3D61}" destId="{D12BCE42-78D5-4FA9-B9B6-8E57A3195D23}" srcOrd="1" destOrd="0" presId="urn:microsoft.com/office/officeart/2016/7/layout/BasicLinearProcessNumbered"/>
    <dgm:cxn modelId="{CCC80973-1D52-4AE6-9F17-786911040EDA}" type="presOf" srcId="{A5083764-7159-43F6-B165-5C739F4544CA}" destId="{E0CCB17E-302D-4B8A-87AA-1847AE03E633}" srcOrd="0" destOrd="0" presId="urn:microsoft.com/office/officeart/2016/7/layout/BasicLinearProcessNumbered"/>
    <dgm:cxn modelId="{B4AF257C-372B-4AC3-94B4-0705A6E549AF}" type="presOf" srcId="{1EDD33A8-80B0-4DD7-861A-288E90C4C3AB}" destId="{D9E42B67-7BE1-4051-98B6-D99C852C0FE8}" srcOrd="0" destOrd="0" presId="urn:microsoft.com/office/officeart/2016/7/layout/BasicLinearProcessNumbered"/>
    <dgm:cxn modelId="{2AB82C7F-F54D-4F37-A064-1AFE03C7B57E}" srcId="{1B581D8F-7D93-4B64-B805-0AC13D1F2984}" destId="{5918174C-B59C-487B-9C40-E6EA0ABE3D61}" srcOrd="0" destOrd="0" parTransId="{4B96D4CA-86A7-4804-B952-F36844023A1F}" sibTransId="{1EDD33A8-80B0-4DD7-861A-288E90C4C3AB}"/>
    <dgm:cxn modelId="{2BF1018F-7188-4D69-9100-A006CF8BDF88}" type="presOf" srcId="{A5083764-7159-43F6-B165-5C739F4544CA}" destId="{8765B05C-B187-4D4C-9D24-2B183EC2D7D7}" srcOrd="1" destOrd="0" presId="urn:microsoft.com/office/officeart/2016/7/layout/BasicLinearProcessNumbered"/>
    <dgm:cxn modelId="{70C47EB8-C910-4A5B-B86C-3CA1040B90C3}" srcId="{1B581D8F-7D93-4B64-B805-0AC13D1F2984}" destId="{A5083764-7159-43F6-B165-5C739F4544CA}" srcOrd="2" destOrd="0" parTransId="{C9352E17-3A47-498B-9AE6-14C6050A582D}" sibTransId="{A6416552-DC98-4C1A-B2B5-F4F459BD2327}"/>
    <dgm:cxn modelId="{34973AC2-7634-4F85-A94A-BD66204661EA}" type="presOf" srcId="{A6416552-DC98-4C1A-B2B5-F4F459BD2327}" destId="{8B84EDA9-E319-44A4-B2D3-894B466CD278}" srcOrd="0" destOrd="0" presId="urn:microsoft.com/office/officeart/2016/7/layout/BasicLinearProcessNumbered"/>
    <dgm:cxn modelId="{81DFDDE3-77E0-47A4-909C-0CAA475C50CF}" type="presOf" srcId="{85D6E13D-B6E5-47DC-88ED-668D34447D48}" destId="{7367478E-B11B-4287-8D51-4DDE5095AEB7}" srcOrd="0" destOrd="0" presId="urn:microsoft.com/office/officeart/2016/7/layout/BasicLinearProcessNumbered"/>
    <dgm:cxn modelId="{DDEF72E4-0AD4-4529-8D23-16DB074F9E61}" type="presOf" srcId="{182816E6-F70B-485E-A74B-9D5978C52C31}" destId="{2373C634-8422-44C9-B025-2A58C9F5F33F}" srcOrd="0" destOrd="0" presId="urn:microsoft.com/office/officeart/2016/7/layout/BasicLinearProcessNumbered"/>
    <dgm:cxn modelId="{1F796FEC-60F7-4E5C-B11E-38D8E5AECA6B}" type="presOf" srcId="{1B581D8F-7D93-4B64-B805-0AC13D1F2984}" destId="{E9AD6677-14D4-4D7C-9AE8-25827550A87A}" srcOrd="0" destOrd="0" presId="urn:microsoft.com/office/officeart/2016/7/layout/BasicLinearProcessNumbered"/>
    <dgm:cxn modelId="{97F6DDAA-97C4-4B66-9209-7CEC67C8C4FD}" type="presParOf" srcId="{E9AD6677-14D4-4D7C-9AE8-25827550A87A}" destId="{58CF7CE4-D9EC-4AC0-8CE8-D8191F8ECB8E}" srcOrd="0" destOrd="0" presId="urn:microsoft.com/office/officeart/2016/7/layout/BasicLinearProcessNumbered"/>
    <dgm:cxn modelId="{9369CE19-01F1-4489-8138-6EF81DCEE639}" type="presParOf" srcId="{58CF7CE4-D9EC-4AC0-8CE8-D8191F8ECB8E}" destId="{E389CF00-C0D0-45AA-AEDF-6F9F72602FB1}" srcOrd="0" destOrd="0" presId="urn:microsoft.com/office/officeart/2016/7/layout/BasicLinearProcessNumbered"/>
    <dgm:cxn modelId="{6913B440-5D31-4167-B240-98E0865FFBF9}" type="presParOf" srcId="{58CF7CE4-D9EC-4AC0-8CE8-D8191F8ECB8E}" destId="{D9E42B67-7BE1-4051-98B6-D99C852C0FE8}" srcOrd="1" destOrd="0" presId="urn:microsoft.com/office/officeart/2016/7/layout/BasicLinearProcessNumbered"/>
    <dgm:cxn modelId="{E37B62A1-07B1-4583-97E6-CBA8C112E5E6}" type="presParOf" srcId="{58CF7CE4-D9EC-4AC0-8CE8-D8191F8ECB8E}" destId="{2D82F954-FDB4-4024-8BE7-6FE746DB2879}" srcOrd="2" destOrd="0" presId="urn:microsoft.com/office/officeart/2016/7/layout/BasicLinearProcessNumbered"/>
    <dgm:cxn modelId="{54741851-8A03-482C-9904-843FBAB40713}" type="presParOf" srcId="{58CF7CE4-D9EC-4AC0-8CE8-D8191F8ECB8E}" destId="{D12BCE42-78D5-4FA9-B9B6-8E57A3195D23}" srcOrd="3" destOrd="0" presId="urn:microsoft.com/office/officeart/2016/7/layout/BasicLinearProcessNumbered"/>
    <dgm:cxn modelId="{9730D9CC-FEBE-48AE-A2ED-C0EEFAC21AC3}" type="presParOf" srcId="{E9AD6677-14D4-4D7C-9AE8-25827550A87A}" destId="{EB480D50-2654-473F-BCE2-3D6F11986289}" srcOrd="1" destOrd="0" presId="urn:microsoft.com/office/officeart/2016/7/layout/BasicLinearProcessNumbered"/>
    <dgm:cxn modelId="{7321159A-835C-4BF6-A2E1-E7473673FCC9}" type="presParOf" srcId="{E9AD6677-14D4-4D7C-9AE8-25827550A87A}" destId="{08E29A42-DF45-498D-921A-1E9BD3B2D707}" srcOrd="2" destOrd="0" presId="urn:microsoft.com/office/officeart/2016/7/layout/BasicLinearProcessNumbered"/>
    <dgm:cxn modelId="{549ABEDE-390F-4D33-AA72-CFCFCE273C37}" type="presParOf" srcId="{08E29A42-DF45-498D-921A-1E9BD3B2D707}" destId="{2373C634-8422-44C9-B025-2A58C9F5F33F}" srcOrd="0" destOrd="0" presId="urn:microsoft.com/office/officeart/2016/7/layout/BasicLinearProcessNumbered"/>
    <dgm:cxn modelId="{5F49A5CC-E7B4-49DB-B663-6E7004D06B7C}" type="presParOf" srcId="{08E29A42-DF45-498D-921A-1E9BD3B2D707}" destId="{7367478E-B11B-4287-8D51-4DDE5095AEB7}" srcOrd="1" destOrd="0" presId="urn:microsoft.com/office/officeart/2016/7/layout/BasicLinearProcessNumbered"/>
    <dgm:cxn modelId="{25B4BCCE-C259-45F5-B0F4-80A645307078}" type="presParOf" srcId="{08E29A42-DF45-498D-921A-1E9BD3B2D707}" destId="{49C4E238-DA2A-48BD-9C8D-F11867E180DF}" srcOrd="2" destOrd="0" presId="urn:microsoft.com/office/officeart/2016/7/layout/BasicLinearProcessNumbered"/>
    <dgm:cxn modelId="{07AC679E-5741-4810-A284-52B29931186C}" type="presParOf" srcId="{08E29A42-DF45-498D-921A-1E9BD3B2D707}" destId="{734AE0FA-5B6B-4F3D-88B0-63B9F07AFF76}" srcOrd="3" destOrd="0" presId="urn:microsoft.com/office/officeart/2016/7/layout/BasicLinearProcessNumbered"/>
    <dgm:cxn modelId="{53C6AC74-C839-4A4F-B276-E42D01FCF4D0}" type="presParOf" srcId="{E9AD6677-14D4-4D7C-9AE8-25827550A87A}" destId="{28AC3789-000C-4DF6-9BD6-3891198428A8}" srcOrd="3" destOrd="0" presId="urn:microsoft.com/office/officeart/2016/7/layout/BasicLinearProcessNumbered"/>
    <dgm:cxn modelId="{784EC89D-7042-4371-BBFA-F6CE3F8EC867}" type="presParOf" srcId="{E9AD6677-14D4-4D7C-9AE8-25827550A87A}" destId="{9F4B0B05-2B9D-41C4-A411-B7A909294D94}" srcOrd="4" destOrd="0" presId="urn:microsoft.com/office/officeart/2016/7/layout/BasicLinearProcessNumbered"/>
    <dgm:cxn modelId="{6A5252FC-D102-43C5-BBAC-006804B18817}" type="presParOf" srcId="{9F4B0B05-2B9D-41C4-A411-B7A909294D94}" destId="{E0CCB17E-302D-4B8A-87AA-1847AE03E633}" srcOrd="0" destOrd="0" presId="urn:microsoft.com/office/officeart/2016/7/layout/BasicLinearProcessNumbered"/>
    <dgm:cxn modelId="{08270673-7FA7-491B-9365-0D7C1431E6B9}" type="presParOf" srcId="{9F4B0B05-2B9D-41C4-A411-B7A909294D94}" destId="{8B84EDA9-E319-44A4-B2D3-894B466CD278}" srcOrd="1" destOrd="0" presId="urn:microsoft.com/office/officeart/2016/7/layout/BasicLinearProcessNumbered"/>
    <dgm:cxn modelId="{FD04B072-8262-41D3-81C5-4CFEC48B8292}" type="presParOf" srcId="{9F4B0B05-2B9D-41C4-A411-B7A909294D94}" destId="{9FD09EB5-7B77-4A22-B916-DF0566383730}" srcOrd="2" destOrd="0" presId="urn:microsoft.com/office/officeart/2016/7/layout/BasicLinearProcessNumbered"/>
    <dgm:cxn modelId="{61E87972-39F3-45A7-A627-FDF005E023F9}" type="presParOf" srcId="{9F4B0B05-2B9D-41C4-A411-B7A909294D94}" destId="{8765B05C-B187-4D4C-9D24-2B183EC2D7D7}"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ECA5EC-C081-4A79-AFF6-0220B62321E7}">
      <dsp:nvSpPr>
        <dsp:cNvPr id="0" name=""/>
        <dsp:cNvSpPr/>
      </dsp:nvSpPr>
      <dsp:spPr>
        <a:xfrm>
          <a:off x="1099810" y="172002"/>
          <a:ext cx="1660500" cy="16605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22D9E4-1E2D-47C2-87A3-A928D6A2650E}">
      <dsp:nvSpPr>
        <dsp:cNvPr id="0" name=""/>
        <dsp:cNvSpPr/>
      </dsp:nvSpPr>
      <dsp:spPr>
        <a:xfrm>
          <a:off x="85060" y="2252601"/>
          <a:ext cx="369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Group the Needs into general categories—there should be duplicates and some with similar meanings.</a:t>
          </a:r>
        </a:p>
      </dsp:txBody>
      <dsp:txXfrm>
        <a:off x="85060" y="2252601"/>
        <a:ext cx="3690000" cy="720000"/>
      </dsp:txXfrm>
    </dsp:sp>
    <dsp:sp modelId="{70EDD3C4-7D19-4E26-B0C4-FD3E00E6266C}">
      <dsp:nvSpPr>
        <dsp:cNvPr id="0" name=""/>
        <dsp:cNvSpPr/>
      </dsp:nvSpPr>
      <dsp:spPr>
        <a:xfrm>
          <a:off x="5435560" y="172002"/>
          <a:ext cx="1660500" cy="16605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43ADED-CEB1-489F-B95F-DEA15B17B1AB}">
      <dsp:nvSpPr>
        <dsp:cNvPr id="0" name=""/>
        <dsp:cNvSpPr/>
      </dsp:nvSpPr>
      <dsp:spPr>
        <a:xfrm>
          <a:off x="4420810" y="2252601"/>
          <a:ext cx="369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When you have the Needs laid out by category or type, go through the list of Gifts and try to match them with the Needs.</a:t>
          </a:r>
        </a:p>
      </dsp:txBody>
      <dsp:txXfrm>
        <a:off x="4420810" y="2252601"/>
        <a:ext cx="369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9CF00-C0D0-45AA-AEDF-6F9F72602FB1}">
      <dsp:nvSpPr>
        <dsp:cNvPr id="0" name=""/>
        <dsp:cNvSpPr/>
      </dsp:nvSpPr>
      <dsp:spPr>
        <a:xfrm>
          <a:off x="0" y="0"/>
          <a:ext cx="2464593" cy="3110318"/>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149" tIns="330200" rIns="192149" bIns="330200" numCol="1" spcCol="1270" anchor="t" anchorCtr="0">
          <a:noAutofit/>
        </a:bodyPr>
        <a:lstStyle/>
        <a:p>
          <a:pPr marL="0" lvl="0" indent="0" algn="l" defTabSz="533400">
            <a:lnSpc>
              <a:spcPct val="90000"/>
            </a:lnSpc>
            <a:spcBef>
              <a:spcPct val="0"/>
            </a:spcBef>
            <a:spcAft>
              <a:spcPct val="35000"/>
            </a:spcAft>
            <a:buNone/>
          </a:pPr>
          <a:r>
            <a:rPr lang="en-US" sz="1200" kern="1200" dirty="0"/>
            <a:t>Using the talking piece, ask every participant to say if they agree that this lays out how you all will treat each other and operate in circle.</a:t>
          </a:r>
        </a:p>
      </dsp:txBody>
      <dsp:txXfrm>
        <a:off x="0" y="1181920"/>
        <a:ext cx="2464593" cy="1866190"/>
      </dsp:txXfrm>
    </dsp:sp>
    <dsp:sp modelId="{D9E42B67-7BE1-4051-98B6-D99C852C0FE8}">
      <dsp:nvSpPr>
        <dsp:cNvPr id="0" name=""/>
        <dsp:cNvSpPr/>
      </dsp:nvSpPr>
      <dsp:spPr>
        <a:xfrm>
          <a:off x="765749" y="311031"/>
          <a:ext cx="933095" cy="933095"/>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748" tIns="12700" rIns="72748" bIns="12700" numCol="1" spcCol="1270" anchor="ctr" anchorCtr="0">
          <a:noAutofit/>
        </a:bodyPr>
        <a:lstStyle/>
        <a:p>
          <a:pPr marL="0" lvl="0" indent="0" algn="ctr" defTabSz="2000250">
            <a:lnSpc>
              <a:spcPct val="90000"/>
            </a:lnSpc>
            <a:spcBef>
              <a:spcPct val="0"/>
            </a:spcBef>
            <a:spcAft>
              <a:spcPct val="35000"/>
            </a:spcAft>
            <a:buNone/>
          </a:pPr>
          <a:r>
            <a:rPr lang="en-US" sz="4500" kern="1200"/>
            <a:t>1</a:t>
          </a:r>
        </a:p>
      </dsp:txBody>
      <dsp:txXfrm>
        <a:off x="902398" y="447680"/>
        <a:ext cx="659797" cy="659797"/>
      </dsp:txXfrm>
    </dsp:sp>
    <dsp:sp modelId="{2D82F954-FDB4-4024-8BE7-6FE746DB2879}">
      <dsp:nvSpPr>
        <dsp:cNvPr id="0" name=""/>
        <dsp:cNvSpPr/>
      </dsp:nvSpPr>
      <dsp:spPr>
        <a:xfrm>
          <a:off x="0" y="3110246"/>
          <a:ext cx="2464593" cy="72"/>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73C634-8422-44C9-B025-2A58C9F5F33F}">
      <dsp:nvSpPr>
        <dsp:cNvPr id="0" name=""/>
        <dsp:cNvSpPr/>
      </dsp:nvSpPr>
      <dsp:spPr>
        <a:xfrm>
          <a:off x="2711053" y="0"/>
          <a:ext cx="2464593" cy="3110318"/>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149" tIns="330200" rIns="192149" bIns="330200" numCol="1" spcCol="1270" anchor="t" anchorCtr="0">
          <a:noAutofit/>
        </a:bodyPr>
        <a:lstStyle/>
        <a:p>
          <a:pPr marL="0" lvl="0" indent="0" algn="l" defTabSz="533400">
            <a:lnSpc>
              <a:spcPct val="90000"/>
            </a:lnSpc>
            <a:spcBef>
              <a:spcPct val="0"/>
            </a:spcBef>
            <a:spcAft>
              <a:spcPct val="35000"/>
            </a:spcAft>
            <a:buNone/>
          </a:pPr>
          <a:r>
            <a:rPr lang="en-US" sz="1200" kern="1200" dirty="0"/>
            <a:t>If anyone disagrees with any element, suspend the talking piece and discuss that point until everyone agrees on new wording or deleting the contested language.</a:t>
          </a:r>
        </a:p>
      </dsp:txBody>
      <dsp:txXfrm>
        <a:off x="2711053" y="1181920"/>
        <a:ext cx="2464593" cy="1866190"/>
      </dsp:txXfrm>
    </dsp:sp>
    <dsp:sp modelId="{7367478E-B11B-4287-8D51-4DDE5095AEB7}">
      <dsp:nvSpPr>
        <dsp:cNvPr id="0" name=""/>
        <dsp:cNvSpPr/>
      </dsp:nvSpPr>
      <dsp:spPr>
        <a:xfrm>
          <a:off x="3476802" y="311031"/>
          <a:ext cx="933095" cy="933095"/>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748" tIns="12700" rIns="72748" bIns="12700" numCol="1" spcCol="1270" anchor="ctr" anchorCtr="0">
          <a:noAutofit/>
        </a:bodyPr>
        <a:lstStyle/>
        <a:p>
          <a:pPr marL="0" lvl="0" indent="0" algn="ctr" defTabSz="2000250">
            <a:lnSpc>
              <a:spcPct val="90000"/>
            </a:lnSpc>
            <a:spcBef>
              <a:spcPct val="0"/>
            </a:spcBef>
            <a:spcAft>
              <a:spcPct val="35000"/>
            </a:spcAft>
            <a:buNone/>
          </a:pPr>
          <a:r>
            <a:rPr lang="en-US" sz="4500" kern="1200"/>
            <a:t>2</a:t>
          </a:r>
        </a:p>
      </dsp:txBody>
      <dsp:txXfrm>
        <a:off x="3613451" y="447680"/>
        <a:ext cx="659797" cy="659797"/>
      </dsp:txXfrm>
    </dsp:sp>
    <dsp:sp modelId="{49C4E238-DA2A-48BD-9C8D-F11867E180DF}">
      <dsp:nvSpPr>
        <dsp:cNvPr id="0" name=""/>
        <dsp:cNvSpPr/>
      </dsp:nvSpPr>
      <dsp:spPr>
        <a:xfrm>
          <a:off x="2711053" y="3110246"/>
          <a:ext cx="2464593" cy="72"/>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CCB17E-302D-4B8A-87AA-1847AE03E633}">
      <dsp:nvSpPr>
        <dsp:cNvPr id="0" name=""/>
        <dsp:cNvSpPr/>
      </dsp:nvSpPr>
      <dsp:spPr>
        <a:xfrm>
          <a:off x="5422106" y="0"/>
          <a:ext cx="2464593" cy="3110318"/>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149" tIns="330200" rIns="192149" bIns="330200" numCol="1" spcCol="1270" anchor="t" anchorCtr="0">
          <a:noAutofit/>
        </a:bodyPr>
        <a:lstStyle/>
        <a:p>
          <a:pPr marL="0" lvl="0" indent="0" algn="l" defTabSz="533400">
            <a:lnSpc>
              <a:spcPct val="90000"/>
            </a:lnSpc>
            <a:spcBef>
              <a:spcPct val="0"/>
            </a:spcBef>
            <a:spcAft>
              <a:spcPct val="35000"/>
            </a:spcAft>
            <a:buNone/>
          </a:pPr>
          <a:r>
            <a:rPr lang="en-US" sz="1200" kern="1200" dirty="0"/>
            <a:t>Once everyone agrees, post the document or list on the classroom wall near your circle space so you can refer to it when needed.</a:t>
          </a:r>
        </a:p>
      </dsp:txBody>
      <dsp:txXfrm>
        <a:off x="5422106" y="1181920"/>
        <a:ext cx="2464593" cy="1866190"/>
      </dsp:txXfrm>
    </dsp:sp>
    <dsp:sp modelId="{8B84EDA9-E319-44A4-B2D3-894B466CD278}">
      <dsp:nvSpPr>
        <dsp:cNvPr id="0" name=""/>
        <dsp:cNvSpPr/>
      </dsp:nvSpPr>
      <dsp:spPr>
        <a:xfrm>
          <a:off x="6187855" y="311031"/>
          <a:ext cx="933095" cy="933095"/>
        </a:xfrm>
        <a:prstGeom prst="ellips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748" tIns="12700" rIns="72748" bIns="12700" numCol="1" spcCol="1270" anchor="ctr" anchorCtr="0">
          <a:noAutofit/>
        </a:bodyPr>
        <a:lstStyle/>
        <a:p>
          <a:pPr marL="0" lvl="0" indent="0" algn="ctr" defTabSz="2000250">
            <a:lnSpc>
              <a:spcPct val="90000"/>
            </a:lnSpc>
            <a:spcBef>
              <a:spcPct val="0"/>
            </a:spcBef>
            <a:spcAft>
              <a:spcPct val="35000"/>
            </a:spcAft>
            <a:buNone/>
          </a:pPr>
          <a:r>
            <a:rPr lang="en-US" sz="4500" kern="1200"/>
            <a:t>3</a:t>
          </a:r>
        </a:p>
      </dsp:txBody>
      <dsp:txXfrm>
        <a:off x="6324504" y="447680"/>
        <a:ext cx="659797" cy="659797"/>
      </dsp:txXfrm>
    </dsp:sp>
    <dsp:sp modelId="{9FD09EB5-7B77-4A22-B916-DF0566383730}">
      <dsp:nvSpPr>
        <dsp:cNvPr id="0" name=""/>
        <dsp:cNvSpPr/>
      </dsp:nvSpPr>
      <dsp:spPr>
        <a:xfrm>
          <a:off x="5422106" y="3110246"/>
          <a:ext cx="2464593" cy="72"/>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D88B9D-19AB-487C-BBF0-97EF6C4B9476}" type="datetimeFigureOut">
              <a:t>12/30/2022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849D04-F115-4722-806B-48FEC6FDF2B5}" type="slidenum">
              <a:t>‹#›</a:t>
            </a:fld>
            <a:endParaRPr lang="en-US"/>
          </a:p>
        </p:txBody>
      </p:sp>
    </p:spTree>
    <p:extLst>
      <p:ext uri="{BB962C8B-B14F-4D97-AF65-F5344CB8AC3E}">
        <p14:creationId xmlns:p14="http://schemas.microsoft.com/office/powerpoint/2010/main" val="1108819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375"/>
              </a:spcBef>
            </a:pPr>
            <a:r>
              <a:rPr lang="en-US" dirty="0"/>
              <a:t>When students group the Needs and Gifts into categories they can paraphrase to match them within categories, but encourage them to confirm with everyone that their paraphrasing captured the correct meaning. If not, honor the original definition.</a:t>
            </a:r>
          </a:p>
          <a:p>
            <a:pPr marL="628650" lvl="1" indent="-171450">
              <a:lnSpc>
                <a:spcPct val="90000"/>
              </a:lnSpc>
              <a:spcBef>
                <a:spcPts val="375"/>
              </a:spcBef>
              <a:buFont typeface="Arial"/>
              <a:buChar char="•"/>
            </a:pPr>
            <a:r>
              <a:rPr lang="en-US" dirty="0"/>
              <a:t>Working from the piles of similar attributes, consider how each Need will be met by a Gift and put those piles near each other or write them together in a draft statement.</a:t>
            </a:r>
            <a:endParaRPr lang="en-US" dirty="0">
              <a:cs typeface="Calibri" panose="020F0502020204030204"/>
            </a:endParaRPr>
          </a:p>
          <a:p>
            <a:pPr marL="628650" lvl="1" indent="-171450">
              <a:lnSpc>
                <a:spcPct val="90000"/>
              </a:lnSpc>
              <a:spcBef>
                <a:spcPts val="375"/>
              </a:spcBef>
              <a:buFont typeface="Arial"/>
              <a:buChar char="•"/>
            </a:pPr>
            <a:r>
              <a:rPr lang="en-US" dirty="0"/>
              <a:t>If you have some unmatched Needs and/or Gifts, list them after the matches.</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64849D04-F115-4722-806B-48FEC6FDF2B5}" type="slidenum">
              <a:t>7</a:t>
            </a:fld>
            <a:endParaRPr lang="en-US"/>
          </a:p>
        </p:txBody>
      </p:sp>
    </p:spTree>
    <p:extLst>
      <p:ext uri="{BB962C8B-B14F-4D97-AF65-F5344CB8AC3E}">
        <p14:creationId xmlns:p14="http://schemas.microsoft.com/office/powerpoint/2010/main" val="268824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750"/>
              </a:spcBef>
            </a:pPr>
            <a:endParaRPr lang="en-US" dirty="0">
              <a:cs typeface="Calibri"/>
            </a:endParaRPr>
          </a:p>
        </p:txBody>
      </p:sp>
      <p:sp>
        <p:nvSpPr>
          <p:cNvPr id="4" name="Slide Number Placeholder 3"/>
          <p:cNvSpPr>
            <a:spLocks noGrp="1"/>
          </p:cNvSpPr>
          <p:nvPr>
            <p:ph type="sldNum" sz="quarter" idx="5"/>
          </p:nvPr>
        </p:nvSpPr>
        <p:spPr/>
        <p:txBody>
          <a:bodyPr/>
          <a:lstStyle/>
          <a:p>
            <a:fld id="{64849D04-F115-4722-806B-48FEC6FDF2B5}" type="slidenum">
              <a:t>8</a:t>
            </a:fld>
            <a:endParaRPr lang="en-US"/>
          </a:p>
        </p:txBody>
      </p:sp>
    </p:spTree>
    <p:extLst>
      <p:ext uri="{BB962C8B-B14F-4D97-AF65-F5344CB8AC3E}">
        <p14:creationId xmlns:p14="http://schemas.microsoft.com/office/powerpoint/2010/main" val="31804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750"/>
              </a:spcBef>
            </a:pPr>
            <a:r>
              <a:rPr lang="en-US">
                <a:cs typeface="Calibri" panose="020F0502020204030204"/>
              </a:rPr>
              <a:t>There is no right or wrong way to develop guidelines. It's worth the time it takes for your class to create their guidelines in whatever format they prefer.</a:t>
            </a:r>
          </a:p>
        </p:txBody>
      </p:sp>
      <p:sp>
        <p:nvSpPr>
          <p:cNvPr id="4" name="Slide Number Placeholder 3"/>
          <p:cNvSpPr>
            <a:spLocks noGrp="1"/>
          </p:cNvSpPr>
          <p:nvPr>
            <p:ph type="sldNum" sz="quarter" idx="5"/>
          </p:nvPr>
        </p:nvSpPr>
        <p:spPr/>
        <p:txBody>
          <a:bodyPr/>
          <a:lstStyle/>
          <a:p>
            <a:fld id="{64849D04-F115-4722-806B-48FEC6FDF2B5}" type="slidenum">
              <a:t>9</a:t>
            </a:fld>
            <a:endParaRPr lang="en-US"/>
          </a:p>
        </p:txBody>
      </p:sp>
    </p:spTree>
    <p:extLst>
      <p:ext uri="{BB962C8B-B14F-4D97-AF65-F5344CB8AC3E}">
        <p14:creationId xmlns:p14="http://schemas.microsoft.com/office/powerpoint/2010/main" val="2211213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This consensus-based process helps your students understand how restorative agreements are created. When everyone has a part in creating behavior guidelines, everyone is more likely to comply with the agreement. This helps with self-enforcement and should lighten the teacher's need to enforce "the rules" in circle.</a:t>
            </a:r>
          </a:p>
        </p:txBody>
      </p:sp>
      <p:sp>
        <p:nvSpPr>
          <p:cNvPr id="4" name="Slide Number Placeholder 3"/>
          <p:cNvSpPr>
            <a:spLocks noGrp="1"/>
          </p:cNvSpPr>
          <p:nvPr>
            <p:ph type="sldNum" sz="quarter" idx="5"/>
          </p:nvPr>
        </p:nvSpPr>
        <p:spPr/>
        <p:txBody>
          <a:bodyPr/>
          <a:lstStyle/>
          <a:p>
            <a:fld id="{64849D04-F115-4722-806B-48FEC6FDF2B5}" type="slidenum">
              <a:t>10</a:t>
            </a:fld>
            <a:endParaRPr lang="en-US"/>
          </a:p>
        </p:txBody>
      </p:sp>
    </p:spTree>
    <p:extLst>
      <p:ext uri="{BB962C8B-B14F-4D97-AF65-F5344CB8AC3E}">
        <p14:creationId xmlns:p14="http://schemas.microsoft.com/office/powerpoint/2010/main" val="2462643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F7BB0B-91D3-CE4B-9216-DB308A003CFF}" type="datetimeFigureOut">
              <a:rPr lang="en-US" smtClean="0"/>
              <a:t>12/30/2022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67036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F7BB0B-91D3-CE4B-9216-DB308A003CFF}" type="datetimeFigureOut">
              <a:rPr lang="en-US" smtClean="0"/>
              <a:t>12/30/2022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1783389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F7BB0B-91D3-CE4B-9216-DB308A003CFF}" type="datetimeFigureOut">
              <a:rPr lang="en-US" smtClean="0"/>
              <a:t>12/30/2022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980787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F7BB0B-91D3-CE4B-9216-DB308A003CFF}" type="datetimeFigureOut">
              <a:rPr lang="en-US" smtClean="0"/>
              <a:t>12/30/2022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2352394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F7BB0B-91D3-CE4B-9216-DB308A003CFF}" type="datetimeFigureOut">
              <a:rPr lang="en-US" smtClean="0"/>
              <a:t>12/30/2022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1113323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F7BB0B-91D3-CE4B-9216-DB308A003CFF}" type="datetimeFigureOut">
              <a:rPr lang="en-US" smtClean="0"/>
              <a:t>12/30/2022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401357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F7BB0B-91D3-CE4B-9216-DB308A003CFF}" type="datetimeFigureOut">
              <a:rPr lang="en-US" smtClean="0"/>
              <a:t>12/30/2022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1811895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F7BB0B-91D3-CE4B-9216-DB308A003CFF}" type="datetimeFigureOut">
              <a:rPr lang="en-US" smtClean="0"/>
              <a:t>12/30/2022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161052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7BB0B-91D3-CE4B-9216-DB308A003CFF}" type="datetimeFigureOut">
              <a:rPr lang="en-US" smtClean="0"/>
              <a:t>12/30/2022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3249181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5F7BB0B-91D3-CE4B-9216-DB308A003CFF}" type="datetimeFigureOut">
              <a:rPr lang="en-US" smtClean="0"/>
              <a:t>12/30/2022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238469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5F7BB0B-91D3-CE4B-9216-DB308A003CFF}" type="datetimeFigureOut">
              <a:rPr lang="en-US" smtClean="0"/>
              <a:t>12/30/2022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48431-2090-E848-83EC-AEF84EB13E35}" type="slidenum">
              <a:rPr lang="en-US" smtClean="0"/>
              <a:t>‹#›</a:t>
            </a:fld>
            <a:endParaRPr lang="en-US"/>
          </a:p>
        </p:txBody>
      </p:sp>
    </p:spTree>
    <p:extLst>
      <p:ext uri="{BB962C8B-B14F-4D97-AF65-F5344CB8AC3E}">
        <p14:creationId xmlns:p14="http://schemas.microsoft.com/office/powerpoint/2010/main" val="3619325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1F1962F-A89C-859B-CA13-AAD30D99AB77}"/>
              </a:ext>
            </a:extLst>
          </p:cNvPr>
          <p:cNvPicPr>
            <a:picLocks noChangeAspect="1"/>
          </p:cNvPicPr>
          <p:nvPr userDrawn="1"/>
        </p:nvPicPr>
        <p:blipFill>
          <a:blip r:embed="rId13"/>
          <a:stretch>
            <a:fillRect/>
          </a:stretch>
        </p:blipFill>
        <p:spPr>
          <a:xfrm>
            <a:off x="0" y="0"/>
            <a:ext cx="9144000" cy="5143500"/>
          </a:xfrm>
          <a:prstGeom prst="rect">
            <a:avLst/>
          </a:prstGeom>
        </p:spPr>
      </p:pic>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5F7BB0B-91D3-CE4B-9216-DB308A003CFF}" type="datetimeFigureOut">
              <a:rPr lang="en-US" smtClean="0"/>
              <a:t>12/30/2022</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0E248431-2090-E848-83EC-AEF84EB13E35}" type="slidenum">
              <a:rPr lang="en-US" smtClean="0"/>
              <a:t>‹#›</a:t>
            </a:fld>
            <a:endParaRPr lang="en-US"/>
          </a:p>
        </p:txBody>
      </p:sp>
    </p:spTree>
    <p:extLst>
      <p:ext uri="{BB962C8B-B14F-4D97-AF65-F5344CB8AC3E}">
        <p14:creationId xmlns:p14="http://schemas.microsoft.com/office/powerpoint/2010/main" val="3185866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en/chairs-chair-circle-therapy-58475/"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allpaperflare.com/hands-earth-next-generation-climate-protection-space-universe-wallpaper-akbfy"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FDA51-7E17-1D71-78E3-3E0355126979}"/>
              </a:ext>
            </a:extLst>
          </p:cNvPr>
          <p:cNvSpPr>
            <a:spLocks noGrp="1"/>
          </p:cNvSpPr>
          <p:nvPr>
            <p:ph type="ctrTitle"/>
          </p:nvPr>
        </p:nvSpPr>
        <p:spPr/>
        <p:txBody>
          <a:bodyPr/>
          <a:lstStyle/>
          <a:p>
            <a:r>
              <a:rPr lang="en-US" dirty="0"/>
              <a:t>Introduction to Circle:</a:t>
            </a:r>
            <a:br>
              <a:rPr lang="en-US" dirty="0"/>
            </a:br>
            <a:r>
              <a:rPr lang="en-US" dirty="0"/>
              <a:t>How Will We Be Together?</a:t>
            </a:r>
          </a:p>
        </p:txBody>
      </p:sp>
      <p:sp>
        <p:nvSpPr>
          <p:cNvPr id="3" name="Subtitle 2">
            <a:extLst>
              <a:ext uri="{FF2B5EF4-FFF2-40B4-BE49-F238E27FC236}">
                <a16:creationId xmlns:a16="http://schemas.microsoft.com/office/drawing/2014/main" id="{E77AC8A6-081E-AB8D-D391-FD496728488A}"/>
              </a:ext>
            </a:extLst>
          </p:cNvPr>
          <p:cNvSpPr>
            <a:spLocks noGrp="1"/>
          </p:cNvSpPr>
          <p:nvPr>
            <p:ph type="subTitle" idx="1"/>
          </p:nvPr>
        </p:nvSpPr>
        <p:spPr>
          <a:xfrm>
            <a:off x="1143000" y="2890684"/>
            <a:ext cx="6858000" cy="1052666"/>
          </a:xfrm>
        </p:spPr>
        <p:txBody>
          <a:bodyPr/>
          <a:lstStyle/>
          <a:p>
            <a:r>
              <a:rPr lang="en-US" dirty="0"/>
              <a:t>Restorative Approaches Lesson 2</a:t>
            </a:r>
          </a:p>
        </p:txBody>
      </p:sp>
      <p:sp>
        <p:nvSpPr>
          <p:cNvPr id="4" name="TextBox 3">
            <a:extLst>
              <a:ext uri="{FF2B5EF4-FFF2-40B4-BE49-F238E27FC236}">
                <a16:creationId xmlns:a16="http://schemas.microsoft.com/office/drawing/2014/main" id="{78E66F46-E703-4C08-8C01-998B65ADEC74}"/>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102653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55515-8026-4E6F-ABDC-79E25B3F6717}"/>
              </a:ext>
            </a:extLst>
          </p:cNvPr>
          <p:cNvSpPr>
            <a:spLocks noGrp="1"/>
          </p:cNvSpPr>
          <p:nvPr>
            <p:ph type="title"/>
          </p:nvPr>
        </p:nvSpPr>
        <p:spPr>
          <a:xfrm>
            <a:off x="628650" y="523957"/>
            <a:ext cx="7886700" cy="646782"/>
          </a:xfrm>
        </p:spPr>
        <p:txBody>
          <a:bodyPr/>
          <a:lstStyle/>
          <a:p>
            <a:r>
              <a:rPr lang="en-US" dirty="0"/>
              <a:t>Confirm </a:t>
            </a:r>
          </a:p>
        </p:txBody>
      </p:sp>
      <p:graphicFrame>
        <p:nvGraphicFramePr>
          <p:cNvPr id="5" name="Content Placeholder 2">
            <a:extLst>
              <a:ext uri="{FF2B5EF4-FFF2-40B4-BE49-F238E27FC236}">
                <a16:creationId xmlns:a16="http://schemas.microsoft.com/office/drawing/2014/main" id="{B2D7936B-1ADB-29C2-E99A-D9D7ECE28100}"/>
              </a:ext>
            </a:extLst>
          </p:cNvPr>
          <p:cNvGraphicFramePr>
            <a:graphicFrameLocks noGrp="1"/>
          </p:cNvGraphicFramePr>
          <p:nvPr>
            <p:ph idx="1"/>
            <p:extLst>
              <p:ext uri="{D42A27DB-BD31-4B8C-83A1-F6EECF244321}">
                <p14:modId xmlns:p14="http://schemas.microsoft.com/office/powerpoint/2010/main" val="2859624932"/>
              </p:ext>
            </p:extLst>
          </p:nvPr>
        </p:nvGraphicFramePr>
        <p:xfrm>
          <a:off x="628650" y="1166020"/>
          <a:ext cx="7886700" cy="31103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A589E4D-A954-494C-BC2A-D2B82BE80D67}"/>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2305269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4B893-1799-473E-AF8F-1895D7E854E5}"/>
              </a:ext>
            </a:extLst>
          </p:cNvPr>
          <p:cNvSpPr>
            <a:spLocks noGrp="1"/>
          </p:cNvSpPr>
          <p:nvPr>
            <p:ph type="title"/>
          </p:nvPr>
        </p:nvSpPr>
        <p:spPr>
          <a:xfrm>
            <a:off x="628650" y="510777"/>
            <a:ext cx="7886700" cy="994172"/>
          </a:xfrm>
        </p:spPr>
        <p:txBody>
          <a:bodyPr>
            <a:normAutofit fontScale="90000"/>
          </a:bodyPr>
          <a:lstStyle/>
          <a:p>
            <a:r>
              <a:rPr lang="en-US" dirty="0"/>
              <a:t>Congratulations! </a:t>
            </a:r>
            <a:br>
              <a:rPr lang="en-US" dirty="0"/>
            </a:br>
            <a:r>
              <a:rPr lang="en-US" sz="2800" dirty="0"/>
              <a:t>You have mastered some important skills central to circles:</a:t>
            </a:r>
            <a:endParaRPr lang="en-US" dirty="0"/>
          </a:p>
        </p:txBody>
      </p:sp>
      <p:sp>
        <p:nvSpPr>
          <p:cNvPr id="3" name="Content Placeholder 2">
            <a:extLst>
              <a:ext uri="{FF2B5EF4-FFF2-40B4-BE49-F238E27FC236}">
                <a16:creationId xmlns:a16="http://schemas.microsoft.com/office/drawing/2014/main" id="{2B4B9B05-3403-4124-B374-385079BE9576}"/>
              </a:ext>
            </a:extLst>
          </p:cNvPr>
          <p:cNvSpPr>
            <a:spLocks noGrp="1"/>
          </p:cNvSpPr>
          <p:nvPr>
            <p:ph idx="1"/>
          </p:nvPr>
        </p:nvSpPr>
        <p:spPr>
          <a:xfrm>
            <a:off x="628650" y="1699013"/>
            <a:ext cx="7886700" cy="2933709"/>
          </a:xfrm>
        </p:spPr>
        <p:txBody>
          <a:bodyPr vert="horz" lIns="91440" tIns="45720" rIns="91440" bIns="45720" rtlCol="0" anchor="t">
            <a:normAutofit/>
          </a:bodyPr>
          <a:lstStyle/>
          <a:p>
            <a:pPr>
              <a:buFont typeface="Wingdings" panose="020B0604020202020204" pitchFamily="34" charset="0"/>
              <a:buChar char="ü"/>
            </a:pPr>
            <a:r>
              <a:rPr lang="en-US" dirty="0"/>
              <a:t>You know how to use a talking piece and have gotten familiar with it.</a:t>
            </a:r>
          </a:p>
          <a:p>
            <a:pPr>
              <a:buFont typeface="Wingdings" panose="020B0604020202020204" pitchFamily="34" charset="0"/>
              <a:buChar char="ü"/>
            </a:pPr>
            <a:r>
              <a:rPr lang="en-US" dirty="0"/>
              <a:t>You have shared something about yourself in circle—stating what you need and what you can bring takes some vulnerability.</a:t>
            </a:r>
            <a:endParaRPr lang="en-US" dirty="0">
              <a:cs typeface="Calibri" panose="020F0502020204030204"/>
            </a:endParaRPr>
          </a:p>
          <a:p>
            <a:pPr>
              <a:buFont typeface="Wingdings" panose="020B0604020202020204" pitchFamily="34" charset="0"/>
              <a:buChar char="ü"/>
            </a:pPr>
            <a:r>
              <a:rPr lang="en-US" dirty="0"/>
              <a:t>You worked collaboratively, sorting and discussing how you can all create the best conditions for everyone to participate and learn.</a:t>
            </a:r>
            <a:endParaRPr lang="en-US" dirty="0">
              <a:cs typeface="Calibri" panose="020F0502020204030204"/>
            </a:endParaRPr>
          </a:p>
          <a:p>
            <a:pPr>
              <a:buFont typeface="Wingdings" panose="020B0604020202020204" pitchFamily="34" charset="0"/>
              <a:buChar char="ü"/>
            </a:pPr>
            <a:r>
              <a:rPr lang="en-US" dirty="0"/>
              <a:t>You reached consensus, ensuring that every voice was valued and every member of your circle has what they need to participate. </a:t>
            </a:r>
            <a:endParaRPr lang="en-US" dirty="0">
              <a:cs typeface="Calibri" panose="020F0502020204030204"/>
            </a:endParaRPr>
          </a:p>
        </p:txBody>
      </p:sp>
      <p:sp>
        <p:nvSpPr>
          <p:cNvPr id="4" name="TextBox 3">
            <a:extLst>
              <a:ext uri="{FF2B5EF4-FFF2-40B4-BE49-F238E27FC236}">
                <a16:creationId xmlns:a16="http://schemas.microsoft.com/office/drawing/2014/main" id="{E2A70F63-252D-4FA2-864B-97614C86FFA4}"/>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1708935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E533E-31F7-46E6-A778-1D06C48082FB}"/>
              </a:ext>
            </a:extLst>
          </p:cNvPr>
          <p:cNvSpPr>
            <a:spLocks noGrp="1"/>
          </p:cNvSpPr>
          <p:nvPr>
            <p:ph type="title"/>
          </p:nvPr>
        </p:nvSpPr>
        <p:spPr>
          <a:xfrm>
            <a:off x="628650" y="777922"/>
            <a:ext cx="7886700" cy="490094"/>
          </a:xfrm>
        </p:spPr>
        <p:txBody>
          <a:bodyPr>
            <a:normAutofit fontScale="90000"/>
          </a:bodyPr>
          <a:lstStyle/>
          <a:p>
            <a:r>
              <a:rPr lang="en-US" dirty="0"/>
              <a:t>Special Thanks to . . .</a:t>
            </a:r>
          </a:p>
        </p:txBody>
      </p:sp>
      <p:sp>
        <p:nvSpPr>
          <p:cNvPr id="3" name="Content Placeholder 2">
            <a:extLst>
              <a:ext uri="{FF2B5EF4-FFF2-40B4-BE49-F238E27FC236}">
                <a16:creationId xmlns:a16="http://schemas.microsoft.com/office/drawing/2014/main" id="{AAE4BD00-63D3-4809-8607-6CAC0511C411}"/>
              </a:ext>
            </a:extLst>
          </p:cNvPr>
          <p:cNvSpPr>
            <a:spLocks noGrp="1"/>
          </p:cNvSpPr>
          <p:nvPr>
            <p:ph idx="1"/>
          </p:nvPr>
        </p:nvSpPr>
        <p:spPr>
          <a:xfrm>
            <a:off x="628650" y="1420839"/>
            <a:ext cx="7886700" cy="3063230"/>
          </a:xfrm>
        </p:spPr>
        <p:txBody>
          <a:bodyPr/>
          <a:lstStyle/>
          <a:p>
            <a:r>
              <a:rPr lang="en-US" sz="1800" kern="0" dirty="0">
                <a:effectLst/>
                <a:latin typeface="Calibri Light" panose="020F0302020204030204" pitchFamily="34" charset="0"/>
                <a:ea typeface="Times New Roman" panose="02020603050405020304" pitchFamily="18" charset="0"/>
                <a:cs typeface="Times New Roman" panose="02020603050405020304" pitchFamily="18" charset="0"/>
              </a:rPr>
              <a:t>This series of restorative approaches lessons is made possible through the generous financial support of the Charles Crane Family Foundation.</a:t>
            </a:r>
          </a:p>
          <a:p>
            <a:endParaRPr lang="en-US" sz="1800" kern="0" dirty="0">
              <a:latin typeface="Calibri Light" panose="020F0302020204030204" pitchFamily="34" charset="0"/>
              <a:ea typeface="Times New Roman" panose="02020603050405020304" pitchFamily="18" charset="0"/>
              <a:cs typeface="Times New Roman" panose="02020603050405020304" pitchFamily="18" charset="0"/>
            </a:endParaRPr>
          </a:p>
          <a:p>
            <a:endParaRPr lang="en-US" sz="1800" kern="0" dirty="0">
              <a:effectLst/>
              <a:latin typeface="Calibri Light" panose="020F0302020204030204" pitchFamily="34" charset="0"/>
              <a:ea typeface="Times New Roman" panose="02020603050405020304" pitchFamily="18" charset="0"/>
              <a:cs typeface="Times New Roman" panose="02020603050405020304" pitchFamily="18" charset="0"/>
            </a:endParaRPr>
          </a:p>
          <a:p>
            <a:r>
              <a:rPr lang="en-US" sz="1800" kern="0" dirty="0">
                <a:effectLst/>
                <a:latin typeface="Calibri Light" panose="020F0302020204030204" pitchFamily="34" charset="0"/>
                <a:ea typeface="Times New Roman" panose="02020603050405020304" pitchFamily="18" charset="0"/>
                <a:cs typeface="Times New Roman" panose="02020603050405020304" pitchFamily="18" charset="0"/>
              </a:rPr>
              <a:t>C-DRUM recognizes:</a:t>
            </a:r>
          </a:p>
          <a:p>
            <a:pPr lvl="1"/>
            <a:r>
              <a:rPr lang="en-US" sz="1500" kern="0" dirty="0">
                <a:effectLst/>
                <a:latin typeface="Calibri Light" panose="020F0302020204030204" pitchFamily="34" charset="0"/>
                <a:ea typeface="Times New Roman" panose="02020603050405020304" pitchFamily="18" charset="0"/>
                <a:cs typeface="Times New Roman" panose="02020603050405020304" pitchFamily="18" charset="0"/>
              </a:rPr>
              <a:t>Kay Pranis and Carolyn Boyes-Watson for their book </a:t>
            </a:r>
            <a:r>
              <a:rPr lang="en-US" sz="1500" i="1" kern="0" dirty="0">
                <a:effectLst/>
                <a:latin typeface="Calibri Light" panose="020F0302020204030204" pitchFamily="34" charset="0"/>
                <a:ea typeface="Times New Roman" panose="02020603050405020304" pitchFamily="18" charset="0"/>
                <a:cs typeface="Times New Roman" panose="02020603050405020304" pitchFamily="18" charset="0"/>
              </a:rPr>
              <a:t>Circle Forward: Building a Restorative School Community</a:t>
            </a:r>
            <a:r>
              <a:rPr lang="en-US" sz="1500" kern="0" dirty="0">
                <a:effectLst/>
                <a:latin typeface="Calibri Light" panose="020F0302020204030204" pitchFamily="34" charset="0"/>
                <a:ea typeface="Times New Roman" panose="02020603050405020304" pitchFamily="18" charset="0"/>
                <a:cs typeface="Times New Roman" panose="02020603050405020304" pitchFamily="18" charset="0"/>
              </a:rPr>
              <a:t>, especially Lesson 1.3 of Module 2.3, 2.4 and 2.5.</a:t>
            </a:r>
          </a:p>
          <a:p>
            <a:pPr lvl="1"/>
            <a:r>
              <a:rPr lang="en-US" sz="1500" kern="0" dirty="0">
                <a:latin typeface="Calibri Light" panose="020F0302020204030204" pitchFamily="34" charset="0"/>
                <a:ea typeface="Times New Roman" panose="02020603050405020304" pitchFamily="18" charset="0"/>
                <a:cs typeface="Times New Roman" panose="02020603050405020304" pitchFamily="18" charset="0"/>
              </a:rPr>
              <a:t>Collaborative for Academic, Social and Emotional Learning (CASEL) for their Core Competencies.</a:t>
            </a:r>
            <a:endParaRPr lang="en-US" sz="1500" kern="0" dirty="0">
              <a:effectLst/>
              <a:latin typeface="Calibri Light" panose="020F03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D889EC04-A1E6-4C91-97E8-17580D81809F}"/>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pic>
        <p:nvPicPr>
          <p:cNvPr id="5" name="Picture 4">
            <a:extLst>
              <a:ext uri="{FF2B5EF4-FFF2-40B4-BE49-F238E27FC236}">
                <a16:creationId xmlns:a16="http://schemas.microsoft.com/office/drawing/2014/main" id="{EA1CA3CC-FF54-45BD-9EEB-11A2BEB5E8B0}"/>
              </a:ext>
            </a:extLst>
          </p:cNvPr>
          <p:cNvPicPr>
            <a:picLocks noChangeAspect="1"/>
          </p:cNvPicPr>
          <p:nvPr/>
        </p:nvPicPr>
        <p:blipFill>
          <a:blip r:embed="rId2"/>
          <a:stretch>
            <a:fillRect/>
          </a:stretch>
        </p:blipFill>
        <p:spPr>
          <a:xfrm>
            <a:off x="2929029" y="2108142"/>
            <a:ext cx="2591025" cy="396274"/>
          </a:xfrm>
          <a:prstGeom prst="rect">
            <a:avLst/>
          </a:prstGeom>
        </p:spPr>
      </p:pic>
    </p:spTree>
    <p:extLst>
      <p:ext uri="{BB962C8B-B14F-4D97-AF65-F5344CB8AC3E}">
        <p14:creationId xmlns:p14="http://schemas.microsoft.com/office/powerpoint/2010/main" val="2177168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BCAE3-2C18-4191-A715-352DA95700AB}"/>
              </a:ext>
            </a:extLst>
          </p:cNvPr>
          <p:cNvSpPr>
            <a:spLocks noGrp="1"/>
          </p:cNvSpPr>
          <p:nvPr>
            <p:ph type="title"/>
          </p:nvPr>
        </p:nvSpPr>
        <p:spPr>
          <a:xfrm>
            <a:off x="491490" y="723747"/>
            <a:ext cx="3840085" cy="819692"/>
          </a:xfrm>
        </p:spPr>
        <p:txBody>
          <a:bodyPr>
            <a:normAutofit/>
          </a:bodyPr>
          <a:lstStyle/>
          <a:p>
            <a:r>
              <a:rPr lang="en-US" dirty="0"/>
              <a:t>Welcome!</a:t>
            </a:r>
          </a:p>
        </p:txBody>
      </p:sp>
      <p:cxnSp>
        <p:nvCxnSpPr>
          <p:cNvPr id="25" name="Straight Arrow Connector 24">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1490" y="1737360"/>
            <a:ext cx="3429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0B8C368-5722-4510-B822-B21238F68715}"/>
              </a:ext>
            </a:extLst>
          </p:cNvPr>
          <p:cNvSpPr>
            <a:spLocks noGrp="1"/>
          </p:cNvSpPr>
          <p:nvPr>
            <p:ph idx="1"/>
          </p:nvPr>
        </p:nvSpPr>
        <p:spPr>
          <a:xfrm>
            <a:off x="491490" y="1931275"/>
            <a:ext cx="3840085" cy="2596671"/>
          </a:xfrm>
        </p:spPr>
        <p:txBody>
          <a:bodyPr>
            <a:normAutofit/>
          </a:bodyPr>
          <a:lstStyle/>
          <a:p>
            <a:pPr marL="0" indent="0">
              <a:buNone/>
            </a:pPr>
            <a:r>
              <a:rPr lang="en-US" sz="1400" dirty="0"/>
              <a:t>Our first lesson introduced you to Circle and using a talking piece. This lesson helps you decide how you will be together so that everyone feels safe and has an opportunity to contribute.</a:t>
            </a:r>
          </a:p>
          <a:p>
            <a:pPr marL="0" indent="0">
              <a:buNone/>
            </a:pPr>
            <a:r>
              <a:rPr lang="en-US" sz="1400" dirty="0"/>
              <a:t>The guidelines you establish in this exercise can become your roadmap for how you treat each other and share in all your future circles.</a:t>
            </a:r>
          </a:p>
          <a:p>
            <a:pPr marL="0" indent="0">
              <a:buNone/>
            </a:pPr>
            <a:r>
              <a:rPr lang="en-US" sz="1400" dirty="0"/>
              <a:t>Let’s begin by moving your chairs into one large circle so everyone can see and hear each other clearly.</a:t>
            </a:r>
          </a:p>
        </p:txBody>
      </p:sp>
      <p:pic>
        <p:nvPicPr>
          <p:cNvPr id="5" name="Picture 4">
            <a:extLst>
              <a:ext uri="{FF2B5EF4-FFF2-40B4-BE49-F238E27FC236}">
                <a16:creationId xmlns:a16="http://schemas.microsoft.com/office/drawing/2014/main" id="{BA51EC96-2827-4EDC-9793-0D077C083186}"/>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238" r="47981"/>
          <a:stretch/>
        </p:blipFill>
        <p:spPr>
          <a:xfrm>
            <a:off x="4409136" y="10"/>
            <a:ext cx="4734863" cy="51434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p:spPr>
      </p:pic>
      <p:sp>
        <p:nvSpPr>
          <p:cNvPr id="6" name="TextBox 5">
            <a:extLst>
              <a:ext uri="{FF2B5EF4-FFF2-40B4-BE49-F238E27FC236}">
                <a16:creationId xmlns:a16="http://schemas.microsoft.com/office/drawing/2014/main" id="{4E9E0FB3-D90C-4859-8A37-0DCCB4A326CD}"/>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333332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BEC4-2F94-48EB-B8CA-4A925618D427}"/>
              </a:ext>
            </a:extLst>
          </p:cNvPr>
          <p:cNvSpPr>
            <a:spLocks noGrp="1"/>
          </p:cNvSpPr>
          <p:nvPr>
            <p:ph type="title"/>
          </p:nvPr>
        </p:nvSpPr>
        <p:spPr>
          <a:xfrm>
            <a:off x="628650" y="510777"/>
            <a:ext cx="7886700" cy="994172"/>
          </a:xfrm>
        </p:spPr>
        <p:txBody>
          <a:bodyPr/>
          <a:lstStyle/>
          <a:p>
            <a:r>
              <a:rPr lang="en-US" dirty="0"/>
              <a:t>Sitting in your chairs . . .</a:t>
            </a:r>
          </a:p>
        </p:txBody>
      </p:sp>
      <p:sp>
        <p:nvSpPr>
          <p:cNvPr id="3" name="Content Placeholder 2">
            <a:extLst>
              <a:ext uri="{FF2B5EF4-FFF2-40B4-BE49-F238E27FC236}">
                <a16:creationId xmlns:a16="http://schemas.microsoft.com/office/drawing/2014/main" id="{23E336E7-B1B0-427B-86C9-26DAB8161279}"/>
              </a:ext>
            </a:extLst>
          </p:cNvPr>
          <p:cNvSpPr>
            <a:spLocks noGrp="1"/>
          </p:cNvSpPr>
          <p:nvPr>
            <p:ph idx="1"/>
          </p:nvPr>
        </p:nvSpPr>
        <p:spPr>
          <a:xfrm>
            <a:off x="628650" y="1592825"/>
            <a:ext cx="7886700" cy="3039897"/>
          </a:xfrm>
        </p:spPr>
        <p:txBody>
          <a:bodyPr/>
          <a:lstStyle/>
          <a:p>
            <a:r>
              <a:rPr lang="en-US" dirty="0"/>
              <a:t>Take a moment to get quiet and calm.</a:t>
            </a:r>
          </a:p>
          <a:p>
            <a:r>
              <a:rPr lang="en-US" dirty="0"/>
              <a:t>Take a deep, cleansing breath that fills your lungs, then exhale slowly.</a:t>
            </a:r>
          </a:p>
          <a:p>
            <a:r>
              <a:rPr lang="en-US" dirty="0"/>
              <a:t>Repeat two more times so you’ve taken three full, deep breaths.</a:t>
            </a:r>
          </a:p>
          <a:p>
            <a:endParaRPr lang="en-US" dirty="0"/>
          </a:p>
          <a:p>
            <a:endParaRPr lang="en-US" dirty="0"/>
          </a:p>
          <a:p>
            <a:r>
              <a:rPr lang="en-US" dirty="0"/>
              <a:t>Think about a place where you feel calm and safe.</a:t>
            </a:r>
          </a:p>
        </p:txBody>
      </p:sp>
      <p:sp>
        <p:nvSpPr>
          <p:cNvPr id="4" name="TextBox 3">
            <a:extLst>
              <a:ext uri="{FF2B5EF4-FFF2-40B4-BE49-F238E27FC236}">
                <a16:creationId xmlns:a16="http://schemas.microsoft.com/office/drawing/2014/main" id="{F009D42A-212B-4470-866A-23ED5A60FECD}"/>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3574055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796E3-7829-4311-B498-3D4836B142F1}"/>
              </a:ext>
            </a:extLst>
          </p:cNvPr>
          <p:cNvSpPr>
            <a:spLocks noGrp="1"/>
          </p:cNvSpPr>
          <p:nvPr>
            <p:ph type="title"/>
          </p:nvPr>
        </p:nvSpPr>
        <p:spPr>
          <a:xfrm>
            <a:off x="360759" y="2814636"/>
            <a:ext cx="2468166" cy="1196925"/>
          </a:xfrm>
        </p:spPr>
        <p:txBody>
          <a:bodyPr anchor="ctr">
            <a:normAutofit fontScale="90000"/>
          </a:bodyPr>
          <a:lstStyle/>
          <a:p>
            <a:r>
              <a:rPr lang="en-US" sz="2800" dirty="0"/>
              <a:t>Remember the Talking Piece Process?</a:t>
            </a:r>
            <a:endParaRPr lang="en-US" sz="2700" dirty="0"/>
          </a:p>
        </p:txBody>
      </p:sp>
      <p:pic>
        <p:nvPicPr>
          <p:cNvPr id="4" name="Picture 3">
            <a:extLst>
              <a:ext uri="{FF2B5EF4-FFF2-40B4-BE49-F238E27FC236}">
                <a16:creationId xmlns:a16="http://schemas.microsoft.com/office/drawing/2014/main" id="{A67F1509-7B55-4F03-B887-5DC851FF56E2}"/>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27465" b="19374"/>
          <a:stretch/>
        </p:blipFill>
        <p:spPr>
          <a:xfrm>
            <a:off x="20" y="10"/>
            <a:ext cx="9143980" cy="2782949"/>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78A43141-BB04-423D-B62F-F7EAF49B6D98}"/>
              </a:ext>
            </a:extLst>
          </p:cNvPr>
          <p:cNvSpPr>
            <a:spLocks noGrp="1"/>
          </p:cNvSpPr>
          <p:nvPr>
            <p:ph idx="1"/>
          </p:nvPr>
        </p:nvSpPr>
        <p:spPr>
          <a:xfrm>
            <a:off x="2821439" y="2802478"/>
            <a:ext cx="5960607" cy="1839515"/>
          </a:xfrm>
        </p:spPr>
        <p:txBody>
          <a:bodyPr anchor="ctr">
            <a:normAutofit/>
          </a:bodyPr>
          <a:lstStyle/>
          <a:p>
            <a:r>
              <a:rPr lang="en-US" sz="1600" dirty="0"/>
              <a:t>Talk only when you are holding the talking piece. </a:t>
            </a:r>
            <a:endParaRPr lang="en-US" sz="1600" dirty="0">
              <a:cs typeface="Calibri"/>
            </a:endParaRPr>
          </a:p>
          <a:p>
            <a:r>
              <a:rPr lang="en-US" sz="1600" dirty="0"/>
              <a:t>When you are done sharing, hand the talking piece to the person on your right.</a:t>
            </a:r>
            <a:endParaRPr lang="en-US" sz="1600" dirty="0">
              <a:cs typeface="Calibri"/>
            </a:endParaRPr>
          </a:p>
          <a:p>
            <a:r>
              <a:rPr lang="en-US" sz="1600" dirty="0"/>
              <a:t>If you are not holding it, listen respectfully to the person talking.</a:t>
            </a:r>
            <a:endParaRPr lang="en-US" sz="1600" dirty="0">
              <a:cs typeface="Calibri"/>
            </a:endParaRPr>
          </a:p>
          <a:p>
            <a:r>
              <a:rPr lang="en-US" sz="1600" dirty="0"/>
              <a:t>You always have the right to pass the talking piece without comment if you prefer not to speak.</a:t>
            </a:r>
            <a:endParaRPr lang="en-US" sz="1600" dirty="0">
              <a:cs typeface="Calibri" panose="020F0502020204030204"/>
            </a:endParaRPr>
          </a:p>
          <a:p>
            <a:endParaRPr lang="en-US" sz="1400" dirty="0"/>
          </a:p>
        </p:txBody>
      </p:sp>
      <p:sp>
        <p:nvSpPr>
          <p:cNvPr id="5" name="TextBox 4">
            <a:extLst>
              <a:ext uri="{FF2B5EF4-FFF2-40B4-BE49-F238E27FC236}">
                <a16:creationId xmlns:a16="http://schemas.microsoft.com/office/drawing/2014/main" id="{71218090-C3FE-4660-B671-A3F0E4545E5B}"/>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91106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738BB-B895-4FFA-A686-11DBE0CB4F85}"/>
              </a:ext>
            </a:extLst>
          </p:cNvPr>
          <p:cNvSpPr>
            <a:spLocks noGrp="1"/>
          </p:cNvSpPr>
          <p:nvPr>
            <p:ph type="title"/>
          </p:nvPr>
        </p:nvSpPr>
        <p:spPr>
          <a:xfrm>
            <a:off x="900441" y="397510"/>
            <a:ext cx="7614910" cy="994172"/>
          </a:xfrm>
        </p:spPr>
        <p:txBody>
          <a:bodyPr>
            <a:normAutofit fontScale="90000"/>
          </a:bodyPr>
          <a:lstStyle/>
          <a:p>
            <a:r>
              <a:rPr lang="en-US" dirty="0"/>
              <a:t>What do You Need to Feel Safe &amp; Comfortable?</a:t>
            </a:r>
          </a:p>
        </p:txBody>
      </p:sp>
      <p:sp>
        <p:nvSpPr>
          <p:cNvPr id="3" name="Content Placeholder 2">
            <a:extLst>
              <a:ext uri="{FF2B5EF4-FFF2-40B4-BE49-F238E27FC236}">
                <a16:creationId xmlns:a16="http://schemas.microsoft.com/office/drawing/2014/main" id="{C11C2F0C-997F-4185-94B3-B665F4E972C6}"/>
              </a:ext>
            </a:extLst>
          </p:cNvPr>
          <p:cNvSpPr>
            <a:spLocks noGrp="1"/>
          </p:cNvSpPr>
          <p:nvPr>
            <p:ph sz="half" idx="1"/>
          </p:nvPr>
        </p:nvSpPr>
        <p:spPr>
          <a:xfrm>
            <a:off x="628649" y="1311503"/>
            <a:ext cx="7886702" cy="2989127"/>
          </a:xfrm>
        </p:spPr>
        <p:txBody>
          <a:bodyPr vert="horz" lIns="91440" tIns="45720" rIns="91440" bIns="45720" rtlCol="0" anchor="t">
            <a:normAutofit fontScale="92500" lnSpcReduction="10000"/>
          </a:bodyPr>
          <a:lstStyle/>
          <a:p>
            <a:r>
              <a:rPr lang="en-US" sz="2200" dirty="0"/>
              <a:t>Using the talking piece your teacher has chosen for this circle, answer the following questions in circle. </a:t>
            </a:r>
          </a:p>
          <a:p>
            <a:pPr lvl="1"/>
            <a:r>
              <a:rPr lang="en-US" sz="1900" dirty="0"/>
              <a:t>Please let everyone answer the first before you move on to the second.</a:t>
            </a:r>
            <a:endParaRPr lang="en-US" sz="1900">
              <a:cs typeface="Calibri"/>
            </a:endParaRPr>
          </a:p>
          <a:p>
            <a:endParaRPr lang="en-US" sz="2200" dirty="0"/>
          </a:p>
          <a:p>
            <a:r>
              <a:rPr lang="en-US" sz="2200" dirty="0">
                <a:ea typeface="+mn-lt"/>
                <a:cs typeface="+mn-lt"/>
              </a:rPr>
              <a:t>When you hold the talking piece, please share one thing you observed from our last lesson about how you felt in circle.</a:t>
            </a:r>
            <a:endParaRPr lang="en-US" sz="2200" dirty="0"/>
          </a:p>
          <a:p>
            <a:endParaRPr lang="en-US" sz="2200" dirty="0"/>
          </a:p>
          <a:p>
            <a:r>
              <a:rPr lang="en-US" sz="2200" dirty="0"/>
              <a:t>At the end of our last lesson, we asked you to identify one thing you need to feel safe and comfortable in circle. What is it?</a:t>
            </a:r>
            <a:endParaRPr lang="en-US" sz="2200" dirty="0">
              <a:cs typeface="Calibri"/>
            </a:endParaRPr>
          </a:p>
          <a:p>
            <a:endParaRPr lang="en-US" sz="2200" dirty="0"/>
          </a:p>
          <a:p>
            <a:endParaRPr lang="en-US" sz="2200" dirty="0">
              <a:cs typeface="Calibri"/>
            </a:endParaRPr>
          </a:p>
        </p:txBody>
      </p:sp>
      <p:sp>
        <p:nvSpPr>
          <p:cNvPr id="4" name="TextBox 3">
            <a:extLst>
              <a:ext uri="{FF2B5EF4-FFF2-40B4-BE49-F238E27FC236}">
                <a16:creationId xmlns:a16="http://schemas.microsoft.com/office/drawing/2014/main" id="{45283725-87F6-4002-89D7-E827A82C0C17}"/>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4031556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8D351-1ABC-42BC-9E20-5B6606614E43}"/>
              </a:ext>
            </a:extLst>
          </p:cNvPr>
          <p:cNvSpPr>
            <a:spLocks noGrp="1"/>
          </p:cNvSpPr>
          <p:nvPr>
            <p:ph type="title"/>
          </p:nvPr>
        </p:nvSpPr>
        <p:spPr>
          <a:xfrm>
            <a:off x="628650" y="579976"/>
            <a:ext cx="7886700" cy="994172"/>
          </a:xfrm>
        </p:spPr>
        <p:txBody>
          <a:bodyPr>
            <a:normAutofit fontScale="90000"/>
          </a:bodyPr>
          <a:lstStyle/>
          <a:p>
            <a:r>
              <a:rPr lang="en-US" sz="3100" dirty="0"/>
              <a:t>Using the marker and paper your teacher gave you, write down your answer to the following questions:</a:t>
            </a:r>
            <a:endParaRPr lang="en-US" dirty="0"/>
          </a:p>
        </p:txBody>
      </p:sp>
      <p:sp>
        <p:nvSpPr>
          <p:cNvPr id="6" name="Text Placeholder 5">
            <a:extLst>
              <a:ext uri="{FF2B5EF4-FFF2-40B4-BE49-F238E27FC236}">
                <a16:creationId xmlns:a16="http://schemas.microsoft.com/office/drawing/2014/main" id="{D1115314-6022-425E-8F3B-6FA9A4C4610F}"/>
              </a:ext>
            </a:extLst>
          </p:cNvPr>
          <p:cNvSpPr>
            <a:spLocks noGrp="1"/>
          </p:cNvSpPr>
          <p:nvPr>
            <p:ph type="body" idx="1"/>
          </p:nvPr>
        </p:nvSpPr>
        <p:spPr>
          <a:xfrm>
            <a:off x="627459" y="1621737"/>
            <a:ext cx="3868340" cy="617934"/>
          </a:xfrm>
        </p:spPr>
        <p:txBody>
          <a:bodyPr>
            <a:normAutofit/>
          </a:bodyPr>
          <a:lstStyle/>
          <a:p>
            <a:pPr algn="ctr"/>
            <a:r>
              <a:rPr lang="en-US" sz="2400" i="1" dirty="0"/>
              <a:t>NEEDS </a:t>
            </a:r>
            <a:r>
              <a:rPr lang="en-US" sz="1900" b="0" i="1" dirty="0"/>
              <a:t>on the first piece of paper</a:t>
            </a:r>
          </a:p>
        </p:txBody>
      </p:sp>
      <p:sp>
        <p:nvSpPr>
          <p:cNvPr id="3" name="Content Placeholder 2">
            <a:extLst>
              <a:ext uri="{FF2B5EF4-FFF2-40B4-BE49-F238E27FC236}">
                <a16:creationId xmlns:a16="http://schemas.microsoft.com/office/drawing/2014/main" id="{ED16F5E7-B5F4-4AEF-ACDB-0E2D67DC1AAA}"/>
              </a:ext>
            </a:extLst>
          </p:cNvPr>
          <p:cNvSpPr>
            <a:spLocks noGrp="1"/>
          </p:cNvSpPr>
          <p:nvPr>
            <p:ph sz="half" idx="2"/>
          </p:nvPr>
        </p:nvSpPr>
        <p:spPr>
          <a:xfrm>
            <a:off x="629842" y="2255044"/>
            <a:ext cx="3868340" cy="1009651"/>
          </a:xfrm>
        </p:spPr>
        <p:txBody>
          <a:bodyPr>
            <a:normAutofit fontScale="92500"/>
          </a:bodyPr>
          <a:lstStyle/>
          <a:p>
            <a:r>
              <a:rPr lang="en-US" dirty="0"/>
              <a:t>What do you need to participate most easily (safely and comfortably) in our circles?</a:t>
            </a:r>
          </a:p>
        </p:txBody>
      </p:sp>
      <p:sp>
        <p:nvSpPr>
          <p:cNvPr id="7" name="Text Placeholder 6">
            <a:extLst>
              <a:ext uri="{FF2B5EF4-FFF2-40B4-BE49-F238E27FC236}">
                <a16:creationId xmlns:a16="http://schemas.microsoft.com/office/drawing/2014/main" id="{F20EA42F-CC63-4431-8CB5-C153A7B8D480}"/>
              </a:ext>
            </a:extLst>
          </p:cNvPr>
          <p:cNvSpPr>
            <a:spLocks noGrp="1"/>
          </p:cNvSpPr>
          <p:nvPr>
            <p:ph type="body" sz="quarter" idx="3"/>
          </p:nvPr>
        </p:nvSpPr>
        <p:spPr>
          <a:xfrm>
            <a:off x="4648203" y="1637110"/>
            <a:ext cx="3887391" cy="617934"/>
          </a:xfrm>
        </p:spPr>
        <p:txBody>
          <a:bodyPr>
            <a:normAutofit/>
          </a:bodyPr>
          <a:lstStyle/>
          <a:p>
            <a:pPr algn="ctr"/>
            <a:r>
              <a:rPr lang="en-US" sz="2400" i="1" dirty="0"/>
              <a:t>GIFTS</a:t>
            </a:r>
            <a:r>
              <a:rPr lang="en-US" sz="2400" b="0" i="1" dirty="0"/>
              <a:t> </a:t>
            </a:r>
            <a:r>
              <a:rPr lang="en-US" sz="1900" b="0" i="1" dirty="0"/>
              <a:t>on the second piece of paper</a:t>
            </a:r>
            <a:endParaRPr lang="en-US" sz="1900" i="1" dirty="0"/>
          </a:p>
        </p:txBody>
      </p:sp>
      <p:sp>
        <p:nvSpPr>
          <p:cNvPr id="4" name="Content Placeholder 3">
            <a:extLst>
              <a:ext uri="{FF2B5EF4-FFF2-40B4-BE49-F238E27FC236}">
                <a16:creationId xmlns:a16="http://schemas.microsoft.com/office/drawing/2014/main" id="{872DC26F-45CA-443B-BBC2-67657171876A}"/>
              </a:ext>
            </a:extLst>
          </p:cNvPr>
          <p:cNvSpPr>
            <a:spLocks noGrp="1"/>
          </p:cNvSpPr>
          <p:nvPr>
            <p:ph sz="quarter" idx="4"/>
          </p:nvPr>
        </p:nvSpPr>
        <p:spPr>
          <a:xfrm>
            <a:off x="4629150" y="2255044"/>
            <a:ext cx="3887391" cy="1009651"/>
          </a:xfrm>
        </p:spPr>
        <p:txBody>
          <a:bodyPr>
            <a:normAutofit fontScale="92500"/>
          </a:bodyPr>
          <a:lstStyle/>
          <a:p>
            <a:r>
              <a:rPr lang="en-US" dirty="0"/>
              <a:t>What can you bring to your circles that will help everyone have what they need to participate easily?</a:t>
            </a:r>
          </a:p>
        </p:txBody>
      </p:sp>
      <p:sp>
        <p:nvSpPr>
          <p:cNvPr id="5" name="TextBox 4">
            <a:extLst>
              <a:ext uri="{FF2B5EF4-FFF2-40B4-BE49-F238E27FC236}">
                <a16:creationId xmlns:a16="http://schemas.microsoft.com/office/drawing/2014/main" id="{34486F3B-1268-4FD0-AAAF-4E7E6CB0A9BE}"/>
              </a:ext>
            </a:extLst>
          </p:cNvPr>
          <p:cNvSpPr txBox="1"/>
          <p:nvPr/>
        </p:nvSpPr>
        <p:spPr>
          <a:xfrm>
            <a:off x="627459" y="3451123"/>
            <a:ext cx="7886700" cy="646331"/>
          </a:xfrm>
          <a:prstGeom prst="rect">
            <a:avLst/>
          </a:prstGeom>
          <a:noFill/>
        </p:spPr>
        <p:txBody>
          <a:bodyPr wrap="square" rtlCol="0">
            <a:spAutoFit/>
          </a:bodyPr>
          <a:lstStyle/>
          <a:p>
            <a:r>
              <a:rPr lang="en-US" dirty="0"/>
              <a:t>When the talking piece comes to you, share what you’ve written and place each of your papers in the center of our circle. </a:t>
            </a:r>
          </a:p>
        </p:txBody>
      </p:sp>
      <p:sp>
        <p:nvSpPr>
          <p:cNvPr id="8" name="TextBox 7">
            <a:extLst>
              <a:ext uri="{FF2B5EF4-FFF2-40B4-BE49-F238E27FC236}">
                <a16:creationId xmlns:a16="http://schemas.microsoft.com/office/drawing/2014/main" id="{9F90C0A5-5CAD-4338-ACD0-60D912B70294}"/>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3047844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181966"/>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3" y="-3980834"/>
            <a:ext cx="1182335"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AD6984-8C07-B5ED-4B93-6CBB161B92C1}"/>
              </a:ext>
            </a:extLst>
          </p:cNvPr>
          <p:cNvSpPr>
            <a:spLocks noGrp="1"/>
          </p:cNvSpPr>
          <p:nvPr>
            <p:ph type="title"/>
          </p:nvPr>
        </p:nvSpPr>
        <p:spPr>
          <a:xfrm>
            <a:off x="1028697" y="261648"/>
            <a:ext cx="7533018" cy="658297"/>
          </a:xfrm>
        </p:spPr>
        <p:txBody>
          <a:bodyPr anchor="ctr">
            <a:normAutofit/>
          </a:bodyPr>
          <a:lstStyle/>
          <a:p>
            <a:r>
              <a:rPr lang="en-US" sz="3000">
                <a:solidFill>
                  <a:srgbClr val="FFFFFF"/>
                </a:solidFill>
                <a:cs typeface="Calibri Light"/>
              </a:rPr>
              <a:t>Move and Sort</a:t>
            </a:r>
          </a:p>
        </p:txBody>
      </p:sp>
      <p:graphicFrame>
        <p:nvGraphicFramePr>
          <p:cNvPr id="7" name="Content Placeholder 3">
            <a:extLst>
              <a:ext uri="{FF2B5EF4-FFF2-40B4-BE49-F238E27FC236}">
                <a16:creationId xmlns:a16="http://schemas.microsoft.com/office/drawing/2014/main" id="{C6679E2A-2180-1973-B4F7-535E6110FA7D}"/>
              </a:ext>
            </a:extLst>
          </p:cNvPr>
          <p:cNvGraphicFramePr>
            <a:graphicFrameLocks noGrp="1"/>
          </p:cNvGraphicFramePr>
          <p:nvPr>
            <p:ph idx="1"/>
            <p:extLst>
              <p:ext uri="{D42A27DB-BD31-4B8C-83A1-F6EECF244321}">
                <p14:modId xmlns:p14="http://schemas.microsoft.com/office/powerpoint/2010/main" val="1316222575"/>
              </p:ext>
            </p:extLst>
          </p:nvPr>
        </p:nvGraphicFramePr>
        <p:xfrm>
          <a:off x="483042" y="1584434"/>
          <a:ext cx="8195871" cy="31446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4997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3D9A3-0CB9-4B4A-9E8B-E278ADDBA2CC}"/>
              </a:ext>
            </a:extLst>
          </p:cNvPr>
          <p:cNvSpPr>
            <a:spLocks noGrp="1"/>
          </p:cNvSpPr>
          <p:nvPr>
            <p:ph type="title"/>
          </p:nvPr>
        </p:nvSpPr>
        <p:spPr>
          <a:xfrm>
            <a:off x="628650" y="761016"/>
            <a:ext cx="7886700" cy="506999"/>
          </a:xfrm>
        </p:spPr>
        <p:txBody>
          <a:bodyPr>
            <a:normAutofit fontScale="90000"/>
          </a:bodyPr>
          <a:lstStyle/>
          <a:p>
            <a:r>
              <a:rPr lang="en-US" dirty="0"/>
              <a:t>Collaborate to Consensus</a:t>
            </a:r>
          </a:p>
        </p:txBody>
      </p:sp>
      <p:sp>
        <p:nvSpPr>
          <p:cNvPr id="3" name="Content Placeholder 2">
            <a:extLst>
              <a:ext uri="{FF2B5EF4-FFF2-40B4-BE49-F238E27FC236}">
                <a16:creationId xmlns:a16="http://schemas.microsoft.com/office/drawing/2014/main" id="{ABF89309-BD90-406D-8F11-6D24A252FD41}"/>
              </a:ext>
            </a:extLst>
          </p:cNvPr>
          <p:cNvSpPr>
            <a:spLocks noGrp="1"/>
          </p:cNvSpPr>
          <p:nvPr>
            <p:ph idx="1"/>
          </p:nvPr>
        </p:nvSpPr>
        <p:spPr>
          <a:xfrm>
            <a:off x="628649" y="1488906"/>
            <a:ext cx="7813743" cy="2722403"/>
          </a:xfrm>
        </p:spPr>
        <p:txBody>
          <a:bodyPr vert="horz" lIns="91440" tIns="45720" rIns="91440" bIns="45720" rtlCol="0" anchor="t">
            <a:normAutofit lnSpcReduction="10000"/>
          </a:bodyPr>
          <a:lstStyle/>
          <a:p>
            <a:r>
              <a:rPr lang="en-US" dirty="0">
                <a:ea typeface="+mn-lt"/>
                <a:cs typeface="+mn-lt"/>
              </a:rPr>
              <a:t>Now you know what everyone needs and how you are willing to support each other.</a:t>
            </a:r>
            <a:endParaRPr lang="en-US" dirty="0"/>
          </a:p>
          <a:p>
            <a:endParaRPr lang="en-US" dirty="0">
              <a:ea typeface="+mn-lt"/>
              <a:cs typeface="+mn-lt"/>
            </a:endParaRPr>
          </a:p>
          <a:p>
            <a:r>
              <a:rPr lang="en-US" dirty="0">
                <a:ea typeface="+mn-lt"/>
                <a:cs typeface="+mn-lt"/>
              </a:rPr>
              <a:t>These statements form the basis of how you can work together most effectively in circle.</a:t>
            </a:r>
            <a:endParaRPr lang="en-US"/>
          </a:p>
          <a:p>
            <a:endParaRPr lang="en-US" dirty="0">
              <a:ea typeface="+mn-lt"/>
              <a:cs typeface="+mn-lt"/>
            </a:endParaRPr>
          </a:p>
          <a:p>
            <a:r>
              <a:rPr lang="en-US" dirty="0">
                <a:ea typeface="+mn-lt"/>
                <a:cs typeface="+mn-lt"/>
              </a:rPr>
              <a:t>Using them, decide together how you will state your guidelines—as a list, in a short statement, through pictures, etc.</a:t>
            </a:r>
            <a:endParaRPr lang="en-US" dirty="0"/>
          </a:p>
          <a:p>
            <a:endParaRPr lang="en-US" dirty="0">
              <a:cs typeface="Calibri"/>
            </a:endParaRPr>
          </a:p>
          <a:p>
            <a:endParaRPr lang="en-US" dirty="0">
              <a:cs typeface="Calibri"/>
            </a:endParaRPr>
          </a:p>
        </p:txBody>
      </p:sp>
      <p:sp>
        <p:nvSpPr>
          <p:cNvPr id="4" name="TextBox 3">
            <a:extLst>
              <a:ext uri="{FF2B5EF4-FFF2-40B4-BE49-F238E27FC236}">
                <a16:creationId xmlns:a16="http://schemas.microsoft.com/office/drawing/2014/main" id="{E954A0BA-9266-4CCF-88B8-6A61666DB3A5}"/>
              </a:ext>
            </a:extLst>
          </p:cNvPr>
          <p:cNvSpPr txBox="1"/>
          <p:nvPr/>
        </p:nvSpPr>
        <p:spPr>
          <a:xfrm>
            <a:off x="2929029" y="4636893"/>
            <a:ext cx="3285941" cy="246221"/>
          </a:xfrm>
          <a:prstGeom prst="rect">
            <a:avLst/>
          </a:prstGeom>
          <a:noFill/>
        </p:spPr>
        <p:txBody>
          <a:bodyPr wrap="square" rtlCol="0">
            <a:spAutoFit/>
          </a:bodyPr>
          <a:lstStyle/>
          <a:p>
            <a:pPr marL="0" marR="0">
              <a:spcBef>
                <a:spcPts val="0"/>
              </a:spcBef>
              <a:spcAft>
                <a:spcPts val="0"/>
              </a:spcAft>
            </a:pPr>
            <a:r>
              <a:rPr lang="en-US" sz="1000" dirty="0">
                <a:effectLst/>
                <a:latin typeface="+mj-lt"/>
                <a:ea typeface="Calibri" panose="020F0502020204030204" pitchFamily="34" charset="0"/>
              </a:rPr>
              <a:t>© 2022, Center for Dispute Resolution, Maryland Carey Law</a:t>
            </a:r>
          </a:p>
        </p:txBody>
      </p:sp>
    </p:spTree>
    <p:extLst>
      <p:ext uri="{BB962C8B-B14F-4D97-AF65-F5344CB8AC3E}">
        <p14:creationId xmlns:p14="http://schemas.microsoft.com/office/powerpoint/2010/main" val="2920416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BDD82-97E6-489F-85F7-DD001C7F7242}"/>
              </a:ext>
            </a:extLst>
          </p:cNvPr>
          <p:cNvSpPr>
            <a:spLocks noGrp="1"/>
          </p:cNvSpPr>
          <p:nvPr>
            <p:ph type="title"/>
          </p:nvPr>
        </p:nvSpPr>
        <p:spPr>
          <a:xfrm>
            <a:off x="4675747" y="602493"/>
            <a:ext cx="3985902" cy="994173"/>
          </a:xfrm>
        </p:spPr>
        <p:txBody>
          <a:bodyPr>
            <a:normAutofit/>
          </a:bodyPr>
          <a:lstStyle/>
          <a:p>
            <a:r>
              <a:rPr lang="en-US" sz="3100"/>
              <a:t>Craft Your Circle Guidelines</a:t>
            </a:r>
          </a:p>
        </p:txBody>
      </p:sp>
      <p:sp>
        <p:nvSpPr>
          <p:cNvPr id="16" name="Freeform: Shape 15">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06"/>
            <a:ext cx="4206915" cy="438020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0CE14615-6A05-9DAC-DF4D-83F128165D9C}"/>
              </a:ext>
            </a:extLst>
          </p:cNvPr>
          <p:cNvPicPr>
            <a:picLocks noChangeAspect="1"/>
          </p:cNvPicPr>
          <p:nvPr/>
        </p:nvPicPr>
        <p:blipFill rotWithShape="1">
          <a:blip r:embed="rId3"/>
          <a:srcRect l="25386" r="20484" b="1"/>
          <a:stretch/>
        </p:blipFill>
        <p:spPr>
          <a:xfrm>
            <a:off x="1" y="-1"/>
            <a:ext cx="4081394" cy="4241204"/>
          </a:xfrm>
          <a:custGeom>
            <a:avLst/>
            <a:gdLst/>
            <a:ahLst/>
            <a:cxnLst/>
            <a:rect l="l" t="t" r="r" b="b"/>
            <a:pathLst>
              <a:path w="5441859" h="5654940">
                <a:moveTo>
                  <a:pt x="0" y="0"/>
                </a:moveTo>
                <a:lnTo>
                  <a:pt x="4400491" y="0"/>
                </a:lnTo>
                <a:lnTo>
                  <a:pt x="4484766" y="76595"/>
                </a:lnTo>
                <a:cubicBezTo>
                  <a:pt x="5076107"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p:spPr>
      </p:pic>
      <p:sp>
        <p:nvSpPr>
          <p:cNvPr id="3" name="Content Placeholder 2">
            <a:extLst>
              <a:ext uri="{FF2B5EF4-FFF2-40B4-BE49-F238E27FC236}">
                <a16:creationId xmlns:a16="http://schemas.microsoft.com/office/drawing/2014/main" id="{E61EED1E-E57A-4E21-BA65-7104F24CB3D3}"/>
              </a:ext>
            </a:extLst>
          </p:cNvPr>
          <p:cNvSpPr>
            <a:spLocks noGrp="1"/>
          </p:cNvSpPr>
          <p:nvPr>
            <p:ph idx="1"/>
          </p:nvPr>
        </p:nvSpPr>
        <p:spPr>
          <a:xfrm>
            <a:off x="4675746" y="1709263"/>
            <a:ext cx="3985908" cy="2531940"/>
          </a:xfrm>
        </p:spPr>
        <p:txBody>
          <a:bodyPr vert="horz" lIns="91440" tIns="45720" rIns="91440" bIns="45720" rtlCol="0" anchor="t">
            <a:normAutofit/>
          </a:bodyPr>
          <a:lstStyle/>
          <a:p>
            <a:endParaRPr lang="en-US" sz="1400">
              <a:cs typeface="Calibri"/>
            </a:endParaRPr>
          </a:p>
          <a:p>
            <a:r>
              <a:rPr lang="en-US" sz="1800" dirty="0"/>
              <a:t>Draft the guidelines in the chosen format using whatever process works most effectively for your group.</a:t>
            </a:r>
            <a:endParaRPr lang="en-US" sz="1800" dirty="0">
              <a:cs typeface="Calibri"/>
            </a:endParaRPr>
          </a:p>
          <a:p>
            <a:endParaRPr lang="en-US" sz="1800" dirty="0">
              <a:cs typeface="Calibri"/>
            </a:endParaRPr>
          </a:p>
          <a:p>
            <a:r>
              <a:rPr lang="en-US" sz="1800" dirty="0"/>
              <a:t>Once you have completed the process, return to your circle and bring the guidelines with you.</a:t>
            </a:r>
            <a:endParaRPr lang="en-US" sz="1800" dirty="0">
              <a:cs typeface="Calibri"/>
            </a:endParaRPr>
          </a:p>
        </p:txBody>
      </p:sp>
    </p:spTree>
    <p:extLst>
      <p:ext uri="{BB962C8B-B14F-4D97-AF65-F5344CB8AC3E}">
        <p14:creationId xmlns:p14="http://schemas.microsoft.com/office/powerpoint/2010/main" val="193037360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96C849BCB624499A0BD362BD45EA0F" ma:contentTypeVersion="19" ma:contentTypeDescription="Create a new document." ma:contentTypeScope="" ma:versionID="e3d96b0e5f85832316673318d652a5b5">
  <xsd:schema xmlns:xsd="http://www.w3.org/2001/XMLSchema" xmlns:xs="http://www.w3.org/2001/XMLSchema" xmlns:p="http://schemas.microsoft.com/office/2006/metadata/properties" xmlns:ns1="http://schemas.microsoft.com/sharepoint/v3" xmlns:ns2="f5c596a2-3572-4075-9281-51bc5a2d8d1f" xmlns:ns3="d9d7d1d7-1e6b-4736-8167-e9aa3727f623" targetNamespace="http://schemas.microsoft.com/office/2006/metadata/properties" ma:root="true" ma:fieldsID="155a43364badb3dca8849a5c879d2a3b" ns1:_="" ns2:_="" ns3:_="">
    <xsd:import namespace="http://schemas.microsoft.com/sharepoint/v3"/>
    <xsd:import namespace="f5c596a2-3572-4075-9281-51bc5a2d8d1f"/>
    <xsd:import namespace="d9d7d1d7-1e6b-4736-8167-e9aa3727f62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c596a2-3572-4075-9281-51bc5a2d8d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9d37ae30-1c3a-40e1-94c5-05ea5a1665a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d7d1d7-1e6b-4736-8167-e9aa3727f62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a3b2375-8702-4d45-94c1-ee1e46da1d2e}" ma:internalName="TaxCatchAll" ma:showField="CatchAllData" ma:web="d9d7d1d7-1e6b-4736-8167-e9aa3727f6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d9d7d1d7-1e6b-4736-8167-e9aa3727f623" xsi:nil="true"/>
    <lcf76f155ced4ddcb4097134ff3c332f xmlns="f5c596a2-3572-4075-9281-51bc5a2d8d1f">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1210ED49-B76E-429C-B043-94BD907B1640}"/>
</file>

<file path=customXml/itemProps2.xml><?xml version="1.0" encoding="utf-8"?>
<ds:datastoreItem xmlns:ds="http://schemas.openxmlformats.org/officeDocument/2006/customXml" ds:itemID="{4EC9889E-0051-49EE-BEF4-715BDAEF8708}">
  <ds:schemaRefs>
    <ds:schemaRef ds:uri="http://schemas.microsoft.com/sharepoint/v3/contenttype/forms"/>
  </ds:schemaRefs>
</ds:datastoreItem>
</file>

<file path=customXml/itemProps3.xml><?xml version="1.0" encoding="utf-8"?>
<ds:datastoreItem xmlns:ds="http://schemas.openxmlformats.org/officeDocument/2006/customXml" ds:itemID="{5AF1817F-45C5-4036-B973-F1F828C71527}">
  <ds:schemaRefs>
    <ds:schemaRef ds:uri="http://purl.org/dc/terms/"/>
    <ds:schemaRef ds:uri="http://schemas.microsoft.com/sharepoint/v3"/>
    <ds:schemaRef ds:uri="http://schemas.microsoft.com/office/2006/documentManagement/types"/>
    <ds:schemaRef ds:uri="http://schemas.openxmlformats.org/package/2006/metadata/core-properties"/>
    <ds:schemaRef ds:uri="http://purl.org/dc/elements/1.1/"/>
    <ds:schemaRef ds:uri="f5c596a2-3572-4075-9281-51bc5a2d8d1f"/>
    <ds:schemaRef ds:uri="http://schemas.microsoft.com/office/infopath/2007/PartnerControls"/>
    <ds:schemaRef ds:uri="http://schemas.microsoft.com/office/2006/metadata/properties"/>
    <ds:schemaRef ds:uri="d9d7d1d7-1e6b-4736-8167-e9aa3727f62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576</TotalTime>
  <Words>1064</Words>
  <Application>Microsoft Office PowerPoint</Application>
  <PresentationFormat>On-screen Show (16:9)</PresentationFormat>
  <Paragraphs>76</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Introduction to Circle: How Will We Be Together?</vt:lpstr>
      <vt:lpstr>Welcome!</vt:lpstr>
      <vt:lpstr>Sitting in your chairs . . .</vt:lpstr>
      <vt:lpstr>Remember the Talking Piece Process?</vt:lpstr>
      <vt:lpstr>What do You Need to Feel Safe &amp; Comfortable?</vt:lpstr>
      <vt:lpstr>Using the marker and paper your teacher gave you, write down your answer to the following questions:</vt:lpstr>
      <vt:lpstr>Move and Sort</vt:lpstr>
      <vt:lpstr>Collaborate to Consensus</vt:lpstr>
      <vt:lpstr>Craft Your Circle Guidelines</vt:lpstr>
      <vt:lpstr>Confirm </vt:lpstr>
      <vt:lpstr>Congratulations!  You have mastered some important skills central to circles:</vt:lpstr>
      <vt:lpstr>Special Thanks to .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Baffuto, Michelle</dc:creator>
  <cp:lastModifiedBy>Guerin, Toby</cp:lastModifiedBy>
  <cp:revision>290</cp:revision>
  <dcterms:created xsi:type="dcterms:W3CDTF">2022-09-07T14:05:15Z</dcterms:created>
  <dcterms:modified xsi:type="dcterms:W3CDTF">2022-12-30T18:13:15Z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0x0101004396C849BCB624499A0BD362BD45EA0F</vt:lpwstr>
  </property>
  <property fmtid="{D5CDD505-2E9C-101B-9397-08002B2CF9AE}" pid="3" name="MediaServiceImageTags">
    <vt:lpwstr/>
  </property>
</Properties>
</file>