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58" r:id="rId7"/>
    <p:sldId id="260" r:id="rId8"/>
    <p:sldId id="259" r:id="rId9"/>
    <p:sldId id="261" r:id="rId10"/>
    <p:sldId id="262" r:id="rId11"/>
    <p:sldId id="263" r:id="rId12"/>
    <p:sldId id="26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B41F3-074E-7742-6233-71A4D57E3093}" v="50" dt="2022-12-30T17:31:56.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88" d="100"/>
          <a:sy n="88" d="100"/>
        </p:scale>
        <p:origin x="66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ertzing, Nancy" userId="2970b522-597a-462b-a710-ecaf09241dc3" providerId="ADAL" clId="{428EB2F0-2E6F-423C-A3D8-9DD6E928A2C3}"/>
    <pc:docChg chg="custSel addSld modSld">
      <pc:chgData name="Schertzing, Nancy" userId="2970b522-597a-462b-a710-ecaf09241dc3" providerId="ADAL" clId="{428EB2F0-2E6F-423C-A3D8-9DD6E928A2C3}" dt="2022-10-07T19:54:56.324" v="1033" actId="1076"/>
      <pc:docMkLst>
        <pc:docMk/>
      </pc:docMkLst>
      <pc:sldChg chg="addSp modSp mod">
        <pc:chgData name="Schertzing, Nancy" userId="2970b522-597a-462b-a710-ecaf09241dc3" providerId="ADAL" clId="{428EB2F0-2E6F-423C-A3D8-9DD6E928A2C3}" dt="2022-10-07T13:41:51.527" v="476" actId="1076"/>
        <pc:sldMkLst>
          <pc:docMk/>
          <pc:sldMk cId="102653823" sldId="256"/>
        </pc:sldMkLst>
        <pc:spChg chg="add mod">
          <ac:chgData name="Schertzing, Nancy" userId="2970b522-597a-462b-a710-ecaf09241dc3" providerId="ADAL" clId="{428EB2F0-2E6F-423C-A3D8-9DD6E928A2C3}" dt="2022-10-07T13:41:51.527" v="476" actId="1076"/>
          <ac:spMkLst>
            <pc:docMk/>
            <pc:sldMk cId="102653823" sldId="256"/>
            <ac:spMk id="4" creationId="{D76304B7-0F6F-4120-ACF5-AEE173069DC9}"/>
          </ac:spMkLst>
        </pc:spChg>
      </pc:sldChg>
      <pc:sldChg chg="addSp modSp mod">
        <pc:chgData name="Schertzing, Nancy" userId="2970b522-597a-462b-a710-ecaf09241dc3" providerId="ADAL" clId="{428EB2F0-2E6F-423C-A3D8-9DD6E928A2C3}" dt="2022-10-07T13:42:13.886" v="478" actId="1076"/>
        <pc:sldMkLst>
          <pc:docMk/>
          <pc:sldMk cId="3333321211" sldId="257"/>
        </pc:sldMkLst>
        <pc:spChg chg="add mod">
          <ac:chgData name="Schertzing, Nancy" userId="2970b522-597a-462b-a710-ecaf09241dc3" providerId="ADAL" clId="{428EB2F0-2E6F-423C-A3D8-9DD6E928A2C3}" dt="2022-10-07T13:42:13.886" v="478" actId="1076"/>
          <ac:spMkLst>
            <pc:docMk/>
            <pc:sldMk cId="3333321211" sldId="257"/>
            <ac:spMk id="8" creationId="{54990452-2519-45E7-AFE6-03D5C324A315}"/>
          </ac:spMkLst>
        </pc:spChg>
      </pc:sldChg>
      <pc:sldChg chg="addSp modSp">
        <pc:chgData name="Schertzing, Nancy" userId="2970b522-597a-462b-a710-ecaf09241dc3" providerId="ADAL" clId="{428EB2F0-2E6F-423C-A3D8-9DD6E928A2C3}" dt="2022-10-07T13:42:20.209" v="479"/>
        <pc:sldMkLst>
          <pc:docMk/>
          <pc:sldMk cId="3574055936" sldId="258"/>
        </pc:sldMkLst>
        <pc:spChg chg="add mod">
          <ac:chgData name="Schertzing, Nancy" userId="2970b522-597a-462b-a710-ecaf09241dc3" providerId="ADAL" clId="{428EB2F0-2E6F-423C-A3D8-9DD6E928A2C3}" dt="2022-10-07T13:42:20.209" v="479"/>
          <ac:spMkLst>
            <pc:docMk/>
            <pc:sldMk cId="3574055936" sldId="258"/>
            <ac:spMk id="4" creationId="{F9572A1B-742A-41FD-85E6-68A0F84FABDE}"/>
          </ac:spMkLst>
        </pc:spChg>
      </pc:sldChg>
      <pc:sldChg chg="addSp modSp mod">
        <pc:chgData name="Schertzing, Nancy" userId="2970b522-597a-462b-a710-ecaf09241dc3" providerId="ADAL" clId="{428EB2F0-2E6F-423C-A3D8-9DD6E928A2C3}" dt="2022-10-07T13:42:42.784" v="482"/>
        <pc:sldMkLst>
          <pc:docMk/>
          <pc:sldMk cId="4031556297" sldId="259"/>
        </pc:sldMkLst>
        <pc:spChg chg="mod">
          <ac:chgData name="Schertzing, Nancy" userId="2970b522-597a-462b-a710-ecaf09241dc3" providerId="ADAL" clId="{428EB2F0-2E6F-423C-A3D8-9DD6E928A2C3}" dt="2022-10-03T19:56:22.306" v="463" actId="1076"/>
          <ac:spMkLst>
            <pc:docMk/>
            <pc:sldMk cId="4031556297" sldId="259"/>
            <ac:spMk id="2" creationId="{4B9738BB-B895-4FFA-A686-11DBE0CB4F85}"/>
          </ac:spMkLst>
        </pc:spChg>
        <pc:spChg chg="add mod">
          <ac:chgData name="Schertzing, Nancy" userId="2970b522-597a-462b-a710-ecaf09241dc3" providerId="ADAL" clId="{428EB2F0-2E6F-423C-A3D8-9DD6E928A2C3}" dt="2022-10-07T13:42:42.784" v="482"/>
          <ac:spMkLst>
            <pc:docMk/>
            <pc:sldMk cId="4031556297" sldId="259"/>
            <ac:spMk id="6" creationId="{95C47425-FF94-403D-A02E-76A14093C627}"/>
          </ac:spMkLst>
        </pc:spChg>
      </pc:sldChg>
      <pc:sldChg chg="addSp modSp mod">
        <pc:chgData name="Schertzing, Nancy" userId="2970b522-597a-462b-a710-ecaf09241dc3" providerId="ADAL" clId="{428EB2F0-2E6F-423C-A3D8-9DD6E928A2C3}" dt="2022-10-07T13:42:36.696" v="481" actId="1076"/>
        <pc:sldMkLst>
          <pc:docMk/>
          <pc:sldMk cId="911064214" sldId="260"/>
        </pc:sldMkLst>
        <pc:spChg chg="mod">
          <ac:chgData name="Schertzing, Nancy" userId="2970b522-597a-462b-a710-ecaf09241dc3" providerId="ADAL" clId="{428EB2F0-2E6F-423C-A3D8-9DD6E928A2C3}" dt="2022-10-03T19:56:41.053" v="464" actId="255"/>
          <ac:spMkLst>
            <pc:docMk/>
            <pc:sldMk cId="911064214" sldId="260"/>
            <ac:spMk id="2" creationId="{751796E3-7829-4311-B498-3D4836B142F1}"/>
          </ac:spMkLst>
        </pc:spChg>
        <pc:spChg chg="mod">
          <ac:chgData name="Schertzing, Nancy" userId="2970b522-597a-462b-a710-ecaf09241dc3" providerId="ADAL" clId="{428EB2F0-2E6F-423C-A3D8-9DD6E928A2C3}" dt="2022-10-03T19:56:56.769" v="465" actId="14100"/>
          <ac:spMkLst>
            <pc:docMk/>
            <pc:sldMk cId="911064214" sldId="260"/>
            <ac:spMk id="3" creationId="{78A43141-BB04-423D-B62F-F7EAF49B6D98}"/>
          </ac:spMkLst>
        </pc:spChg>
        <pc:spChg chg="add mod">
          <ac:chgData name="Schertzing, Nancy" userId="2970b522-597a-462b-a710-ecaf09241dc3" providerId="ADAL" clId="{428EB2F0-2E6F-423C-A3D8-9DD6E928A2C3}" dt="2022-10-07T13:42:36.696" v="481" actId="1076"/>
          <ac:spMkLst>
            <pc:docMk/>
            <pc:sldMk cId="911064214" sldId="260"/>
            <ac:spMk id="7" creationId="{52FBD2C7-5595-4834-A5F8-59B28C63310E}"/>
          </ac:spMkLst>
        </pc:spChg>
      </pc:sldChg>
      <pc:sldChg chg="addSp modSp">
        <pc:chgData name="Schertzing, Nancy" userId="2970b522-597a-462b-a710-ecaf09241dc3" providerId="ADAL" clId="{428EB2F0-2E6F-423C-A3D8-9DD6E928A2C3}" dt="2022-10-07T13:42:51.516" v="483"/>
        <pc:sldMkLst>
          <pc:docMk/>
          <pc:sldMk cId="3047844631" sldId="261"/>
        </pc:sldMkLst>
        <pc:spChg chg="add mod">
          <ac:chgData name="Schertzing, Nancy" userId="2970b522-597a-462b-a710-ecaf09241dc3" providerId="ADAL" clId="{428EB2F0-2E6F-423C-A3D8-9DD6E928A2C3}" dt="2022-10-07T13:42:51.516" v="483"/>
          <ac:spMkLst>
            <pc:docMk/>
            <pc:sldMk cId="3047844631" sldId="261"/>
            <ac:spMk id="5" creationId="{1B6C167F-BE5B-4D1C-BFA2-167849997ECE}"/>
          </ac:spMkLst>
        </pc:spChg>
      </pc:sldChg>
      <pc:sldChg chg="addSp modSp">
        <pc:chgData name="Schertzing, Nancy" userId="2970b522-597a-462b-a710-ecaf09241dc3" providerId="ADAL" clId="{428EB2F0-2E6F-423C-A3D8-9DD6E928A2C3}" dt="2022-10-07T13:42:57.192" v="484"/>
        <pc:sldMkLst>
          <pc:docMk/>
          <pc:sldMk cId="352354606" sldId="262"/>
        </pc:sldMkLst>
        <pc:spChg chg="add mod">
          <ac:chgData name="Schertzing, Nancy" userId="2970b522-597a-462b-a710-ecaf09241dc3" providerId="ADAL" clId="{428EB2F0-2E6F-423C-A3D8-9DD6E928A2C3}" dt="2022-10-07T13:42:57.192" v="484"/>
          <ac:spMkLst>
            <pc:docMk/>
            <pc:sldMk cId="352354606" sldId="262"/>
            <ac:spMk id="4" creationId="{4A14B96F-4074-4A19-8EF2-FF274A20E437}"/>
          </ac:spMkLst>
        </pc:spChg>
      </pc:sldChg>
      <pc:sldChg chg="addSp modSp new mod">
        <pc:chgData name="Schertzing, Nancy" userId="2970b522-597a-462b-a710-ecaf09241dc3" providerId="ADAL" clId="{428EB2F0-2E6F-423C-A3D8-9DD6E928A2C3}" dt="2022-10-07T13:43:03.295" v="485"/>
        <pc:sldMkLst>
          <pc:docMk/>
          <pc:sldMk cId="465144489" sldId="263"/>
        </pc:sldMkLst>
        <pc:spChg chg="mod">
          <ac:chgData name="Schertzing, Nancy" userId="2970b522-597a-462b-a710-ecaf09241dc3" providerId="ADAL" clId="{428EB2F0-2E6F-423C-A3D8-9DD6E928A2C3}" dt="2022-10-03T19:56:11.189" v="462" actId="14100"/>
          <ac:spMkLst>
            <pc:docMk/>
            <pc:sldMk cId="465144489" sldId="263"/>
            <ac:spMk id="2" creationId="{8A6D1D91-88EE-4809-A315-41B32242E826}"/>
          </ac:spMkLst>
        </pc:spChg>
        <pc:spChg chg="mod">
          <ac:chgData name="Schertzing, Nancy" userId="2970b522-597a-462b-a710-ecaf09241dc3" providerId="ADAL" clId="{428EB2F0-2E6F-423C-A3D8-9DD6E928A2C3}" dt="2022-10-03T19:55:58.636" v="461" actId="20577"/>
          <ac:spMkLst>
            <pc:docMk/>
            <pc:sldMk cId="465144489" sldId="263"/>
            <ac:spMk id="3" creationId="{C1F5E52D-0BE7-46A4-A874-9264DF0AD530}"/>
          </ac:spMkLst>
        </pc:spChg>
        <pc:spChg chg="add mod">
          <ac:chgData name="Schertzing, Nancy" userId="2970b522-597a-462b-a710-ecaf09241dc3" providerId="ADAL" clId="{428EB2F0-2E6F-423C-A3D8-9DD6E928A2C3}" dt="2022-10-07T13:43:03.295" v="485"/>
          <ac:spMkLst>
            <pc:docMk/>
            <pc:sldMk cId="465144489" sldId="263"/>
            <ac:spMk id="4" creationId="{EA317D10-6E53-49D8-A10D-C0F9A6334338}"/>
          </ac:spMkLst>
        </pc:spChg>
      </pc:sldChg>
      <pc:sldChg chg="addSp modSp new mod">
        <pc:chgData name="Schertzing, Nancy" userId="2970b522-597a-462b-a710-ecaf09241dc3" providerId="ADAL" clId="{428EB2F0-2E6F-423C-A3D8-9DD6E928A2C3}" dt="2022-10-07T19:54:56.324" v="1033" actId="1076"/>
        <pc:sldMkLst>
          <pc:docMk/>
          <pc:sldMk cId="2177168721" sldId="264"/>
        </pc:sldMkLst>
        <pc:spChg chg="mod">
          <ac:chgData name="Schertzing, Nancy" userId="2970b522-597a-462b-a710-ecaf09241dc3" providerId="ADAL" clId="{428EB2F0-2E6F-423C-A3D8-9DD6E928A2C3}" dt="2022-10-07T19:05:47.211" v="528" actId="27636"/>
          <ac:spMkLst>
            <pc:docMk/>
            <pc:sldMk cId="2177168721" sldId="264"/>
            <ac:spMk id="2" creationId="{73EE533E-31F7-46E6-A778-1D06C48082FB}"/>
          </ac:spMkLst>
        </pc:spChg>
        <pc:spChg chg="mod">
          <ac:chgData name="Schertzing, Nancy" userId="2970b522-597a-462b-a710-ecaf09241dc3" providerId="ADAL" clId="{428EB2F0-2E6F-423C-A3D8-9DD6E928A2C3}" dt="2022-10-07T19:54:47.325" v="1031" actId="20577"/>
          <ac:spMkLst>
            <pc:docMk/>
            <pc:sldMk cId="2177168721" sldId="264"/>
            <ac:spMk id="3" creationId="{AAE4BD00-63D3-4809-8607-6CAC0511C411}"/>
          </ac:spMkLst>
        </pc:spChg>
        <pc:spChg chg="add mod">
          <ac:chgData name="Schertzing, Nancy" userId="2970b522-597a-462b-a710-ecaf09241dc3" providerId="ADAL" clId="{428EB2F0-2E6F-423C-A3D8-9DD6E928A2C3}" dt="2022-10-07T19:16:37.338" v="1029"/>
          <ac:spMkLst>
            <pc:docMk/>
            <pc:sldMk cId="2177168721" sldId="264"/>
            <ac:spMk id="4" creationId="{D889EC04-A1E6-4C91-97E8-17580D81809F}"/>
          </ac:spMkLst>
        </pc:spChg>
        <pc:picChg chg="add mod">
          <ac:chgData name="Schertzing, Nancy" userId="2970b522-597a-462b-a710-ecaf09241dc3" providerId="ADAL" clId="{428EB2F0-2E6F-423C-A3D8-9DD6E928A2C3}" dt="2022-10-07T19:54:56.324" v="1033" actId="1076"/>
          <ac:picMkLst>
            <pc:docMk/>
            <pc:sldMk cId="2177168721" sldId="264"/>
            <ac:picMk id="5" creationId="{016D643D-C066-4360-B3E5-A5B27A8BACBE}"/>
          </ac:picMkLst>
        </pc:picChg>
      </pc:sldChg>
    </pc:docChg>
  </pc:docChgLst>
  <pc:docChgLst>
    <pc:chgData name="Schertzing, Nancy" userId="S::nschertzing@law.umaryland.edu::2970b522-597a-462b-a710-ecaf09241dc3" providerId="AD" clId="Web-{EE3B41F3-074E-7742-6233-71A4D57E3093}"/>
    <pc:docChg chg="modSld">
      <pc:chgData name="Schertzing, Nancy" userId="S::nschertzing@law.umaryland.edu::2970b522-597a-462b-a710-ecaf09241dc3" providerId="AD" clId="Web-{EE3B41F3-074E-7742-6233-71A4D57E3093}" dt="2022-12-30T17:31:56.181" v="58" actId="14100"/>
      <pc:docMkLst>
        <pc:docMk/>
      </pc:docMkLst>
      <pc:sldChg chg="modSp">
        <pc:chgData name="Schertzing, Nancy" userId="S::nschertzing@law.umaryland.edu::2970b522-597a-462b-a710-ecaf09241dc3" providerId="AD" clId="Web-{EE3B41F3-074E-7742-6233-71A4D57E3093}" dt="2022-12-30T17:29:59.960" v="51" actId="1076"/>
        <pc:sldMkLst>
          <pc:docMk/>
          <pc:sldMk cId="3047844631" sldId="261"/>
        </pc:sldMkLst>
        <pc:spChg chg="mod">
          <ac:chgData name="Schertzing, Nancy" userId="S::nschertzing@law.umaryland.edu::2970b522-597a-462b-a710-ecaf09241dc3" providerId="AD" clId="Web-{EE3B41F3-074E-7742-6233-71A4D57E3093}" dt="2022-12-30T17:29:13.615" v="45" actId="20577"/>
          <ac:spMkLst>
            <pc:docMk/>
            <pc:sldMk cId="3047844631" sldId="261"/>
            <ac:spMk id="3" creationId="{ED16F5E7-B5F4-4AEF-ACDB-0E2D67DC1AAA}"/>
          </ac:spMkLst>
        </pc:spChg>
        <pc:spChg chg="mod">
          <ac:chgData name="Schertzing, Nancy" userId="S::nschertzing@law.umaryland.edu::2970b522-597a-462b-a710-ecaf09241dc3" providerId="AD" clId="Web-{EE3B41F3-074E-7742-6233-71A4D57E3093}" dt="2022-12-30T17:29:59.960" v="51" actId="1076"/>
          <ac:spMkLst>
            <pc:docMk/>
            <pc:sldMk cId="3047844631" sldId="261"/>
            <ac:spMk id="4" creationId="{872DC26F-45CA-443B-BBC2-67657171876A}"/>
          </ac:spMkLst>
        </pc:spChg>
      </pc:sldChg>
      <pc:sldChg chg="modSp">
        <pc:chgData name="Schertzing, Nancy" userId="S::nschertzing@law.umaryland.edu::2970b522-597a-462b-a710-ecaf09241dc3" providerId="AD" clId="Web-{EE3B41F3-074E-7742-6233-71A4D57E3093}" dt="2022-12-30T17:31:56.181" v="58" actId="14100"/>
        <pc:sldMkLst>
          <pc:docMk/>
          <pc:sldMk cId="352354606" sldId="262"/>
        </pc:sldMkLst>
        <pc:spChg chg="mod">
          <ac:chgData name="Schertzing, Nancy" userId="S::nschertzing@law.umaryland.edu::2970b522-597a-462b-a710-ecaf09241dc3" providerId="AD" clId="Web-{EE3B41F3-074E-7742-6233-71A4D57E3093}" dt="2022-12-30T17:31:56.181" v="58" actId="14100"/>
          <ac:spMkLst>
            <pc:docMk/>
            <pc:sldMk cId="352354606" sldId="262"/>
            <ac:spMk id="2" creationId="{40141594-102C-4D94-A6D3-F47A3672C279}"/>
          </ac:spMkLst>
        </pc:spChg>
        <pc:spChg chg="mod">
          <ac:chgData name="Schertzing, Nancy" userId="S::nschertzing@law.umaryland.edu::2970b522-597a-462b-a710-ecaf09241dc3" providerId="AD" clId="Web-{EE3B41F3-074E-7742-6233-71A4D57E3093}" dt="2022-12-30T17:31:25.822" v="57" actId="20577"/>
          <ac:spMkLst>
            <pc:docMk/>
            <pc:sldMk cId="352354606" sldId="262"/>
            <ac:spMk id="3" creationId="{6DE5D5CE-0E1A-478A-99BC-20246694A4CA}"/>
          </ac:spMkLst>
        </pc:spChg>
      </pc:sldChg>
      <pc:sldChg chg="modSp">
        <pc:chgData name="Schertzing, Nancy" userId="S::nschertzing@law.umaryland.edu::2970b522-597a-462b-a710-ecaf09241dc3" providerId="AD" clId="Web-{EE3B41F3-074E-7742-6233-71A4D57E3093}" dt="2022-12-30T17:24:28.141" v="7" actId="20577"/>
        <pc:sldMkLst>
          <pc:docMk/>
          <pc:sldMk cId="465144489" sldId="263"/>
        </pc:sldMkLst>
        <pc:spChg chg="mod">
          <ac:chgData name="Schertzing, Nancy" userId="S::nschertzing@law.umaryland.edu::2970b522-597a-462b-a710-ecaf09241dc3" providerId="AD" clId="Web-{EE3B41F3-074E-7742-6233-71A4D57E3093}" dt="2022-12-30T17:24:28.141" v="7" actId="20577"/>
          <ac:spMkLst>
            <pc:docMk/>
            <pc:sldMk cId="465144489" sldId="263"/>
            <ac:spMk id="3" creationId="{C1F5E52D-0BE7-46A4-A874-9264DF0AD530}"/>
          </ac:spMkLst>
        </pc:spChg>
      </pc:sldChg>
    </pc:docChg>
  </pc:docChgLst>
  <pc:docChgLst>
    <pc:chgData name="Guerin, Toby" userId="2872056b-925f-4428-af63-73fcc8a0d419" providerId="ADAL" clId="{F4BF0CDA-C86A-4095-A1BC-AAE08C6027C6}"/>
    <pc:docChg chg="modSld">
      <pc:chgData name="Guerin, Toby" userId="2872056b-925f-4428-af63-73fcc8a0d419" providerId="ADAL" clId="{F4BF0CDA-C86A-4095-A1BC-AAE08C6027C6}" dt="2022-12-28T14:25:15.042" v="12" actId="20577"/>
      <pc:docMkLst>
        <pc:docMk/>
      </pc:docMkLst>
      <pc:sldChg chg="modSp mod">
        <pc:chgData name="Guerin, Toby" userId="2872056b-925f-4428-af63-73fcc8a0d419" providerId="ADAL" clId="{F4BF0CDA-C86A-4095-A1BC-AAE08C6027C6}" dt="2022-12-28T14:25:15.042" v="12" actId="20577"/>
        <pc:sldMkLst>
          <pc:docMk/>
          <pc:sldMk cId="3047844631" sldId="261"/>
        </pc:sldMkLst>
        <pc:spChg chg="mod">
          <ac:chgData name="Guerin, Toby" userId="2872056b-925f-4428-af63-73fcc8a0d419" providerId="ADAL" clId="{F4BF0CDA-C86A-4095-A1BC-AAE08C6027C6}" dt="2022-12-28T14:25:15.042" v="12" actId="20577"/>
          <ac:spMkLst>
            <pc:docMk/>
            <pc:sldMk cId="3047844631" sldId="261"/>
            <ac:spMk id="3" creationId="{ED16F5E7-B5F4-4AEF-ACDB-0E2D67DC1AAA}"/>
          </ac:spMkLst>
        </pc:spChg>
      </pc:sldChg>
      <pc:sldChg chg="modSp mod">
        <pc:chgData name="Guerin, Toby" userId="2872056b-925f-4428-af63-73fcc8a0d419" providerId="ADAL" clId="{F4BF0CDA-C86A-4095-A1BC-AAE08C6027C6}" dt="2022-11-30T17:40:09.726" v="1" actId="20577"/>
        <pc:sldMkLst>
          <pc:docMk/>
          <pc:sldMk cId="465144489" sldId="263"/>
        </pc:sldMkLst>
        <pc:spChg chg="mod">
          <ac:chgData name="Guerin, Toby" userId="2872056b-925f-4428-af63-73fcc8a0d419" providerId="ADAL" clId="{F4BF0CDA-C86A-4095-A1BC-AAE08C6027C6}" dt="2022-11-30T17:40:09.726" v="1" actId="20577"/>
          <ac:spMkLst>
            <pc:docMk/>
            <pc:sldMk cId="465144489" sldId="263"/>
            <ac:spMk id="3" creationId="{C1F5E52D-0BE7-46A4-A874-9264DF0AD53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670369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78338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98078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35239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11332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F7BB0B-91D3-CE4B-9216-DB308A003CFF}"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401357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F7BB0B-91D3-CE4B-9216-DB308A003CFF}" type="datetimeFigureOut">
              <a:rPr lang="en-US" smtClean="0"/>
              <a:t>12/30/2022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81189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F7BB0B-91D3-CE4B-9216-DB308A003CFF}" type="datetimeFigureOut">
              <a:rPr lang="en-US" smtClean="0"/>
              <a:t>12/30/2022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61052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7BB0B-91D3-CE4B-9216-DB308A003CFF}" type="datetimeFigureOut">
              <a:rPr lang="en-US" smtClean="0"/>
              <a:t>12/30/2022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324918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F7BB0B-91D3-CE4B-9216-DB308A003CFF}"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3846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F7BB0B-91D3-CE4B-9216-DB308A003CFF}"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361932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F1962F-A89C-859B-CA13-AAD30D99AB77}"/>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5F7BB0B-91D3-CE4B-9216-DB308A003CFF}" type="datetimeFigureOut">
              <a:rPr lang="en-US" smtClean="0"/>
              <a:t>12/30/2022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E248431-2090-E848-83EC-AEF84EB13E35}" type="slidenum">
              <a:rPr lang="en-US" smtClean="0"/>
              <a:t>‹#›</a:t>
            </a:fld>
            <a:endParaRPr lang="en-US"/>
          </a:p>
        </p:txBody>
      </p:sp>
    </p:spTree>
    <p:extLst>
      <p:ext uri="{BB962C8B-B14F-4D97-AF65-F5344CB8AC3E}">
        <p14:creationId xmlns:p14="http://schemas.microsoft.com/office/powerpoint/2010/main" val="3185866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ourfiniteworld.com/2017/09/26/why-political-correctness-fails-why-what-we-know-for-sure-is-wrong/"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lickr.com/photos/teegardin/5860234733" TargetMode="External"/><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DA51-7E17-1D71-78E3-3E0355126979}"/>
              </a:ext>
            </a:extLst>
          </p:cNvPr>
          <p:cNvSpPr>
            <a:spLocks noGrp="1"/>
          </p:cNvSpPr>
          <p:nvPr>
            <p:ph type="ctrTitle"/>
          </p:nvPr>
        </p:nvSpPr>
        <p:spPr/>
        <p:txBody>
          <a:bodyPr/>
          <a:lstStyle/>
          <a:p>
            <a:r>
              <a:rPr lang="en-US" dirty="0"/>
              <a:t>Introduction to Circle</a:t>
            </a:r>
          </a:p>
        </p:txBody>
      </p:sp>
      <p:sp>
        <p:nvSpPr>
          <p:cNvPr id="3" name="Subtitle 2">
            <a:extLst>
              <a:ext uri="{FF2B5EF4-FFF2-40B4-BE49-F238E27FC236}">
                <a16:creationId xmlns:a16="http://schemas.microsoft.com/office/drawing/2014/main" id="{E77AC8A6-081E-AB8D-D391-FD496728488A}"/>
              </a:ext>
            </a:extLst>
          </p:cNvPr>
          <p:cNvSpPr>
            <a:spLocks noGrp="1"/>
          </p:cNvSpPr>
          <p:nvPr>
            <p:ph type="subTitle" idx="1"/>
          </p:nvPr>
        </p:nvSpPr>
        <p:spPr>
          <a:xfrm>
            <a:off x="1143000" y="2890684"/>
            <a:ext cx="6858000" cy="1052666"/>
          </a:xfrm>
        </p:spPr>
        <p:txBody>
          <a:bodyPr/>
          <a:lstStyle/>
          <a:p>
            <a:r>
              <a:rPr lang="en-US" dirty="0"/>
              <a:t>Restorative Approaches Lesson 1</a:t>
            </a:r>
          </a:p>
        </p:txBody>
      </p:sp>
      <p:sp>
        <p:nvSpPr>
          <p:cNvPr id="4" name="TextBox 3">
            <a:extLst>
              <a:ext uri="{FF2B5EF4-FFF2-40B4-BE49-F238E27FC236}">
                <a16:creationId xmlns:a16="http://schemas.microsoft.com/office/drawing/2014/main" id="{D76304B7-0F6F-4120-ACF5-AEE173069DC9}"/>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10265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CAE3-2C18-4191-A715-352DA95700AB}"/>
              </a:ext>
            </a:extLst>
          </p:cNvPr>
          <p:cNvSpPr>
            <a:spLocks noGrp="1"/>
          </p:cNvSpPr>
          <p:nvPr>
            <p:ph type="title"/>
          </p:nvPr>
        </p:nvSpPr>
        <p:spPr>
          <a:xfrm>
            <a:off x="486696" y="471949"/>
            <a:ext cx="2629122" cy="1216741"/>
          </a:xfrm>
        </p:spPr>
        <p:txBody>
          <a:bodyPr>
            <a:normAutofit/>
          </a:bodyPr>
          <a:lstStyle/>
          <a:p>
            <a:r>
              <a:rPr lang="en-US" dirty="0"/>
              <a:t>Welcome!</a:t>
            </a:r>
          </a:p>
        </p:txBody>
      </p:sp>
      <p:sp>
        <p:nvSpPr>
          <p:cNvPr id="3" name="Content Placeholder 2">
            <a:extLst>
              <a:ext uri="{FF2B5EF4-FFF2-40B4-BE49-F238E27FC236}">
                <a16:creationId xmlns:a16="http://schemas.microsoft.com/office/drawing/2014/main" id="{60B8C368-5722-4510-B822-B21238F68715}"/>
              </a:ext>
            </a:extLst>
          </p:cNvPr>
          <p:cNvSpPr>
            <a:spLocks noGrp="1"/>
          </p:cNvSpPr>
          <p:nvPr>
            <p:ph idx="1"/>
          </p:nvPr>
        </p:nvSpPr>
        <p:spPr>
          <a:xfrm>
            <a:off x="486698" y="1396031"/>
            <a:ext cx="2629120" cy="2839064"/>
          </a:xfrm>
        </p:spPr>
        <p:txBody>
          <a:bodyPr>
            <a:normAutofit/>
          </a:bodyPr>
          <a:lstStyle/>
          <a:p>
            <a:pPr marL="0" indent="0">
              <a:buNone/>
            </a:pPr>
            <a:r>
              <a:rPr lang="en-US" sz="1500" dirty="0"/>
              <a:t>This lesson introduces you to a way of being together that you will find useful in nearly every restorative interaction.</a:t>
            </a:r>
          </a:p>
          <a:p>
            <a:pPr marL="0" indent="0">
              <a:buNone/>
            </a:pPr>
            <a:r>
              <a:rPr lang="en-US" sz="1500" dirty="0"/>
              <a:t>If you’ve never participated in a circle before, we think you’re in for a treat.</a:t>
            </a:r>
          </a:p>
          <a:p>
            <a:pPr marL="0" indent="0">
              <a:buNone/>
            </a:pPr>
            <a:r>
              <a:rPr lang="en-US" sz="1500" dirty="0"/>
              <a:t>Let’s begin by moving your chairs into one large circle so everyone can see and hear each other clearly.</a:t>
            </a: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18338"/>
            <a:ext cx="493807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olorful chairs&#10;&#10;Description automatically generated with medium confidence">
            <a:extLst>
              <a:ext uri="{FF2B5EF4-FFF2-40B4-BE49-F238E27FC236}">
                <a16:creationId xmlns:a16="http://schemas.microsoft.com/office/drawing/2014/main" id="{BA51EC96-2827-4EDC-9793-0D077C08318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54396" y="634941"/>
            <a:ext cx="4514498" cy="3871182"/>
          </a:xfrm>
          <a:prstGeom prst="rect">
            <a:avLst/>
          </a:prstGeom>
          <a:effectLst/>
        </p:spPr>
      </p:pic>
      <p:sp>
        <p:nvSpPr>
          <p:cNvPr id="6" name="TextBox 5">
            <a:extLst>
              <a:ext uri="{FF2B5EF4-FFF2-40B4-BE49-F238E27FC236}">
                <a16:creationId xmlns:a16="http://schemas.microsoft.com/office/drawing/2014/main" id="{CBA45031-6244-4E31-A2CF-BE3C864FA7FF}"/>
              </a:ext>
            </a:extLst>
          </p:cNvPr>
          <p:cNvSpPr txBox="1"/>
          <p:nvPr/>
        </p:nvSpPr>
        <p:spPr>
          <a:xfrm>
            <a:off x="6249028" y="4306068"/>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ourfiniteworld.com/2017/09/26/why-political-correctness-fails-why-what-we-know-for-sure-is-wro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8" name="TextBox 7">
            <a:extLst>
              <a:ext uri="{FF2B5EF4-FFF2-40B4-BE49-F238E27FC236}">
                <a16:creationId xmlns:a16="http://schemas.microsoft.com/office/drawing/2014/main" id="{54990452-2519-45E7-AFE6-03D5C324A315}"/>
              </a:ext>
            </a:extLst>
          </p:cNvPr>
          <p:cNvSpPr txBox="1"/>
          <p:nvPr/>
        </p:nvSpPr>
        <p:spPr>
          <a:xfrm>
            <a:off x="3842766" y="4816220"/>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33333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BEC4-2F94-48EB-B8CA-4A925618D427}"/>
              </a:ext>
            </a:extLst>
          </p:cNvPr>
          <p:cNvSpPr>
            <a:spLocks noGrp="1"/>
          </p:cNvSpPr>
          <p:nvPr>
            <p:ph type="title"/>
          </p:nvPr>
        </p:nvSpPr>
        <p:spPr>
          <a:xfrm>
            <a:off x="628650" y="510777"/>
            <a:ext cx="7886700" cy="994172"/>
          </a:xfrm>
        </p:spPr>
        <p:txBody>
          <a:bodyPr/>
          <a:lstStyle/>
          <a:p>
            <a:r>
              <a:rPr lang="en-US" dirty="0"/>
              <a:t>Sitting in your chairs . . .</a:t>
            </a:r>
          </a:p>
        </p:txBody>
      </p:sp>
      <p:sp>
        <p:nvSpPr>
          <p:cNvPr id="3" name="Content Placeholder 2">
            <a:extLst>
              <a:ext uri="{FF2B5EF4-FFF2-40B4-BE49-F238E27FC236}">
                <a16:creationId xmlns:a16="http://schemas.microsoft.com/office/drawing/2014/main" id="{23E336E7-B1B0-427B-86C9-26DAB8161279}"/>
              </a:ext>
            </a:extLst>
          </p:cNvPr>
          <p:cNvSpPr>
            <a:spLocks noGrp="1"/>
          </p:cNvSpPr>
          <p:nvPr>
            <p:ph idx="1"/>
          </p:nvPr>
        </p:nvSpPr>
        <p:spPr>
          <a:xfrm>
            <a:off x="628650" y="1592825"/>
            <a:ext cx="7886700" cy="3039897"/>
          </a:xfrm>
        </p:spPr>
        <p:txBody>
          <a:bodyPr/>
          <a:lstStyle/>
          <a:p>
            <a:r>
              <a:rPr lang="en-US" dirty="0"/>
              <a:t>Take a moment to get quiet and calm.</a:t>
            </a:r>
          </a:p>
          <a:p>
            <a:r>
              <a:rPr lang="en-US" dirty="0"/>
              <a:t>Take a deep, cleansing breath that fills your lungs, then exhale slowly.</a:t>
            </a:r>
          </a:p>
          <a:p>
            <a:r>
              <a:rPr lang="en-US" dirty="0"/>
              <a:t>Repeat two more times so you’ve taken three full, deep breaths.</a:t>
            </a:r>
          </a:p>
          <a:p>
            <a:endParaRPr lang="en-US" dirty="0"/>
          </a:p>
          <a:p>
            <a:endParaRPr lang="en-US" dirty="0"/>
          </a:p>
          <a:p>
            <a:r>
              <a:rPr lang="en-US" dirty="0"/>
              <a:t>Focus on how your body feels, but don’t say anything out loud.</a:t>
            </a:r>
          </a:p>
        </p:txBody>
      </p:sp>
      <p:sp>
        <p:nvSpPr>
          <p:cNvPr id="4" name="TextBox 3">
            <a:extLst>
              <a:ext uri="{FF2B5EF4-FFF2-40B4-BE49-F238E27FC236}">
                <a16:creationId xmlns:a16="http://schemas.microsoft.com/office/drawing/2014/main" id="{F9572A1B-742A-41FD-85E6-68A0F84FABDE}"/>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357405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7F1509-7B55-4F03-B887-5DC851FF56E2}"/>
              </a:ext>
            </a:extLst>
          </p:cNvPr>
          <p:cNvPicPr>
            <a:picLocks noChangeAspect="1"/>
          </p:cNvPicPr>
          <p:nvPr/>
        </p:nvPicPr>
        <p:blipFill rotWithShape="1">
          <a:blip r:embed="rId2"/>
          <a:srcRect l="8000" r="1" b="1"/>
          <a:stretch/>
        </p:blipFill>
        <p:spPr>
          <a:xfrm>
            <a:off x="20" y="10"/>
            <a:ext cx="9143979" cy="51434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51796E3-7829-4311-B498-3D4836B142F1}"/>
              </a:ext>
            </a:extLst>
          </p:cNvPr>
          <p:cNvSpPr>
            <a:spLocks noGrp="1"/>
          </p:cNvSpPr>
          <p:nvPr>
            <p:ph type="title"/>
          </p:nvPr>
        </p:nvSpPr>
        <p:spPr>
          <a:xfrm>
            <a:off x="532086" y="1435462"/>
            <a:ext cx="3153102" cy="1007066"/>
          </a:xfrm>
        </p:spPr>
        <p:txBody>
          <a:bodyPr>
            <a:normAutofit/>
          </a:bodyPr>
          <a:lstStyle/>
          <a:p>
            <a:pPr algn="ctr"/>
            <a:r>
              <a:rPr lang="en-US" dirty="0"/>
              <a:t>Talking in Circle</a:t>
            </a:r>
          </a:p>
        </p:txBody>
      </p:sp>
      <p:cxnSp>
        <p:nvCxnSpPr>
          <p:cNvPr id="16" name="Straight Connector 1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A43141-BB04-423D-B62F-F7EAF49B6D98}"/>
              </a:ext>
            </a:extLst>
          </p:cNvPr>
          <p:cNvSpPr>
            <a:spLocks noGrp="1"/>
          </p:cNvSpPr>
          <p:nvPr>
            <p:ph idx="1"/>
          </p:nvPr>
        </p:nvSpPr>
        <p:spPr>
          <a:xfrm>
            <a:off x="394137" y="2563179"/>
            <a:ext cx="3444765" cy="1501476"/>
          </a:xfrm>
        </p:spPr>
        <p:txBody>
          <a:bodyPr anchor="ctr">
            <a:normAutofit/>
          </a:bodyPr>
          <a:lstStyle/>
          <a:p>
            <a:r>
              <a:rPr lang="en-US" sz="1400" dirty="0"/>
              <a:t>Because Circle is a place to share thoughts and feelings, many people find a talking piece useful for making sure everyone has a chance to speak if they choose.</a:t>
            </a:r>
          </a:p>
          <a:p>
            <a:r>
              <a:rPr lang="en-US" sz="1400" dirty="0"/>
              <a:t>A talking piece can be any object or gesture that everyone in circle recognizes.</a:t>
            </a:r>
          </a:p>
        </p:txBody>
      </p:sp>
      <p:sp>
        <p:nvSpPr>
          <p:cNvPr id="7" name="TextBox 6">
            <a:extLst>
              <a:ext uri="{FF2B5EF4-FFF2-40B4-BE49-F238E27FC236}">
                <a16:creationId xmlns:a16="http://schemas.microsoft.com/office/drawing/2014/main" id="{52FBD2C7-5595-4834-A5F8-59B28C63310E}"/>
              </a:ext>
            </a:extLst>
          </p:cNvPr>
          <p:cNvSpPr txBox="1"/>
          <p:nvPr/>
        </p:nvSpPr>
        <p:spPr>
          <a:xfrm>
            <a:off x="1572177" y="4690165"/>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91106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38BB-B895-4FFA-A686-11DBE0CB4F85}"/>
              </a:ext>
            </a:extLst>
          </p:cNvPr>
          <p:cNvSpPr>
            <a:spLocks noGrp="1"/>
          </p:cNvSpPr>
          <p:nvPr>
            <p:ph type="title"/>
          </p:nvPr>
        </p:nvSpPr>
        <p:spPr>
          <a:xfrm>
            <a:off x="628649" y="397510"/>
            <a:ext cx="7614910" cy="994172"/>
          </a:xfrm>
        </p:spPr>
        <p:txBody>
          <a:bodyPr/>
          <a:lstStyle/>
          <a:p>
            <a:r>
              <a:rPr lang="en-US" dirty="0"/>
              <a:t>Using the Talking Piece</a:t>
            </a:r>
          </a:p>
        </p:txBody>
      </p:sp>
      <p:sp>
        <p:nvSpPr>
          <p:cNvPr id="3" name="Content Placeholder 2">
            <a:extLst>
              <a:ext uri="{FF2B5EF4-FFF2-40B4-BE49-F238E27FC236}">
                <a16:creationId xmlns:a16="http://schemas.microsoft.com/office/drawing/2014/main" id="{C11C2F0C-997F-4185-94B3-B665F4E972C6}"/>
              </a:ext>
            </a:extLst>
          </p:cNvPr>
          <p:cNvSpPr>
            <a:spLocks noGrp="1"/>
          </p:cNvSpPr>
          <p:nvPr>
            <p:ph sz="half" idx="1"/>
          </p:nvPr>
        </p:nvSpPr>
        <p:spPr>
          <a:xfrm>
            <a:off x="628649" y="1311503"/>
            <a:ext cx="4822849" cy="3076237"/>
          </a:xfrm>
        </p:spPr>
        <p:txBody>
          <a:bodyPr>
            <a:normAutofit lnSpcReduction="10000"/>
          </a:bodyPr>
          <a:lstStyle/>
          <a:p>
            <a:r>
              <a:rPr lang="en-US" dirty="0"/>
              <a:t>Today we will use the talking piece your teacher is holding.</a:t>
            </a:r>
          </a:p>
          <a:p>
            <a:r>
              <a:rPr lang="en-US" dirty="0"/>
              <a:t>When you hold the talking piece, it is your turn to speak. </a:t>
            </a:r>
          </a:p>
          <a:p>
            <a:r>
              <a:rPr lang="en-US" dirty="0"/>
              <a:t>If you are not holding it, you are invited to listen carefully to what the holder says.</a:t>
            </a:r>
          </a:p>
          <a:p>
            <a:r>
              <a:rPr lang="en-US" dirty="0"/>
              <a:t>You always have the right to pass the talking piece without comment if you prefer not to speak.</a:t>
            </a:r>
          </a:p>
        </p:txBody>
      </p:sp>
      <p:pic>
        <p:nvPicPr>
          <p:cNvPr id="11" name="Content Placeholder 10" descr="A picture containing food, egg, hand&#10;&#10;Description automatically generated">
            <a:extLst>
              <a:ext uri="{FF2B5EF4-FFF2-40B4-BE49-F238E27FC236}">
                <a16:creationId xmlns:a16="http://schemas.microsoft.com/office/drawing/2014/main" id="{522945E0-0B81-46D6-AD59-38D069BD0C4D}"/>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5364448" y="755760"/>
            <a:ext cx="3779552" cy="3262312"/>
          </a:xfrm>
        </p:spPr>
      </p:pic>
      <p:sp>
        <p:nvSpPr>
          <p:cNvPr id="12" name="TextBox 11">
            <a:extLst>
              <a:ext uri="{FF2B5EF4-FFF2-40B4-BE49-F238E27FC236}">
                <a16:creationId xmlns:a16="http://schemas.microsoft.com/office/drawing/2014/main" id="{47DCC294-03A6-4152-8696-E0057E2FBBAE}"/>
              </a:ext>
            </a:extLst>
          </p:cNvPr>
          <p:cNvSpPr txBox="1"/>
          <p:nvPr/>
        </p:nvSpPr>
        <p:spPr>
          <a:xfrm>
            <a:off x="5364448" y="4018072"/>
            <a:ext cx="3779552" cy="230832"/>
          </a:xfrm>
          <a:prstGeom prst="rect">
            <a:avLst/>
          </a:prstGeom>
          <a:noFill/>
        </p:spPr>
        <p:txBody>
          <a:bodyPr wrap="square" rtlCol="0">
            <a:spAutoFit/>
          </a:bodyPr>
          <a:lstStyle/>
          <a:p>
            <a:r>
              <a:rPr lang="en-US" sz="900">
                <a:hlinkClick r:id="rId3" tooltip="http://flickr.com/photos/teegardin/5860234733"/>
              </a:rPr>
              <a:t>This Photo</a:t>
            </a:r>
            <a:r>
              <a:rPr lang="en-US" sz="900"/>
              <a:t> by Unknown Author is licensed under </a:t>
            </a:r>
            <a:r>
              <a:rPr lang="en-US" sz="900">
                <a:hlinkClick r:id="rId4" tooltip="https://creativecommons.org/licenses/by-sa/3.0/"/>
              </a:rPr>
              <a:t>CC BY-SA</a:t>
            </a:r>
            <a:endParaRPr lang="en-US" sz="900"/>
          </a:p>
        </p:txBody>
      </p:sp>
      <p:sp>
        <p:nvSpPr>
          <p:cNvPr id="6" name="TextBox 5">
            <a:extLst>
              <a:ext uri="{FF2B5EF4-FFF2-40B4-BE49-F238E27FC236}">
                <a16:creationId xmlns:a16="http://schemas.microsoft.com/office/drawing/2014/main" id="{95C47425-FF94-403D-A02E-76A14093C627}"/>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403155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D351-1ABC-42BC-9E20-5B6606614E43}"/>
              </a:ext>
            </a:extLst>
          </p:cNvPr>
          <p:cNvSpPr>
            <a:spLocks noGrp="1"/>
          </p:cNvSpPr>
          <p:nvPr>
            <p:ph type="title"/>
          </p:nvPr>
        </p:nvSpPr>
        <p:spPr>
          <a:xfrm>
            <a:off x="628650" y="641302"/>
            <a:ext cx="7886700" cy="626714"/>
          </a:xfrm>
        </p:spPr>
        <p:txBody>
          <a:bodyPr/>
          <a:lstStyle/>
          <a:p>
            <a:r>
              <a:rPr lang="en-US" dirty="0"/>
              <a:t>Sharing in Circle</a:t>
            </a:r>
          </a:p>
        </p:txBody>
      </p:sp>
      <p:sp>
        <p:nvSpPr>
          <p:cNvPr id="3" name="Content Placeholder 2">
            <a:extLst>
              <a:ext uri="{FF2B5EF4-FFF2-40B4-BE49-F238E27FC236}">
                <a16:creationId xmlns:a16="http://schemas.microsoft.com/office/drawing/2014/main" id="{ED16F5E7-B5F4-4AEF-ACDB-0E2D67DC1AAA}"/>
              </a:ext>
            </a:extLst>
          </p:cNvPr>
          <p:cNvSpPr>
            <a:spLocks noGrp="1"/>
          </p:cNvSpPr>
          <p:nvPr>
            <p:ph sz="half" idx="1"/>
          </p:nvPr>
        </p:nvSpPr>
        <p:spPr>
          <a:xfrm>
            <a:off x="628650" y="1369219"/>
            <a:ext cx="4564584" cy="3132979"/>
          </a:xfrm>
        </p:spPr>
        <p:txBody>
          <a:bodyPr vert="horz" lIns="91440" tIns="45720" rIns="91440" bIns="45720" rtlCol="0" anchor="t">
            <a:normAutofit/>
          </a:bodyPr>
          <a:lstStyle/>
          <a:p>
            <a:pPr marL="457200" indent="-457200">
              <a:buAutoNum type="arabicPeriod"/>
            </a:pPr>
            <a:r>
              <a:rPr lang="en-US" dirty="0"/>
              <a:t>Your teacher will begin by asking a question.</a:t>
            </a:r>
            <a:endParaRPr lang="en-US"/>
          </a:p>
          <a:p>
            <a:pPr marL="457200" indent="-457200">
              <a:buAutoNum type="arabicPeriod"/>
            </a:pPr>
            <a:r>
              <a:rPr lang="en-US" dirty="0"/>
              <a:t>The teacher will answer that question, then hand the talking piece to the person sitting next to them on the right.</a:t>
            </a:r>
            <a:endParaRPr lang="en-US" dirty="0">
              <a:cs typeface="Calibri" panose="020F0502020204030204"/>
            </a:endParaRPr>
          </a:p>
          <a:p>
            <a:pPr marL="457200" indent="-457200">
              <a:buAutoNum type="arabicPeriod"/>
            </a:pPr>
            <a:r>
              <a:rPr lang="en-US" dirty="0"/>
              <a:t>That person will answer the question and hand the talking piece to the person sitting at their right.</a:t>
            </a:r>
            <a:endParaRPr lang="en-US" dirty="0">
              <a:cs typeface="Calibri" panose="020F0502020204030204"/>
            </a:endParaRPr>
          </a:p>
        </p:txBody>
      </p:sp>
      <p:sp>
        <p:nvSpPr>
          <p:cNvPr id="4" name="Content Placeholder 3">
            <a:extLst>
              <a:ext uri="{FF2B5EF4-FFF2-40B4-BE49-F238E27FC236}">
                <a16:creationId xmlns:a16="http://schemas.microsoft.com/office/drawing/2014/main" id="{872DC26F-45CA-443B-BBC2-67657171876A}"/>
              </a:ext>
            </a:extLst>
          </p:cNvPr>
          <p:cNvSpPr>
            <a:spLocks noGrp="1"/>
          </p:cNvSpPr>
          <p:nvPr>
            <p:ph sz="half" idx="2"/>
          </p:nvPr>
        </p:nvSpPr>
        <p:spPr>
          <a:xfrm>
            <a:off x="5570568" y="864686"/>
            <a:ext cx="2994049" cy="3410643"/>
          </a:xfrm>
        </p:spPr>
        <p:txBody>
          <a:bodyPr vert="horz" lIns="91440" tIns="45720" rIns="91440" bIns="45720" rtlCol="0" anchor="t">
            <a:normAutofit/>
          </a:bodyPr>
          <a:lstStyle/>
          <a:p>
            <a:pPr marL="0" indent="0">
              <a:buNone/>
            </a:pPr>
            <a:r>
              <a:rPr lang="en-US" dirty="0"/>
              <a:t>4.  </a:t>
            </a:r>
            <a:r>
              <a:rPr lang="en-US" sz="1800" dirty="0"/>
              <a:t>Everyone continues with</a:t>
            </a:r>
          </a:p>
          <a:p>
            <a:pPr marL="342900" lvl="1" indent="0">
              <a:buNone/>
            </a:pPr>
            <a:r>
              <a:rPr lang="en-US" dirty="0"/>
              <a:t>this process of answering the same question then handing the talking piece to the person sitting next to them until the talking piece has made it back to the teacher from their left.</a:t>
            </a:r>
            <a:endParaRPr lang="en-US">
              <a:cs typeface="Calibri" panose="020F0502020204030204"/>
            </a:endParaRPr>
          </a:p>
          <a:p>
            <a:pPr marL="0" indent="0">
              <a:buNone/>
            </a:pPr>
            <a:r>
              <a:rPr lang="en-US" sz="1800" dirty="0"/>
              <a:t>5.   Then the teacher asks</a:t>
            </a:r>
            <a:endParaRPr lang="en-US" sz="1800" dirty="0">
              <a:cs typeface="Calibri"/>
            </a:endParaRPr>
          </a:p>
          <a:p>
            <a:pPr marL="342900" lvl="1" indent="0">
              <a:buNone/>
            </a:pPr>
            <a:r>
              <a:rPr lang="en-US" dirty="0"/>
              <a:t>the second question and repeats the process.</a:t>
            </a:r>
            <a:endParaRPr lang="en-US">
              <a:cs typeface="Calibri" panose="020F0502020204030204"/>
            </a:endParaRPr>
          </a:p>
          <a:p>
            <a:endParaRPr lang="en-US" dirty="0"/>
          </a:p>
        </p:txBody>
      </p:sp>
      <p:sp>
        <p:nvSpPr>
          <p:cNvPr id="5" name="TextBox 4">
            <a:extLst>
              <a:ext uri="{FF2B5EF4-FFF2-40B4-BE49-F238E27FC236}">
                <a16:creationId xmlns:a16="http://schemas.microsoft.com/office/drawing/2014/main" id="{1B6C167F-BE5B-4D1C-BFA2-167849997ECE}"/>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304784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1594-102C-4D94-A6D3-F47A3672C279}"/>
              </a:ext>
            </a:extLst>
          </p:cNvPr>
          <p:cNvSpPr>
            <a:spLocks noGrp="1"/>
          </p:cNvSpPr>
          <p:nvPr>
            <p:ph type="title"/>
          </p:nvPr>
        </p:nvSpPr>
        <p:spPr>
          <a:xfrm>
            <a:off x="628650" y="510777"/>
            <a:ext cx="7886700" cy="728129"/>
          </a:xfrm>
        </p:spPr>
        <p:txBody>
          <a:bodyPr/>
          <a:lstStyle/>
          <a:p>
            <a:r>
              <a:rPr lang="en-US" dirty="0"/>
              <a:t>Testing it Out</a:t>
            </a:r>
          </a:p>
        </p:txBody>
      </p:sp>
      <p:sp>
        <p:nvSpPr>
          <p:cNvPr id="3" name="Content Placeholder 2">
            <a:extLst>
              <a:ext uri="{FF2B5EF4-FFF2-40B4-BE49-F238E27FC236}">
                <a16:creationId xmlns:a16="http://schemas.microsoft.com/office/drawing/2014/main" id="{6DE5D5CE-0E1A-478A-99BC-20246694A4CA}"/>
              </a:ext>
            </a:extLst>
          </p:cNvPr>
          <p:cNvSpPr>
            <a:spLocks noGrp="1"/>
          </p:cNvSpPr>
          <p:nvPr>
            <p:ph idx="1"/>
          </p:nvPr>
        </p:nvSpPr>
        <p:spPr>
          <a:xfrm>
            <a:off x="628650" y="1316170"/>
            <a:ext cx="7886700" cy="3127774"/>
          </a:xfrm>
        </p:spPr>
        <p:txBody>
          <a:bodyPr vert="horz" lIns="91440" tIns="45720" rIns="91440" bIns="45720" rtlCol="0" anchor="t">
            <a:normAutofit/>
          </a:bodyPr>
          <a:lstStyle/>
          <a:p>
            <a:r>
              <a:rPr lang="en-US" dirty="0"/>
              <a:t>Let’s try it with this first question:</a:t>
            </a:r>
          </a:p>
          <a:p>
            <a:pPr lvl="1"/>
            <a:r>
              <a:rPr lang="en-US" sz="2200" dirty="0"/>
              <a:t>How are you feeling today?</a:t>
            </a:r>
            <a:endParaRPr lang="en-US" sz="2200" dirty="0">
              <a:cs typeface="Calibri"/>
            </a:endParaRPr>
          </a:p>
          <a:p>
            <a:pPr lvl="1"/>
            <a:endParaRPr lang="en-US" sz="2200" dirty="0"/>
          </a:p>
          <a:p>
            <a:r>
              <a:rPr lang="en-US" dirty="0"/>
              <a:t>Answer our second question:</a:t>
            </a:r>
          </a:p>
          <a:p>
            <a:pPr lvl="1"/>
            <a:r>
              <a:rPr lang="en-US" sz="2200" dirty="0"/>
              <a:t>What is the weirdest food you’ve ever eaten?</a:t>
            </a:r>
            <a:endParaRPr lang="en-US" sz="2200" dirty="0">
              <a:cs typeface="Calibri"/>
            </a:endParaRPr>
          </a:p>
          <a:p>
            <a:endParaRPr lang="en-US" dirty="0"/>
          </a:p>
          <a:p>
            <a:r>
              <a:rPr lang="en-US" dirty="0"/>
              <a:t>Answer our third question:</a:t>
            </a:r>
          </a:p>
          <a:p>
            <a:pPr lvl="1"/>
            <a:r>
              <a:rPr lang="en-US" sz="2200" dirty="0"/>
              <a:t>What do you need to feel safe and comfortable in circle?</a:t>
            </a:r>
            <a:endParaRPr lang="en-US" sz="2200" dirty="0">
              <a:cs typeface="Calibri"/>
            </a:endParaRPr>
          </a:p>
          <a:p>
            <a:pPr marL="0" indent="0">
              <a:buNone/>
            </a:pPr>
            <a:endParaRPr lang="en-US" dirty="0"/>
          </a:p>
        </p:txBody>
      </p:sp>
      <p:sp>
        <p:nvSpPr>
          <p:cNvPr id="4" name="TextBox 3">
            <a:extLst>
              <a:ext uri="{FF2B5EF4-FFF2-40B4-BE49-F238E27FC236}">
                <a16:creationId xmlns:a16="http://schemas.microsoft.com/office/drawing/2014/main" id="{4A14B96F-4074-4A19-8EF2-FF274A20E437}"/>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35235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1D91-88EE-4809-A315-41B32242E826}"/>
              </a:ext>
            </a:extLst>
          </p:cNvPr>
          <p:cNvSpPr>
            <a:spLocks noGrp="1"/>
          </p:cNvSpPr>
          <p:nvPr>
            <p:ph type="title"/>
          </p:nvPr>
        </p:nvSpPr>
        <p:spPr>
          <a:xfrm>
            <a:off x="628650" y="654828"/>
            <a:ext cx="7886700" cy="613188"/>
          </a:xfrm>
        </p:spPr>
        <p:txBody>
          <a:bodyPr/>
          <a:lstStyle/>
          <a:p>
            <a:r>
              <a:rPr lang="en-US" dirty="0"/>
              <a:t>Building on This Skill</a:t>
            </a:r>
          </a:p>
        </p:txBody>
      </p:sp>
      <p:sp>
        <p:nvSpPr>
          <p:cNvPr id="3" name="Content Placeholder 2">
            <a:extLst>
              <a:ext uri="{FF2B5EF4-FFF2-40B4-BE49-F238E27FC236}">
                <a16:creationId xmlns:a16="http://schemas.microsoft.com/office/drawing/2014/main" id="{C1F5E52D-0BE7-46A4-A874-9264DF0AD530}"/>
              </a:ext>
            </a:extLst>
          </p:cNvPr>
          <p:cNvSpPr>
            <a:spLocks noGrp="1"/>
          </p:cNvSpPr>
          <p:nvPr>
            <p:ph idx="1"/>
          </p:nvPr>
        </p:nvSpPr>
        <p:spPr/>
        <p:txBody>
          <a:bodyPr vert="horz" lIns="91440" tIns="45720" rIns="91440" bIns="45720" rtlCol="0" anchor="t">
            <a:normAutofit/>
          </a:bodyPr>
          <a:lstStyle/>
          <a:p>
            <a:r>
              <a:rPr lang="en-US" dirty="0"/>
              <a:t>Great Job! You have just participated in your first circle.</a:t>
            </a:r>
          </a:p>
          <a:p>
            <a:endParaRPr lang="en-US" dirty="0"/>
          </a:p>
          <a:p>
            <a:r>
              <a:rPr lang="en-US" dirty="0"/>
              <a:t>Talking Pieces are key elements of circles, so we will come back to this skill for nearly every lesson we do together.</a:t>
            </a:r>
            <a:endParaRPr lang="en-US" dirty="0">
              <a:cs typeface="Calibri"/>
            </a:endParaRPr>
          </a:p>
          <a:p>
            <a:endParaRPr lang="en-US" dirty="0"/>
          </a:p>
          <a:p>
            <a:r>
              <a:rPr lang="en-US" dirty="0"/>
              <a:t>If time allows, share one thing you noticed about this circle experience. </a:t>
            </a:r>
          </a:p>
        </p:txBody>
      </p:sp>
      <p:sp>
        <p:nvSpPr>
          <p:cNvPr id="4" name="TextBox 3">
            <a:extLst>
              <a:ext uri="{FF2B5EF4-FFF2-40B4-BE49-F238E27FC236}">
                <a16:creationId xmlns:a16="http://schemas.microsoft.com/office/drawing/2014/main" id="{EA317D10-6E53-49D8-A10D-C0F9A6334338}"/>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46514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533E-31F7-46E6-A778-1D06C48082FB}"/>
              </a:ext>
            </a:extLst>
          </p:cNvPr>
          <p:cNvSpPr>
            <a:spLocks noGrp="1"/>
          </p:cNvSpPr>
          <p:nvPr>
            <p:ph type="title"/>
          </p:nvPr>
        </p:nvSpPr>
        <p:spPr>
          <a:xfrm>
            <a:off x="628650" y="777922"/>
            <a:ext cx="7886700" cy="490094"/>
          </a:xfrm>
        </p:spPr>
        <p:txBody>
          <a:bodyPr>
            <a:normAutofit fontScale="90000"/>
          </a:bodyPr>
          <a:lstStyle/>
          <a:p>
            <a:r>
              <a:rPr lang="en-US" dirty="0"/>
              <a:t>Special Thanks to . . .</a:t>
            </a:r>
          </a:p>
        </p:txBody>
      </p:sp>
      <p:sp>
        <p:nvSpPr>
          <p:cNvPr id="3" name="Content Placeholder 2">
            <a:extLst>
              <a:ext uri="{FF2B5EF4-FFF2-40B4-BE49-F238E27FC236}">
                <a16:creationId xmlns:a16="http://schemas.microsoft.com/office/drawing/2014/main" id="{AAE4BD00-63D3-4809-8607-6CAC0511C411}"/>
              </a:ext>
            </a:extLst>
          </p:cNvPr>
          <p:cNvSpPr>
            <a:spLocks noGrp="1"/>
          </p:cNvSpPr>
          <p:nvPr>
            <p:ph idx="1"/>
          </p:nvPr>
        </p:nvSpPr>
        <p:spPr>
          <a:xfrm>
            <a:off x="628650" y="1268016"/>
            <a:ext cx="7886700" cy="3364707"/>
          </a:xfrm>
        </p:spPr>
        <p:txBody>
          <a:bodyPr/>
          <a:lstStyle/>
          <a:p>
            <a:r>
              <a:rPr lang="en-US" sz="1800" kern="0" dirty="0">
                <a:effectLst/>
                <a:latin typeface="Calibri Light" panose="020F0302020204030204" pitchFamily="34" charset="0"/>
                <a:ea typeface="Times New Roman" panose="02020603050405020304" pitchFamily="18" charset="0"/>
                <a:cs typeface="Times New Roman" panose="02020603050405020304" pitchFamily="18" charset="0"/>
              </a:rPr>
              <a:t>This series of restorative approaches lessons is made possible through the generous financial support of the Charles Crane Family Foundation.</a:t>
            </a:r>
          </a:p>
          <a:p>
            <a:endParaRPr lang="en-US" sz="1800"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sz="1800" kern="0" dirty="0">
              <a:latin typeface="Calibri Light" panose="020F0302020204030204" pitchFamily="34" charset="0"/>
              <a:ea typeface="Times New Roman" panose="02020603050405020304" pitchFamily="18" charset="0"/>
              <a:cs typeface="Times New Roman" panose="02020603050405020304" pitchFamily="18" charset="0"/>
            </a:endParaRPr>
          </a:p>
          <a:p>
            <a:r>
              <a:rPr lang="en-US" sz="1800" kern="0" dirty="0">
                <a:effectLst/>
                <a:latin typeface="Calibri Light" panose="020F0302020204030204" pitchFamily="34" charset="0"/>
                <a:ea typeface="Times New Roman" panose="02020603050405020304" pitchFamily="18" charset="0"/>
                <a:cs typeface="Times New Roman" panose="02020603050405020304" pitchFamily="18" charset="0"/>
              </a:rPr>
              <a:t>C-DRUM recognizes:</a:t>
            </a:r>
          </a:p>
          <a:p>
            <a:pPr lvl="1"/>
            <a:r>
              <a:rPr lang="en-US" sz="1500" kern="0" dirty="0">
                <a:effectLst/>
                <a:latin typeface="Calibri Light" panose="020F0302020204030204" pitchFamily="34" charset="0"/>
                <a:ea typeface="Times New Roman" panose="02020603050405020304" pitchFamily="18" charset="0"/>
                <a:cs typeface="Times New Roman" panose="02020603050405020304" pitchFamily="18" charset="0"/>
              </a:rPr>
              <a:t>Kay Pranis and Carolyn Boyes-Watson for their book </a:t>
            </a:r>
            <a:r>
              <a:rPr lang="en-US" sz="1500" i="1" kern="0" dirty="0">
                <a:effectLst/>
                <a:latin typeface="Calibri Light" panose="020F0302020204030204" pitchFamily="34" charset="0"/>
                <a:ea typeface="Times New Roman" panose="02020603050405020304" pitchFamily="18" charset="0"/>
                <a:cs typeface="Times New Roman" panose="02020603050405020304" pitchFamily="18" charset="0"/>
              </a:rPr>
              <a:t>Circle Forward: Building a Restorative School Community</a:t>
            </a:r>
            <a:r>
              <a:rPr lang="en-US" sz="1500" kern="0" dirty="0">
                <a:effectLst/>
                <a:latin typeface="Calibri Light" panose="020F0302020204030204" pitchFamily="34" charset="0"/>
                <a:ea typeface="Times New Roman" panose="02020603050405020304" pitchFamily="18" charset="0"/>
                <a:cs typeface="Times New Roman" panose="02020603050405020304" pitchFamily="18" charset="0"/>
              </a:rPr>
              <a:t>, especially Lesson 1.3 of Module 1.</a:t>
            </a:r>
          </a:p>
          <a:p>
            <a:pPr lvl="1"/>
            <a:r>
              <a:rPr lang="en-US" sz="1500" kern="0" dirty="0">
                <a:latin typeface="Calibri Light" panose="020F0302020204030204" pitchFamily="34" charset="0"/>
                <a:ea typeface="Times New Roman" panose="02020603050405020304" pitchFamily="18" charset="0"/>
                <a:cs typeface="Times New Roman" panose="02020603050405020304" pitchFamily="18" charset="0"/>
              </a:rPr>
              <a:t>The Restorative Practices Consortium of Ontario Canada for their </a:t>
            </a:r>
            <a:r>
              <a:rPr lang="en-US" sz="1500" i="1" kern="0" dirty="0">
                <a:latin typeface="Calibri Light" panose="020F0302020204030204" pitchFamily="34" charset="0"/>
                <a:ea typeface="Times New Roman" panose="02020603050405020304" pitchFamily="18" charset="0"/>
                <a:cs typeface="Times New Roman" panose="02020603050405020304" pitchFamily="18" charset="0"/>
              </a:rPr>
              <a:t>Restorative Practice Resource Project: Tools and Successful Practices for Restorative Schools Supporting Student Achievement and Well-Being</a:t>
            </a:r>
            <a:r>
              <a:rPr lang="en-US" sz="1500" kern="0" dirty="0">
                <a:latin typeface="Calibri Light" panose="020F0302020204030204" pitchFamily="34" charset="0"/>
                <a:ea typeface="Times New Roman" panose="02020603050405020304" pitchFamily="18" charset="0"/>
                <a:cs typeface="Times New Roman" panose="02020603050405020304" pitchFamily="18" charset="0"/>
              </a:rPr>
              <a:t>, especially Unit 4, “Circles: Creating Safety in the Circle”.</a:t>
            </a:r>
            <a:endParaRPr lang="en-US" sz="1500"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889EC04-A1E6-4C91-97E8-17580D81809F}"/>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pic>
        <p:nvPicPr>
          <p:cNvPr id="5" name="Picture 4">
            <a:extLst>
              <a:ext uri="{FF2B5EF4-FFF2-40B4-BE49-F238E27FC236}">
                <a16:creationId xmlns:a16="http://schemas.microsoft.com/office/drawing/2014/main" id="{016D643D-C066-4360-B3E5-A5B27A8BACBE}"/>
              </a:ext>
            </a:extLst>
          </p:cNvPr>
          <p:cNvPicPr>
            <a:picLocks noChangeAspect="1"/>
          </p:cNvPicPr>
          <p:nvPr/>
        </p:nvPicPr>
        <p:blipFill>
          <a:blip r:embed="rId2"/>
          <a:stretch>
            <a:fillRect/>
          </a:stretch>
        </p:blipFill>
        <p:spPr>
          <a:xfrm>
            <a:off x="2929029" y="1813174"/>
            <a:ext cx="2591025" cy="396274"/>
          </a:xfrm>
          <a:prstGeom prst="rect">
            <a:avLst/>
          </a:prstGeom>
        </p:spPr>
      </p:pic>
    </p:spTree>
    <p:extLst>
      <p:ext uri="{BB962C8B-B14F-4D97-AF65-F5344CB8AC3E}">
        <p14:creationId xmlns:p14="http://schemas.microsoft.com/office/powerpoint/2010/main" val="21771687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9d7d1d7-1e6b-4736-8167-e9aa3727f623" xsi:nil="true"/>
    <lcf76f155ced4ddcb4097134ff3c332f xmlns="f5c596a2-3572-4075-9281-51bc5a2d8d1f">
      <Terms xmlns="http://schemas.microsoft.com/office/infopath/2007/PartnerControls"/>
    </lcf76f155ced4ddcb4097134ff3c332f>
    <_ip_UnifiedCompliancePolicyProperties xmlns="http://schemas.microsoft.com/sharepoint/v3" xsi:nil="true"/>
    <SharedWithUsers xmlns="d9d7d1d7-1e6b-4736-8167-e9aa3727f623">
      <UserInfo>
        <DisplayName>Carabas, Yorghos</DisplayName>
        <AccountId>85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96C849BCB624499A0BD362BD45EA0F" ma:contentTypeVersion="18" ma:contentTypeDescription="Create a new document." ma:contentTypeScope="" ma:versionID="2d8fda458c2b1986a118fff790eb0e5c">
  <xsd:schema xmlns:xsd="http://www.w3.org/2001/XMLSchema" xmlns:xs="http://www.w3.org/2001/XMLSchema" xmlns:p="http://schemas.microsoft.com/office/2006/metadata/properties" xmlns:ns1="http://schemas.microsoft.com/sharepoint/v3" xmlns:ns2="f5c596a2-3572-4075-9281-51bc5a2d8d1f" xmlns:ns3="d9d7d1d7-1e6b-4736-8167-e9aa3727f623" targetNamespace="http://schemas.microsoft.com/office/2006/metadata/properties" ma:root="true" ma:fieldsID="ffeebf77393aba191cea46eadcc36634" ns1:_="" ns2:_="" ns3:_="">
    <xsd:import namespace="http://schemas.microsoft.com/sharepoint/v3"/>
    <xsd:import namespace="f5c596a2-3572-4075-9281-51bc5a2d8d1f"/>
    <xsd:import namespace="d9d7d1d7-1e6b-4736-8167-e9aa3727f6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c596a2-3572-4075-9281-51bc5a2d8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d7d1d7-1e6b-4736-8167-e9aa3727f6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a3b2375-8702-4d45-94c1-ee1e46da1d2e}" ma:internalName="TaxCatchAll" ma:showField="CatchAllData" ma:web="d9d7d1d7-1e6b-4736-8167-e9aa3727f6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1817F-45C5-4036-B973-F1F828C71527}">
  <ds:schemaRefs>
    <ds:schemaRef ds:uri="f5c596a2-3572-4075-9281-51bc5a2d8d1f"/>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d9d7d1d7-1e6b-4736-8167-e9aa3727f623"/>
    <ds:schemaRef ds:uri="http://schemas.microsoft.com/sharepoint/v3"/>
  </ds:schemaRefs>
</ds:datastoreItem>
</file>

<file path=customXml/itemProps2.xml><?xml version="1.0" encoding="utf-8"?>
<ds:datastoreItem xmlns:ds="http://schemas.openxmlformats.org/officeDocument/2006/customXml" ds:itemID="{4EC9889E-0051-49EE-BEF4-715BDAEF8708}">
  <ds:schemaRefs>
    <ds:schemaRef ds:uri="http://schemas.microsoft.com/sharepoint/v3/contenttype/forms"/>
  </ds:schemaRefs>
</ds:datastoreItem>
</file>

<file path=customXml/itemProps3.xml><?xml version="1.0" encoding="utf-8"?>
<ds:datastoreItem xmlns:ds="http://schemas.openxmlformats.org/officeDocument/2006/customXml" ds:itemID="{D9695847-69B4-4468-8CA8-D24BBDAD5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5c596a2-3572-4075-9281-51bc5a2d8d1f"/>
    <ds:schemaRef ds:uri="d9d7d1d7-1e6b-4736-8167-e9aa3727f6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210</TotalTime>
  <Words>659</Words>
  <Application>Microsoft Office PowerPoint</Application>
  <PresentationFormat>On-screen Show (16:9)</PresentationFormat>
  <Paragraphs>60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Introduction to Circle</vt:lpstr>
      <vt:lpstr>Welcome!</vt:lpstr>
      <vt:lpstr>Sitting in your chairs . . .</vt:lpstr>
      <vt:lpstr>Talking in Circle</vt:lpstr>
      <vt:lpstr>Using the Talking Piece</vt:lpstr>
      <vt:lpstr>Sharing in Circle</vt:lpstr>
      <vt:lpstr>Testing it Out</vt:lpstr>
      <vt:lpstr>Building on This Skill</vt:lpstr>
      <vt:lpstr>Special Thanks to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Baffuto, Michelle</dc:creator>
  <cp:lastModifiedBy>Guerin, Toby</cp:lastModifiedBy>
  <cp:revision>40</cp:revision>
  <dcterms:created xsi:type="dcterms:W3CDTF">2022-09-07T14:05:15Z</dcterms:created>
  <dcterms:modified xsi:type="dcterms:W3CDTF">2022-12-30T17:31:57Z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0x0101004396C849BCB624499A0BD362BD45EA0F</vt:lpwstr>
  </property>
  <property fmtid="{D5CDD505-2E9C-101B-9397-08002B2CF9AE}" pid="3" name="MediaServiceImageTags">
    <vt:lpwstr/>
  </property>
</Properties>
</file>