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586" r:id="rId5"/>
    <p:sldId id="588" r:id="rId6"/>
    <p:sldId id="589" r:id="rId7"/>
    <p:sldId id="590" r:id="rId8"/>
    <p:sldId id="340" r:id="rId9"/>
    <p:sldId id="545" r:id="rId10"/>
    <p:sldId id="587" r:id="rId11"/>
    <p:sldId id="572" r:id="rId12"/>
    <p:sldId id="591" r:id="rId13"/>
    <p:sldId id="257" r:id="rId14"/>
    <p:sldId id="258" r:id="rId15"/>
    <p:sldId id="585" r:id="rId16"/>
    <p:sldId id="593"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34903-F517-0349-BBB3-F59FAAFD2537}" v="6" dt="2022-12-29T16:13:54.593"/>
    <p1510:client id="{5BA10161-9459-F071-5072-3CA8E49927D9}" v="163" dt="2022-12-29T06:10:58.177"/>
    <p1510:client id="{F723DEC1-A73D-3262-5C7D-136D40A802C4}" v="2" dt="2022-12-29T16:15:53.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ertzing, Nancy" userId="S::nschertzing@law.umaryland.edu::2970b522-597a-462b-a710-ecaf09241dc3" providerId="AD" clId="Web-{5F4C5D68-2571-418A-8A1F-4F784B4DCC81}"/>
    <pc:docChg chg="modSld">
      <pc:chgData name="Schertzing, Nancy" userId="S::nschertzing@law.umaryland.edu::2970b522-597a-462b-a710-ecaf09241dc3" providerId="AD" clId="Web-{5F4C5D68-2571-418A-8A1F-4F784B4DCC81}" dt="2022-12-22T17:43:58.363" v="24"/>
      <pc:docMkLst>
        <pc:docMk/>
      </pc:docMkLst>
      <pc:sldChg chg="delSp modSp delAnim">
        <pc:chgData name="Schertzing, Nancy" userId="S::nschertzing@law.umaryland.edu::2970b522-597a-462b-a710-ecaf09241dc3" providerId="AD" clId="Web-{5F4C5D68-2571-418A-8A1F-4F784B4DCC81}" dt="2022-12-22T17:41:52.781" v="19" actId="1076"/>
        <pc:sldMkLst>
          <pc:docMk/>
          <pc:sldMk cId="256206711" sldId="340"/>
        </pc:sldMkLst>
        <pc:spChg chg="mod">
          <ac:chgData name="Schertzing, Nancy" userId="S::nschertzing@law.umaryland.edu::2970b522-597a-462b-a710-ecaf09241dc3" providerId="AD" clId="Web-{5F4C5D68-2571-418A-8A1F-4F784B4DCC81}" dt="2022-12-22T17:41:39.312" v="18" actId="14100"/>
          <ac:spMkLst>
            <pc:docMk/>
            <pc:sldMk cId="256206711" sldId="340"/>
            <ac:spMk id="2" creationId="{00000000-0000-0000-0000-000000000000}"/>
          </ac:spMkLst>
        </pc:spChg>
        <pc:spChg chg="del mod">
          <ac:chgData name="Schertzing, Nancy" userId="S::nschertzing@law.umaryland.edu::2970b522-597a-462b-a710-ecaf09241dc3" providerId="AD" clId="Web-{5F4C5D68-2571-418A-8A1F-4F784B4DCC81}" dt="2022-12-22T17:30:14.277" v="1"/>
          <ac:spMkLst>
            <pc:docMk/>
            <pc:sldMk cId="256206711" sldId="340"/>
            <ac:spMk id="3" creationId="{00000000-0000-0000-0000-000000000000}"/>
          </ac:spMkLst>
        </pc:spChg>
        <pc:spChg chg="mod">
          <ac:chgData name="Schertzing, Nancy" userId="S::nschertzing@law.umaryland.edu::2970b522-597a-462b-a710-ecaf09241dc3" providerId="AD" clId="Web-{5F4C5D68-2571-418A-8A1F-4F784B4DCC81}" dt="2022-12-22T17:40:42.904" v="8" actId="1076"/>
          <ac:spMkLst>
            <pc:docMk/>
            <pc:sldMk cId="256206711" sldId="340"/>
            <ac:spMk id="5" creationId="{00000000-0000-0000-0000-000000000000}"/>
          </ac:spMkLst>
        </pc:spChg>
        <pc:spChg chg="mod">
          <ac:chgData name="Schertzing, Nancy" userId="S::nschertzing@law.umaryland.edu::2970b522-597a-462b-a710-ecaf09241dc3" providerId="AD" clId="Web-{5F4C5D68-2571-418A-8A1F-4F784B4DCC81}" dt="2022-12-22T17:40:57.014" v="10" actId="1076"/>
          <ac:spMkLst>
            <pc:docMk/>
            <pc:sldMk cId="256206711" sldId="340"/>
            <ac:spMk id="6" creationId="{00000000-0000-0000-0000-000000000000}"/>
          </ac:spMkLst>
        </pc:spChg>
        <pc:spChg chg="mod">
          <ac:chgData name="Schertzing, Nancy" userId="S::nschertzing@law.umaryland.edu::2970b522-597a-462b-a710-ecaf09241dc3" providerId="AD" clId="Web-{5F4C5D68-2571-418A-8A1F-4F784B4DCC81}" dt="2022-12-22T17:40:35.795" v="7" actId="1076"/>
          <ac:spMkLst>
            <pc:docMk/>
            <pc:sldMk cId="256206711" sldId="340"/>
            <ac:spMk id="7" creationId="{00000000-0000-0000-0000-000000000000}"/>
          </ac:spMkLst>
        </pc:spChg>
        <pc:spChg chg="mod">
          <ac:chgData name="Schertzing, Nancy" userId="S::nschertzing@law.umaryland.edu::2970b522-597a-462b-a710-ecaf09241dc3" providerId="AD" clId="Web-{5F4C5D68-2571-418A-8A1F-4F784B4DCC81}" dt="2022-12-22T17:40:50.545" v="9" actId="1076"/>
          <ac:spMkLst>
            <pc:docMk/>
            <pc:sldMk cId="256206711" sldId="340"/>
            <ac:spMk id="9" creationId="{00000000-0000-0000-0000-000000000000}"/>
          </ac:spMkLst>
        </pc:spChg>
        <pc:spChg chg="del mod">
          <ac:chgData name="Schertzing, Nancy" userId="S::nschertzing@law.umaryland.edu::2970b522-597a-462b-a710-ecaf09241dc3" providerId="AD" clId="Web-{5F4C5D68-2571-418A-8A1F-4F784B4DCC81}" dt="2022-12-22T17:40:14.310" v="3"/>
          <ac:spMkLst>
            <pc:docMk/>
            <pc:sldMk cId="256206711" sldId="340"/>
            <ac:spMk id="10" creationId="{00000000-0000-0000-0000-000000000000}"/>
          </ac:spMkLst>
        </pc:spChg>
        <pc:spChg chg="del">
          <ac:chgData name="Schertzing, Nancy" userId="S::nschertzing@law.umaryland.edu::2970b522-597a-462b-a710-ecaf09241dc3" providerId="AD" clId="Web-{5F4C5D68-2571-418A-8A1F-4F784B4DCC81}" dt="2022-12-22T17:40:19.200" v="4"/>
          <ac:spMkLst>
            <pc:docMk/>
            <pc:sldMk cId="256206711" sldId="340"/>
            <ac:spMk id="11" creationId="{00000000-0000-0000-0000-000000000000}"/>
          </ac:spMkLst>
        </pc:spChg>
        <pc:spChg chg="del mod">
          <ac:chgData name="Schertzing, Nancy" userId="S::nschertzing@law.umaryland.edu::2970b522-597a-462b-a710-ecaf09241dc3" providerId="AD" clId="Web-{5F4C5D68-2571-418A-8A1F-4F784B4DCC81}" dt="2022-12-22T17:40:27.904" v="6"/>
          <ac:spMkLst>
            <pc:docMk/>
            <pc:sldMk cId="256206711" sldId="340"/>
            <ac:spMk id="12" creationId="{00000000-0000-0000-0000-000000000000}"/>
          </ac:spMkLst>
        </pc:spChg>
        <pc:spChg chg="mod">
          <ac:chgData name="Schertzing, Nancy" userId="S::nschertzing@law.umaryland.edu::2970b522-597a-462b-a710-ecaf09241dc3" providerId="AD" clId="Web-{5F4C5D68-2571-418A-8A1F-4F784B4DCC81}" dt="2022-12-22T17:41:52.781" v="19" actId="1076"/>
          <ac:spMkLst>
            <pc:docMk/>
            <pc:sldMk cId="256206711" sldId="340"/>
            <ac:spMk id="14" creationId="{00000000-0000-0000-0000-000000000000}"/>
          </ac:spMkLst>
        </pc:spChg>
      </pc:sldChg>
      <pc:sldChg chg="modSp">
        <pc:chgData name="Schertzing, Nancy" userId="S::nschertzing@law.umaryland.edu::2970b522-597a-462b-a710-ecaf09241dc3" providerId="AD" clId="Web-{5F4C5D68-2571-418A-8A1F-4F784B4DCC81}" dt="2022-12-22T17:42:28.251" v="23" actId="20577"/>
        <pc:sldMkLst>
          <pc:docMk/>
          <pc:sldMk cId="2470000924" sldId="545"/>
        </pc:sldMkLst>
        <pc:spChg chg="mod">
          <ac:chgData name="Schertzing, Nancy" userId="S::nschertzing@law.umaryland.edu::2970b522-597a-462b-a710-ecaf09241dc3" providerId="AD" clId="Web-{5F4C5D68-2571-418A-8A1F-4F784B4DCC81}" dt="2022-12-22T17:42:28.251" v="23" actId="20577"/>
          <ac:spMkLst>
            <pc:docMk/>
            <pc:sldMk cId="2470000924" sldId="545"/>
            <ac:spMk id="3" creationId="{12A63C47-6A24-4FEB-88EC-5C7F6C3CEE52}"/>
          </ac:spMkLst>
        </pc:spChg>
      </pc:sldChg>
      <pc:sldChg chg="delAnim modAnim">
        <pc:chgData name="Schertzing, Nancy" userId="S::nschertzing@law.umaryland.edu::2970b522-597a-462b-a710-ecaf09241dc3" providerId="AD" clId="Web-{5F4C5D68-2571-418A-8A1F-4F784B4DCC81}" dt="2022-12-22T17:43:58.363" v="24"/>
        <pc:sldMkLst>
          <pc:docMk/>
          <pc:sldMk cId="3177471874" sldId="591"/>
        </pc:sldMkLst>
      </pc:sldChg>
    </pc:docChg>
  </pc:docChgLst>
  <pc:docChgLst>
    <pc:chgData name="Nancy Schertzing" userId="2970b522-597a-462b-a710-ecaf09241dc3" providerId="ADAL" clId="{0B134903-F517-0349-BBB3-F59FAAFD2537}"/>
    <pc:docChg chg="custSel addSld delSld modSld">
      <pc:chgData name="Nancy Schertzing" userId="2970b522-597a-462b-a710-ecaf09241dc3" providerId="ADAL" clId="{0B134903-F517-0349-BBB3-F59FAAFD2537}" dt="2022-12-29T16:13:54.594" v="25" actId="27636"/>
      <pc:docMkLst>
        <pc:docMk/>
      </pc:docMkLst>
      <pc:sldChg chg="modNotes">
        <pc:chgData name="Nancy Schertzing" userId="2970b522-597a-462b-a710-ecaf09241dc3" providerId="ADAL" clId="{0B134903-F517-0349-BBB3-F59FAAFD2537}" dt="2022-12-29T16:13:54.594" v="25" actId="27636"/>
        <pc:sldMkLst>
          <pc:docMk/>
          <pc:sldMk cId="256206711" sldId="340"/>
        </pc:sldMkLst>
      </pc:sldChg>
      <pc:sldChg chg="del">
        <pc:chgData name="Nancy Schertzing" userId="2970b522-597a-462b-a710-ecaf09241dc3" providerId="ADAL" clId="{0B134903-F517-0349-BBB3-F59FAAFD2537}" dt="2022-12-29T15:08:07.714" v="0" actId="2696"/>
        <pc:sldMkLst>
          <pc:docMk/>
          <pc:sldMk cId="3644939089" sldId="592"/>
        </pc:sldMkLst>
      </pc:sldChg>
      <pc:sldChg chg="addSp delSp modSp mod">
        <pc:chgData name="Nancy Schertzing" userId="2970b522-597a-462b-a710-ecaf09241dc3" providerId="ADAL" clId="{0B134903-F517-0349-BBB3-F59FAAFD2537}" dt="2022-12-29T15:18:42.575" v="22" actId="20577"/>
        <pc:sldMkLst>
          <pc:docMk/>
          <pc:sldMk cId="3224707114" sldId="593"/>
        </pc:sldMkLst>
        <pc:spChg chg="mod">
          <ac:chgData name="Nancy Schertzing" userId="2970b522-597a-462b-a710-ecaf09241dc3" providerId="ADAL" clId="{0B134903-F517-0349-BBB3-F59FAAFD2537}" dt="2022-12-29T15:15:13.187" v="3" actId="1076"/>
          <ac:spMkLst>
            <pc:docMk/>
            <pc:sldMk cId="3224707114" sldId="593"/>
            <ac:spMk id="2" creationId="{868F9FF5-48DD-59A8-1452-2CBA68BDCA4B}"/>
          </ac:spMkLst>
        </pc:spChg>
        <pc:spChg chg="mod">
          <ac:chgData name="Nancy Schertzing" userId="2970b522-597a-462b-a710-ecaf09241dc3" providerId="ADAL" clId="{0B134903-F517-0349-BBB3-F59FAAFD2537}" dt="2022-12-29T15:18:42.575" v="22" actId="20577"/>
          <ac:spMkLst>
            <pc:docMk/>
            <pc:sldMk cId="3224707114" sldId="593"/>
            <ac:spMk id="3" creationId="{09D4CD3D-B599-6839-242A-8A7FF19AAB29}"/>
          </ac:spMkLst>
        </pc:spChg>
        <pc:spChg chg="add del">
          <ac:chgData name="Nancy Schertzing" userId="2970b522-597a-462b-a710-ecaf09241dc3" providerId="ADAL" clId="{0B134903-F517-0349-BBB3-F59FAAFD2537}" dt="2022-12-29T15:15:29.746" v="6" actId="478"/>
          <ac:spMkLst>
            <pc:docMk/>
            <pc:sldMk cId="3224707114" sldId="593"/>
            <ac:spMk id="5" creationId="{713935CB-6CC6-16BB-A5B2-D48557B379C0}"/>
          </ac:spMkLst>
        </pc:spChg>
        <pc:picChg chg="add mod">
          <ac:chgData name="Nancy Schertzing" userId="2970b522-597a-462b-a710-ecaf09241dc3" providerId="ADAL" clId="{0B134903-F517-0349-BBB3-F59FAAFD2537}" dt="2022-12-29T15:17:26.877" v="9" actId="1076"/>
          <ac:picMkLst>
            <pc:docMk/>
            <pc:sldMk cId="3224707114" sldId="593"/>
            <ac:picMk id="6" creationId="{EA2C6E75-9500-5C19-BDDA-36B5BCD6E1DD}"/>
          </ac:picMkLst>
        </pc:picChg>
      </pc:sldChg>
      <pc:sldChg chg="add del">
        <pc:chgData name="Nancy Schertzing" userId="2970b522-597a-462b-a710-ecaf09241dc3" providerId="ADAL" clId="{0B134903-F517-0349-BBB3-F59FAAFD2537}" dt="2022-12-29T15:56:41.408" v="24" actId="2696"/>
        <pc:sldMkLst>
          <pc:docMk/>
          <pc:sldMk cId="2884205450" sldId="594"/>
        </pc:sldMkLst>
      </pc:sldChg>
    </pc:docChg>
  </pc:docChgLst>
  <pc:docChgLst>
    <pc:chgData name="Schertzing, Nancy" userId="2970b522-597a-462b-a710-ecaf09241dc3" providerId="ADAL" clId="{6B7FB4A4-D9D6-4D28-84DA-78E4D8005E5F}"/>
    <pc:docChg chg="custSel addSld delSld modSld sldOrd">
      <pc:chgData name="Schertzing, Nancy" userId="2970b522-597a-462b-a710-ecaf09241dc3" providerId="ADAL" clId="{6B7FB4A4-D9D6-4D28-84DA-78E4D8005E5F}" dt="2022-12-21T23:54:32.705" v="435"/>
      <pc:docMkLst>
        <pc:docMk/>
      </pc:docMkLst>
      <pc:sldChg chg="addSp delSp modSp del modTransition modAnim">
        <pc:chgData name="Schertzing, Nancy" userId="2970b522-597a-462b-a710-ecaf09241dc3" providerId="ADAL" clId="{6B7FB4A4-D9D6-4D28-84DA-78E4D8005E5F}" dt="2022-12-21T23:14:56.295" v="13" actId="47"/>
        <pc:sldMkLst>
          <pc:docMk/>
          <pc:sldMk cId="1346984000" sldId="261"/>
        </pc:sldMkLst>
        <pc:picChg chg="add del mod">
          <ac:chgData name="Schertzing, Nancy" userId="2970b522-597a-462b-a710-ecaf09241dc3" providerId="ADAL" clId="{6B7FB4A4-D9D6-4D28-84DA-78E4D8005E5F}" dt="2022-12-21T22:07:04.806" v="2"/>
          <ac:picMkLst>
            <pc:docMk/>
            <pc:sldMk cId="1346984000" sldId="261"/>
            <ac:picMk id="2" creationId="{CBB475F5-51FC-4BC2-B4CA-97F916F3E84F}"/>
          </ac:picMkLst>
        </pc:picChg>
        <pc:picChg chg="add del mod">
          <ac:chgData name="Schertzing, Nancy" userId="2970b522-597a-462b-a710-ecaf09241dc3" providerId="ADAL" clId="{6B7FB4A4-D9D6-4D28-84DA-78E4D8005E5F}" dt="2022-12-21T22:13:21.178" v="4"/>
          <ac:picMkLst>
            <pc:docMk/>
            <pc:sldMk cId="1346984000" sldId="261"/>
            <ac:picMk id="6" creationId="{F6FA4D05-C89C-4133-9474-89B98C1918AC}"/>
          </ac:picMkLst>
        </pc:picChg>
        <pc:picChg chg="add del mod">
          <ac:chgData name="Schertzing, Nancy" userId="2970b522-597a-462b-a710-ecaf09241dc3" providerId="ADAL" clId="{6B7FB4A4-D9D6-4D28-84DA-78E4D8005E5F}" dt="2022-12-21T22:19:39.740" v="6"/>
          <ac:picMkLst>
            <pc:docMk/>
            <pc:sldMk cId="1346984000" sldId="261"/>
            <ac:picMk id="8" creationId="{EDBD23F6-CE5B-49BF-99C9-73AF43DB523C}"/>
          </ac:picMkLst>
        </pc:picChg>
        <pc:picChg chg="add mod">
          <ac:chgData name="Schertzing, Nancy" userId="2970b522-597a-462b-a710-ecaf09241dc3" providerId="ADAL" clId="{6B7FB4A4-D9D6-4D28-84DA-78E4D8005E5F}" dt="2022-12-21T22:22:57.333" v="7"/>
          <ac:picMkLst>
            <pc:docMk/>
            <pc:sldMk cId="1346984000" sldId="261"/>
            <ac:picMk id="9" creationId="{1E37A0CA-0DBB-4198-893A-9FB07812314A}"/>
          </ac:picMkLst>
        </pc:picChg>
      </pc:sldChg>
      <pc:sldChg chg="addSp modSp del modTransition">
        <pc:chgData name="Schertzing, Nancy" userId="2970b522-597a-462b-a710-ecaf09241dc3" providerId="ADAL" clId="{6B7FB4A4-D9D6-4D28-84DA-78E4D8005E5F}" dt="2022-12-21T23:14:58.942" v="14" actId="47"/>
        <pc:sldMkLst>
          <pc:docMk/>
          <pc:sldMk cId="1275373175" sldId="263"/>
        </pc:sldMkLst>
        <pc:picChg chg="add mod">
          <ac:chgData name="Schertzing, Nancy" userId="2970b522-597a-462b-a710-ecaf09241dc3" providerId="ADAL" clId="{6B7FB4A4-D9D6-4D28-84DA-78E4D8005E5F}" dt="2022-12-21T22:27:54.271" v="9"/>
          <ac:picMkLst>
            <pc:docMk/>
            <pc:sldMk cId="1275373175" sldId="263"/>
            <ac:picMk id="3" creationId="{14758826-D78E-461E-87A4-65B21EDC617A}"/>
          </ac:picMkLst>
        </pc:picChg>
      </pc:sldChg>
      <pc:sldChg chg="addSp modSp">
        <pc:chgData name="Schertzing, Nancy" userId="2970b522-597a-462b-a710-ecaf09241dc3" providerId="ADAL" clId="{6B7FB4A4-D9D6-4D28-84DA-78E4D8005E5F}" dt="2022-12-21T23:32:04.412" v="168"/>
        <pc:sldMkLst>
          <pc:docMk/>
          <pc:sldMk cId="256206711" sldId="340"/>
        </pc:sldMkLst>
        <pc:picChg chg="add mod">
          <ac:chgData name="Schertzing, Nancy" userId="2970b522-597a-462b-a710-ecaf09241dc3" providerId="ADAL" clId="{6B7FB4A4-D9D6-4D28-84DA-78E4D8005E5F}" dt="2022-12-21T23:32:04.412" v="168"/>
          <ac:picMkLst>
            <pc:docMk/>
            <pc:sldMk cId="256206711" sldId="340"/>
            <ac:picMk id="4" creationId="{D0912B94-31F0-4AF8-8D29-6A6689638C67}"/>
          </ac:picMkLst>
        </pc:picChg>
      </pc:sldChg>
      <pc:sldChg chg="addSp delSp modSp modTransition modAnim">
        <pc:chgData name="Schertzing, Nancy" userId="2970b522-597a-462b-a710-ecaf09241dc3" providerId="ADAL" clId="{6B7FB4A4-D9D6-4D28-84DA-78E4D8005E5F}" dt="2022-12-21T23:34:09.979" v="171"/>
        <pc:sldMkLst>
          <pc:docMk/>
          <pc:sldMk cId="2470000924" sldId="545"/>
        </pc:sldMkLst>
        <pc:picChg chg="add del mod">
          <ac:chgData name="Schertzing, Nancy" userId="2970b522-597a-462b-a710-ecaf09241dc3" providerId="ADAL" clId="{6B7FB4A4-D9D6-4D28-84DA-78E4D8005E5F}" dt="2022-12-21T23:33:11.079" v="170"/>
          <ac:picMkLst>
            <pc:docMk/>
            <pc:sldMk cId="2470000924" sldId="545"/>
            <ac:picMk id="4" creationId="{2AA5574B-63D1-4AF0-9719-7E2921F3A5A6}"/>
          </ac:picMkLst>
        </pc:picChg>
        <pc:picChg chg="add mod">
          <ac:chgData name="Schertzing, Nancy" userId="2970b522-597a-462b-a710-ecaf09241dc3" providerId="ADAL" clId="{6B7FB4A4-D9D6-4D28-84DA-78E4D8005E5F}" dt="2022-12-21T23:34:09.979" v="171"/>
          <ac:picMkLst>
            <pc:docMk/>
            <pc:sldMk cId="2470000924" sldId="545"/>
            <ac:picMk id="6" creationId="{7D4E6E2C-FDBD-4454-9A33-13A3AD4A018D}"/>
          </ac:picMkLst>
        </pc:picChg>
      </pc:sldChg>
      <pc:sldChg chg="addSp delSp modSp mod modTransition delAnim modAnim">
        <pc:chgData name="Schertzing, Nancy" userId="2970b522-597a-462b-a710-ecaf09241dc3" providerId="ADAL" clId="{6B7FB4A4-D9D6-4D28-84DA-78E4D8005E5F}" dt="2022-12-21T23:48:25.936" v="310"/>
        <pc:sldMkLst>
          <pc:docMk/>
          <pc:sldMk cId="2246027399" sldId="572"/>
        </pc:sldMkLst>
        <pc:spChg chg="add mod">
          <ac:chgData name="Schertzing, Nancy" userId="2970b522-597a-462b-a710-ecaf09241dc3" providerId="ADAL" clId="{6B7FB4A4-D9D6-4D28-84DA-78E4D8005E5F}" dt="2022-12-21T23:40:54.537" v="225" actId="1076"/>
          <ac:spMkLst>
            <pc:docMk/>
            <pc:sldMk cId="2246027399" sldId="572"/>
            <ac:spMk id="2" creationId="{69F4C18F-66B4-4145-B3F6-8A712527DCD8}"/>
          </ac:spMkLst>
        </pc:spChg>
        <pc:spChg chg="mod">
          <ac:chgData name="Schertzing, Nancy" userId="2970b522-597a-462b-a710-ecaf09241dc3" providerId="ADAL" clId="{6B7FB4A4-D9D6-4D28-84DA-78E4D8005E5F}" dt="2022-12-21T23:43:29.081" v="265" actId="1076"/>
          <ac:spMkLst>
            <pc:docMk/>
            <pc:sldMk cId="2246027399" sldId="572"/>
            <ac:spMk id="4" creationId="{C80A0A39-031D-45BF-8193-40BF5FEC70BA}"/>
          </ac:spMkLst>
        </pc:spChg>
        <pc:spChg chg="add mod">
          <ac:chgData name="Schertzing, Nancy" userId="2970b522-597a-462b-a710-ecaf09241dc3" providerId="ADAL" clId="{6B7FB4A4-D9D6-4D28-84DA-78E4D8005E5F}" dt="2022-12-21T23:43:34.268" v="266" actId="1076"/>
          <ac:spMkLst>
            <pc:docMk/>
            <pc:sldMk cId="2246027399" sldId="572"/>
            <ac:spMk id="5" creationId="{3810E3F1-16DC-4E49-90F3-C162CE6D3AD9}"/>
          </ac:spMkLst>
        </pc:spChg>
        <pc:spChg chg="mod">
          <ac:chgData name="Schertzing, Nancy" userId="2970b522-597a-462b-a710-ecaf09241dc3" providerId="ADAL" clId="{6B7FB4A4-D9D6-4D28-84DA-78E4D8005E5F}" dt="2022-12-21T23:42:27.769" v="251" actId="1076"/>
          <ac:spMkLst>
            <pc:docMk/>
            <pc:sldMk cId="2246027399" sldId="572"/>
            <ac:spMk id="6" creationId="{06D9B217-D025-48B8-873A-8E17E30A8025}"/>
          </ac:spMkLst>
        </pc:spChg>
        <pc:spChg chg="mod">
          <ac:chgData name="Schertzing, Nancy" userId="2970b522-597a-462b-a710-ecaf09241dc3" providerId="ADAL" clId="{6B7FB4A4-D9D6-4D28-84DA-78E4D8005E5F}" dt="2022-12-21T23:43:41.105" v="267" actId="1076"/>
          <ac:spMkLst>
            <pc:docMk/>
            <pc:sldMk cId="2246027399" sldId="572"/>
            <ac:spMk id="7" creationId="{B04A5FAB-94DB-4318-85FF-DD11305FD194}"/>
          </ac:spMkLst>
        </pc:spChg>
        <pc:spChg chg="del">
          <ac:chgData name="Schertzing, Nancy" userId="2970b522-597a-462b-a710-ecaf09241dc3" providerId="ADAL" clId="{6B7FB4A4-D9D6-4D28-84DA-78E4D8005E5F}" dt="2022-12-21T23:16:59.987" v="31" actId="21"/>
          <ac:spMkLst>
            <pc:docMk/>
            <pc:sldMk cId="2246027399" sldId="572"/>
            <ac:spMk id="8" creationId="{2E91BC5F-1541-44D9-8124-7073413261A4}"/>
          </ac:spMkLst>
        </pc:spChg>
        <pc:spChg chg="del">
          <ac:chgData name="Schertzing, Nancy" userId="2970b522-597a-462b-a710-ecaf09241dc3" providerId="ADAL" clId="{6B7FB4A4-D9D6-4D28-84DA-78E4D8005E5F}" dt="2022-12-21T23:16:16.770" v="23" actId="21"/>
          <ac:spMkLst>
            <pc:docMk/>
            <pc:sldMk cId="2246027399" sldId="572"/>
            <ac:spMk id="9" creationId="{D8B0B927-737A-4811-BAB1-C485C2553B40}"/>
          </ac:spMkLst>
        </pc:spChg>
        <pc:spChg chg="del mod">
          <ac:chgData name="Schertzing, Nancy" userId="2970b522-597a-462b-a710-ecaf09241dc3" providerId="ADAL" clId="{6B7FB4A4-D9D6-4D28-84DA-78E4D8005E5F}" dt="2022-12-21T23:16:07.231" v="21" actId="21"/>
          <ac:spMkLst>
            <pc:docMk/>
            <pc:sldMk cId="2246027399" sldId="572"/>
            <ac:spMk id="10" creationId="{68EB6423-DE3D-4095-9DBE-9B2BCFC60696}"/>
          </ac:spMkLst>
        </pc:spChg>
        <pc:spChg chg="add mod">
          <ac:chgData name="Schertzing, Nancy" userId="2970b522-597a-462b-a710-ecaf09241dc3" providerId="ADAL" clId="{6B7FB4A4-D9D6-4D28-84DA-78E4D8005E5F}" dt="2022-12-21T23:42:56.538" v="259" actId="1076"/>
          <ac:spMkLst>
            <pc:docMk/>
            <pc:sldMk cId="2246027399" sldId="572"/>
            <ac:spMk id="11" creationId="{F68CFD74-AF3C-41F4-917D-7273449DA8FB}"/>
          </ac:spMkLst>
        </pc:spChg>
        <pc:spChg chg="add mod">
          <ac:chgData name="Schertzing, Nancy" userId="2970b522-597a-462b-a710-ecaf09241dc3" providerId="ADAL" clId="{6B7FB4A4-D9D6-4D28-84DA-78E4D8005E5F}" dt="2022-12-21T23:40:47.905" v="224" actId="1076"/>
          <ac:spMkLst>
            <pc:docMk/>
            <pc:sldMk cId="2246027399" sldId="572"/>
            <ac:spMk id="13" creationId="{BC5E6FD9-22C7-47D2-B76F-F96C1A650055}"/>
          </ac:spMkLst>
        </pc:spChg>
        <pc:spChg chg="add mod">
          <ac:chgData name="Schertzing, Nancy" userId="2970b522-597a-462b-a710-ecaf09241dc3" providerId="ADAL" clId="{6B7FB4A4-D9D6-4D28-84DA-78E4D8005E5F}" dt="2022-12-21T23:46:42.889" v="302" actId="1076"/>
          <ac:spMkLst>
            <pc:docMk/>
            <pc:sldMk cId="2246027399" sldId="572"/>
            <ac:spMk id="15" creationId="{510A0298-7317-487D-A10E-F4336C7DC46B}"/>
          </ac:spMkLst>
        </pc:spChg>
        <pc:spChg chg="add mod">
          <ac:chgData name="Schertzing, Nancy" userId="2970b522-597a-462b-a710-ecaf09241dc3" providerId="ADAL" clId="{6B7FB4A4-D9D6-4D28-84DA-78E4D8005E5F}" dt="2022-12-21T23:46:17.976" v="294" actId="1076"/>
          <ac:spMkLst>
            <pc:docMk/>
            <pc:sldMk cId="2246027399" sldId="572"/>
            <ac:spMk id="16" creationId="{73143F90-0E8F-4549-90A8-88094C8AD678}"/>
          </ac:spMkLst>
        </pc:spChg>
        <pc:spChg chg="add mod">
          <ac:chgData name="Schertzing, Nancy" userId="2970b522-597a-462b-a710-ecaf09241dc3" providerId="ADAL" clId="{6B7FB4A4-D9D6-4D28-84DA-78E4D8005E5F}" dt="2022-12-21T23:46:03.785" v="292" actId="1076"/>
          <ac:spMkLst>
            <pc:docMk/>
            <pc:sldMk cId="2246027399" sldId="572"/>
            <ac:spMk id="17" creationId="{E163C536-0C99-4AED-AE3D-1874C4765382}"/>
          </ac:spMkLst>
        </pc:spChg>
        <pc:spChg chg="add mod">
          <ac:chgData name="Schertzing, Nancy" userId="2970b522-597a-462b-a710-ecaf09241dc3" providerId="ADAL" clId="{6B7FB4A4-D9D6-4D28-84DA-78E4D8005E5F}" dt="2022-12-21T23:45:48.368" v="290" actId="1076"/>
          <ac:spMkLst>
            <pc:docMk/>
            <pc:sldMk cId="2246027399" sldId="572"/>
            <ac:spMk id="18" creationId="{10BED8DB-27BC-4096-A370-E848CDD2B9F6}"/>
          </ac:spMkLst>
        </pc:spChg>
        <pc:spChg chg="add mod">
          <ac:chgData name="Schertzing, Nancy" userId="2970b522-597a-462b-a710-ecaf09241dc3" providerId="ADAL" clId="{6B7FB4A4-D9D6-4D28-84DA-78E4D8005E5F}" dt="2022-12-21T23:45:36.745" v="288" actId="1076"/>
          <ac:spMkLst>
            <pc:docMk/>
            <pc:sldMk cId="2246027399" sldId="572"/>
            <ac:spMk id="19" creationId="{5D432F10-719D-4815-A113-D4D6EDB6C87C}"/>
          </ac:spMkLst>
        </pc:spChg>
        <pc:spChg chg="add mod">
          <ac:chgData name="Schertzing, Nancy" userId="2970b522-597a-462b-a710-ecaf09241dc3" providerId="ADAL" clId="{6B7FB4A4-D9D6-4D28-84DA-78E4D8005E5F}" dt="2022-12-21T23:45:17.617" v="286" actId="1076"/>
          <ac:spMkLst>
            <pc:docMk/>
            <pc:sldMk cId="2246027399" sldId="572"/>
            <ac:spMk id="20" creationId="{D2C80DB6-A188-4B4C-A740-71CEA9CA44C7}"/>
          </ac:spMkLst>
        </pc:spChg>
        <pc:spChg chg="add mod">
          <ac:chgData name="Schertzing, Nancy" userId="2970b522-597a-462b-a710-ecaf09241dc3" providerId="ADAL" clId="{6B7FB4A4-D9D6-4D28-84DA-78E4D8005E5F}" dt="2022-12-21T23:45:03.113" v="284" actId="1076"/>
          <ac:spMkLst>
            <pc:docMk/>
            <pc:sldMk cId="2246027399" sldId="572"/>
            <ac:spMk id="21" creationId="{4A766CFD-B168-4B5F-A5B9-75EA28B8E69D}"/>
          </ac:spMkLst>
        </pc:spChg>
        <pc:picChg chg="del">
          <ac:chgData name="Schertzing, Nancy" userId="2970b522-597a-462b-a710-ecaf09241dc3" providerId="ADAL" clId="{6B7FB4A4-D9D6-4D28-84DA-78E4D8005E5F}" dt="2022-12-21T23:48:25.936" v="310"/>
          <ac:picMkLst>
            <pc:docMk/>
            <pc:sldMk cId="2246027399" sldId="572"/>
            <ac:picMk id="14" creationId="{E36F5C9C-EC91-4680-B4FE-27F2FB5EAF94}"/>
          </ac:picMkLst>
        </pc:picChg>
      </pc:sldChg>
      <pc:sldChg chg="addSp delSp modSp modTransition modAnim">
        <pc:chgData name="Schertzing, Nancy" userId="2970b522-597a-462b-a710-ecaf09241dc3" providerId="ADAL" clId="{6B7FB4A4-D9D6-4D28-84DA-78E4D8005E5F}" dt="2022-12-21T23:27:07.222" v="159"/>
        <pc:sldMkLst>
          <pc:docMk/>
          <pc:sldMk cId="4138536122" sldId="588"/>
        </pc:sldMkLst>
        <pc:picChg chg="add del mod">
          <ac:chgData name="Schertzing, Nancy" userId="2970b522-597a-462b-a710-ecaf09241dc3" providerId="ADAL" clId="{6B7FB4A4-D9D6-4D28-84DA-78E4D8005E5F}" dt="2022-12-21T23:22:41.602" v="152"/>
          <ac:picMkLst>
            <pc:docMk/>
            <pc:sldMk cId="4138536122" sldId="588"/>
            <ac:picMk id="4" creationId="{7945B45D-289B-4999-855C-B367BE29DCF9}"/>
          </ac:picMkLst>
        </pc:picChg>
        <pc:picChg chg="add del mod">
          <ac:chgData name="Schertzing, Nancy" userId="2970b522-597a-462b-a710-ecaf09241dc3" providerId="ADAL" clId="{6B7FB4A4-D9D6-4D28-84DA-78E4D8005E5F}" dt="2022-12-21T23:23:48.134" v="154"/>
          <ac:picMkLst>
            <pc:docMk/>
            <pc:sldMk cId="4138536122" sldId="588"/>
            <ac:picMk id="7" creationId="{2E3B888B-89EE-461A-B94D-6524D36BB2FA}"/>
          </ac:picMkLst>
        </pc:picChg>
        <pc:picChg chg="add del mod">
          <ac:chgData name="Schertzing, Nancy" userId="2970b522-597a-462b-a710-ecaf09241dc3" providerId="ADAL" clId="{6B7FB4A4-D9D6-4D28-84DA-78E4D8005E5F}" dt="2022-12-21T23:24:31.810" v="156"/>
          <ac:picMkLst>
            <pc:docMk/>
            <pc:sldMk cId="4138536122" sldId="588"/>
            <ac:picMk id="8" creationId="{069E28D2-8E5A-418C-95A8-212BE19EB6E7}"/>
          </ac:picMkLst>
        </pc:picChg>
        <pc:picChg chg="add del mod">
          <ac:chgData name="Schertzing, Nancy" userId="2970b522-597a-462b-a710-ecaf09241dc3" providerId="ADAL" clId="{6B7FB4A4-D9D6-4D28-84DA-78E4D8005E5F}" dt="2022-12-21T23:26:24.989" v="158"/>
          <ac:picMkLst>
            <pc:docMk/>
            <pc:sldMk cId="4138536122" sldId="588"/>
            <ac:picMk id="9" creationId="{9F3D38E5-E702-47E8-9597-76DE6004B7E9}"/>
          </ac:picMkLst>
        </pc:picChg>
        <pc:picChg chg="add mod">
          <ac:chgData name="Schertzing, Nancy" userId="2970b522-597a-462b-a710-ecaf09241dc3" providerId="ADAL" clId="{6B7FB4A4-D9D6-4D28-84DA-78E4D8005E5F}" dt="2022-12-21T23:27:07.222" v="159"/>
          <ac:picMkLst>
            <pc:docMk/>
            <pc:sldMk cId="4138536122" sldId="588"/>
            <ac:picMk id="10" creationId="{C96BB25A-8085-4A66-AE06-299B0BA94472}"/>
          </ac:picMkLst>
        </pc:picChg>
      </pc:sldChg>
      <pc:sldChg chg="addSp delSp modSp add mod ord modTransition modAnim">
        <pc:chgData name="Schertzing, Nancy" userId="2970b522-597a-462b-a710-ecaf09241dc3" providerId="ADAL" clId="{6B7FB4A4-D9D6-4D28-84DA-78E4D8005E5F}" dt="2022-12-21T23:29:00.190" v="163"/>
        <pc:sldMkLst>
          <pc:docMk/>
          <pc:sldMk cId="1888109244" sldId="589"/>
        </pc:sldMkLst>
        <pc:spChg chg="mod">
          <ac:chgData name="Schertzing, Nancy" userId="2970b522-597a-462b-a710-ecaf09241dc3" providerId="ADAL" clId="{6B7FB4A4-D9D6-4D28-84DA-78E4D8005E5F}" dt="2022-12-21T22:31:16.857" v="11" actId="27636"/>
          <ac:spMkLst>
            <pc:docMk/>
            <pc:sldMk cId="1888109244" sldId="589"/>
            <ac:spMk id="5" creationId="{B6AA73AE-0386-4E3C-84BE-40764CB762B1}"/>
          </ac:spMkLst>
        </pc:spChg>
        <pc:spChg chg="mod">
          <ac:chgData name="Schertzing, Nancy" userId="2970b522-597a-462b-a710-ecaf09241dc3" providerId="ADAL" clId="{6B7FB4A4-D9D6-4D28-84DA-78E4D8005E5F}" dt="2022-12-21T22:31:16.858" v="12" actId="27636"/>
          <ac:spMkLst>
            <pc:docMk/>
            <pc:sldMk cId="1888109244" sldId="589"/>
            <ac:spMk id="7" creationId="{B546EE1A-AE2E-4E6D-8406-5F7CE24ABC62}"/>
          </ac:spMkLst>
        </pc:spChg>
        <pc:picChg chg="add del mod">
          <ac:chgData name="Schertzing, Nancy" userId="2970b522-597a-462b-a710-ecaf09241dc3" providerId="ADAL" clId="{6B7FB4A4-D9D6-4D28-84DA-78E4D8005E5F}" dt="2022-12-21T23:28:20.421" v="162"/>
          <ac:picMkLst>
            <pc:docMk/>
            <pc:sldMk cId="1888109244" sldId="589"/>
            <ac:picMk id="2" creationId="{9A135019-5148-48B4-B89E-F0B7E202D389}"/>
          </ac:picMkLst>
        </pc:picChg>
        <pc:picChg chg="add mod">
          <ac:chgData name="Schertzing, Nancy" userId="2970b522-597a-462b-a710-ecaf09241dc3" providerId="ADAL" clId="{6B7FB4A4-D9D6-4D28-84DA-78E4D8005E5F}" dt="2022-12-21T23:29:00.190" v="163"/>
          <ac:picMkLst>
            <pc:docMk/>
            <pc:sldMk cId="1888109244" sldId="589"/>
            <ac:picMk id="6" creationId="{1F6BF837-2FB7-479C-A366-DC583B03549E}"/>
          </ac:picMkLst>
        </pc:picChg>
      </pc:sldChg>
      <pc:sldChg chg="addSp delSp modSp add ord modTransition modAnim">
        <pc:chgData name="Schertzing, Nancy" userId="2970b522-597a-462b-a710-ecaf09241dc3" providerId="ADAL" clId="{6B7FB4A4-D9D6-4D28-84DA-78E4D8005E5F}" dt="2022-12-21T23:30:55.322" v="167"/>
        <pc:sldMkLst>
          <pc:docMk/>
          <pc:sldMk cId="21029691" sldId="590"/>
        </pc:sldMkLst>
        <pc:picChg chg="add del mod">
          <ac:chgData name="Schertzing, Nancy" userId="2970b522-597a-462b-a710-ecaf09241dc3" providerId="ADAL" clId="{6B7FB4A4-D9D6-4D28-84DA-78E4D8005E5F}" dt="2022-12-21T23:30:21.760" v="166"/>
          <ac:picMkLst>
            <pc:docMk/>
            <pc:sldMk cId="21029691" sldId="590"/>
            <ac:picMk id="3" creationId="{C936B875-02E8-42DA-A78B-979F620A8556}"/>
          </ac:picMkLst>
        </pc:picChg>
        <pc:picChg chg="add mod">
          <ac:chgData name="Schertzing, Nancy" userId="2970b522-597a-462b-a710-ecaf09241dc3" providerId="ADAL" clId="{6B7FB4A4-D9D6-4D28-84DA-78E4D8005E5F}" dt="2022-12-21T23:30:55.322" v="167"/>
          <ac:picMkLst>
            <pc:docMk/>
            <pc:sldMk cId="21029691" sldId="590"/>
            <ac:picMk id="4" creationId="{AC2001EB-8A59-44ED-B57B-5500039DC6E2}"/>
          </ac:picMkLst>
        </pc:picChg>
      </pc:sldChg>
      <pc:sldChg chg="addSp modSp new mod modAnim">
        <pc:chgData name="Schertzing, Nancy" userId="2970b522-597a-462b-a710-ecaf09241dc3" providerId="ADAL" clId="{6B7FB4A4-D9D6-4D28-84DA-78E4D8005E5F}" dt="2022-12-21T23:54:32.705" v="435"/>
        <pc:sldMkLst>
          <pc:docMk/>
          <pc:sldMk cId="3177471874" sldId="591"/>
        </pc:sldMkLst>
        <pc:spChg chg="add mod">
          <ac:chgData name="Schertzing, Nancy" userId="2970b522-597a-462b-a710-ecaf09241dc3" providerId="ADAL" clId="{6B7FB4A4-D9D6-4D28-84DA-78E4D8005E5F}" dt="2022-12-21T23:16:44.211" v="29" actId="1076"/>
          <ac:spMkLst>
            <pc:docMk/>
            <pc:sldMk cId="3177471874" sldId="591"/>
            <ac:spMk id="2" creationId="{64C118BF-DF1B-4281-AA99-AF6DB0F97B31}"/>
          </ac:spMkLst>
        </pc:spChg>
        <pc:spChg chg="add mod">
          <ac:chgData name="Schertzing, Nancy" userId="2970b522-597a-462b-a710-ecaf09241dc3" providerId="ADAL" clId="{6B7FB4A4-D9D6-4D28-84DA-78E4D8005E5F}" dt="2022-12-21T23:54:19.184" v="433" actId="20577"/>
          <ac:spMkLst>
            <pc:docMk/>
            <pc:sldMk cId="3177471874" sldId="591"/>
            <ac:spMk id="3" creationId="{47759A3A-5037-425D-BEB2-BFFB7E52A8B0}"/>
          </ac:spMkLst>
        </pc:spChg>
        <pc:spChg chg="add mod">
          <ac:chgData name="Schertzing, Nancy" userId="2970b522-597a-462b-a710-ecaf09241dc3" providerId="ADAL" clId="{6B7FB4A4-D9D6-4D28-84DA-78E4D8005E5F}" dt="2022-12-21T23:50:04.265" v="358" actId="20577"/>
          <ac:spMkLst>
            <pc:docMk/>
            <pc:sldMk cId="3177471874" sldId="591"/>
            <ac:spMk id="4" creationId="{B10E96B6-1D06-428D-9F62-342F7E9F1AF4}"/>
          </ac:spMkLst>
        </pc:spChg>
        <pc:spChg chg="add mod">
          <ac:chgData name="Schertzing, Nancy" userId="2970b522-597a-462b-a710-ecaf09241dc3" providerId="ADAL" clId="{6B7FB4A4-D9D6-4D28-84DA-78E4D8005E5F}" dt="2022-12-21T23:49:27.689" v="329" actId="1076"/>
          <ac:spMkLst>
            <pc:docMk/>
            <pc:sldMk cId="3177471874" sldId="591"/>
            <ac:spMk id="5" creationId="{208F4538-2703-4EC9-AB7B-0DF5B896700E}"/>
          </ac:spMkLst>
        </pc:spChg>
        <pc:spChg chg="add mod">
          <ac:chgData name="Schertzing, Nancy" userId="2970b522-597a-462b-a710-ecaf09241dc3" providerId="ADAL" clId="{6B7FB4A4-D9D6-4D28-84DA-78E4D8005E5F}" dt="2022-12-21T23:50:40.529" v="373" actId="1076"/>
          <ac:spMkLst>
            <pc:docMk/>
            <pc:sldMk cId="3177471874" sldId="591"/>
            <ac:spMk id="6" creationId="{4A43D3D3-8BD7-46CD-8804-16B6E9224410}"/>
          </ac:spMkLst>
        </pc:spChg>
        <pc:spChg chg="add mod">
          <ac:chgData name="Schertzing, Nancy" userId="2970b522-597a-462b-a710-ecaf09241dc3" providerId="ADAL" clId="{6B7FB4A4-D9D6-4D28-84DA-78E4D8005E5F}" dt="2022-12-21T23:51:40.577" v="386" actId="1076"/>
          <ac:spMkLst>
            <pc:docMk/>
            <pc:sldMk cId="3177471874" sldId="591"/>
            <ac:spMk id="7" creationId="{E1426413-3D86-4158-873D-7BB9D66F6373}"/>
          </ac:spMkLst>
        </pc:spChg>
        <pc:spChg chg="add mod">
          <ac:chgData name="Schertzing, Nancy" userId="2970b522-597a-462b-a710-ecaf09241dc3" providerId="ADAL" clId="{6B7FB4A4-D9D6-4D28-84DA-78E4D8005E5F}" dt="2022-12-21T23:52:47.723" v="400" actId="1076"/>
          <ac:spMkLst>
            <pc:docMk/>
            <pc:sldMk cId="3177471874" sldId="591"/>
            <ac:spMk id="8" creationId="{34D45FE8-5738-460F-9D2E-84B710358A45}"/>
          </ac:spMkLst>
        </pc:spChg>
        <pc:spChg chg="add mod">
          <ac:chgData name="Schertzing, Nancy" userId="2970b522-597a-462b-a710-ecaf09241dc3" providerId="ADAL" clId="{6B7FB4A4-D9D6-4D28-84DA-78E4D8005E5F}" dt="2022-12-21T23:53:39.953" v="417" actId="1076"/>
          <ac:spMkLst>
            <pc:docMk/>
            <pc:sldMk cId="3177471874" sldId="591"/>
            <ac:spMk id="9" creationId="{93657BC6-D106-45E3-B2BD-93191F3C02A2}"/>
          </ac:spMkLst>
        </pc:spChg>
        <pc:spChg chg="add mod">
          <ac:chgData name="Schertzing, Nancy" userId="2970b522-597a-462b-a710-ecaf09241dc3" providerId="ADAL" clId="{6B7FB4A4-D9D6-4D28-84DA-78E4D8005E5F}" dt="2022-12-21T23:54:25.953" v="434" actId="1076"/>
          <ac:spMkLst>
            <pc:docMk/>
            <pc:sldMk cId="3177471874" sldId="591"/>
            <ac:spMk id="10" creationId="{319DBC4D-B105-4C73-B785-82845180CCB7}"/>
          </ac:spMkLst>
        </pc:spChg>
      </pc:sldChg>
    </pc:docChg>
  </pc:docChgLst>
  <pc:docChgLst>
    <pc:chgData name="Schertzing, Nancy" userId="S::nschertzing@law.umaryland.edu::2970b522-597a-462b-a710-ecaf09241dc3" providerId="AD" clId="Web-{5BA10161-9459-F071-5072-3CA8E49927D9}"/>
    <pc:docChg chg="addSld delSld modSld">
      <pc:chgData name="Schertzing, Nancy" userId="S::nschertzing@law.umaryland.edu::2970b522-597a-462b-a710-ecaf09241dc3" providerId="AD" clId="Web-{5BA10161-9459-F071-5072-3CA8E49927D9}" dt="2022-12-29T06:10:58.177" v="156" actId="1076"/>
      <pc:docMkLst>
        <pc:docMk/>
      </pc:docMkLst>
      <pc:sldChg chg="modSp">
        <pc:chgData name="Schertzing, Nancy" userId="S::nschertzing@law.umaryland.edu::2970b522-597a-462b-a710-ecaf09241dc3" providerId="AD" clId="Web-{5BA10161-9459-F071-5072-3CA8E49927D9}" dt="2022-12-29T05:59:01.085" v="77" actId="20577"/>
        <pc:sldMkLst>
          <pc:docMk/>
          <pc:sldMk cId="3574055936" sldId="258"/>
        </pc:sldMkLst>
        <pc:spChg chg="mod">
          <ac:chgData name="Schertzing, Nancy" userId="S::nschertzing@law.umaryland.edu::2970b522-597a-462b-a710-ecaf09241dc3" providerId="AD" clId="Web-{5BA10161-9459-F071-5072-3CA8E49927D9}" dt="2022-12-29T05:59:01.085" v="77" actId="20577"/>
          <ac:spMkLst>
            <pc:docMk/>
            <pc:sldMk cId="3574055936" sldId="258"/>
            <ac:spMk id="3" creationId="{23E336E7-B1B0-427B-86C9-26DAB8161279}"/>
          </ac:spMkLst>
        </pc:spChg>
      </pc:sldChg>
      <pc:sldChg chg="del">
        <pc:chgData name="Schertzing, Nancy" userId="S::nschertzing@law.umaryland.edu::2970b522-597a-462b-a710-ecaf09241dc3" providerId="AD" clId="Web-{5BA10161-9459-F071-5072-3CA8E49927D9}" dt="2022-12-29T05:56:01.839" v="1"/>
        <pc:sldMkLst>
          <pc:docMk/>
          <pc:sldMk cId="1038362155" sldId="268"/>
        </pc:sldMkLst>
      </pc:sldChg>
      <pc:sldChg chg="del">
        <pc:chgData name="Schertzing, Nancy" userId="S::nschertzing@law.umaryland.edu::2970b522-597a-462b-a710-ecaf09241dc3" providerId="AD" clId="Web-{5BA10161-9459-F071-5072-3CA8E49927D9}" dt="2022-12-29T05:55:58.167" v="0"/>
        <pc:sldMkLst>
          <pc:docMk/>
          <pc:sldMk cId="1973576430" sldId="269"/>
        </pc:sldMkLst>
      </pc:sldChg>
      <pc:sldChg chg="modSp">
        <pc:chgData name="Schertzing, Nancy" userId="S::nschertzing@law.umaryland.edu::2970b522-597a-462b-a710-ecaf09241dc3" providerId="AD" clId="Web-{5BA10161-9459-F071-5072-3CA8E49927D9}" dt="2022-12-29T06:00:47.748" v="90" actId="1076"/>
        <pc:sldMkLst>
          <pc:docMk/>
          <pc:sldMk cId="2246027399" sldId="572"/>
        </pc:sldMkLst>
        <pc:spChg chg="mod">
          <ac:chgData name="Schertzing, Nancy" userId="S::nschertzing@law.umaryland.edu::2970b522-597a-462b-a710-ecaf09241dc3" providerId="AD" clId="Web-{5BA10161-9459-F071-5072-3CA8E49927D9}" dt="2022-12-29T06:00:38.310" v="89" actId="1076"/>
          <ac:spMkLst>
            <pc:docMk/>
            <pc:sldMk cId="2246027399" sldId="572"/>
            <ac:spMk id="2" creationId="{69F4C18F-66B4-4145-B3F6-8A712527DCD8}"/>
          </ac:spMkLst>
        </pc:spChg>
        <pc:spChg chg="mod">
          <ac:chgData name="Schertzing, Nancy" userId="S::nschertzing@law.umaryland.edu::2970b522-597a-462b-a710-ecaf09241dc3" providerId="AD" clId="Web-{5BA10161-9459-F071-5072-3CA8E49927D9}" dt="2022-12-29T06:00:47.748" v="90" actId="1076"/>
          <ac:spMkLst>
            <pc:docMk/>
            <pc:sldMk cId="2246027399" sldId="572"/>
            <ac:spMk id="13" creationId="{BC5E6FD9-22C7-47D2-B76F-F96C1A650055}"/>
          </ac:spMkLst>
        </pc:spChg>
      </pc:sldChg>
      <pc:sldChg chg="modSp">
        <pc:chgData name="Schertzing, Nancy" userId="S::nschertzing@law.umaryland.edu::2970b522-597a-462b-a710-ecaf09241dc3" providerId="AD" clId="Web-{5BA10161-9459-F071-5072-3CA8E49927D9}" dt="2022-12-29T06:00:04.183" v="82" actId="20577"/>
        <pc:sldMkLst>
          <pc:docMk/>
          <pc:sldMk cId="303026715" sldId="587"/>
        </pc:sldMkLst>
        <pc:spChg chg="mod">
          <ac:chgData name="Schertzing, Nancy" userId="S::nschertzing@law.umaryland.edu::2970b522-597a-462b-a710-ecaf09241dc3" providerId="AD" clId="Web-{5BA10161-9459-F071-5072-3CA8E49927D9}" dt="2022-12-29T06:00:04.183" v="82" actId="20577"/>
          <ac:spMkLst>
            <pc:docMk/>
            <pc:sldMk cId="303026715" sldId="587"/>
            <ac:spMk id="3" creationId="{39789A57-887F-4923-A442-6A2E31B9005C}"/>
          </ac:spMkLst>
        </pc:spChg>
      </pc:sldChg>
      <pc:sldChg chg="new">
        <pc:chgData name="Schertzing, Nancy" userId="S::nschertzing@law.umaryland.edu::2970b522-597a-462b-a710-ecaf09241dc3" providerId="AD" clId="Web-{5BA10161-9459-F071-5072-3CA8E49927D9}" dt="2022-12-29T06:08:35.365" v="91"/>
        <pc:sldMkLst>
          <pc:docMk/>
          <pc:sldMk cId="3644939089" sldId="592"/>
        </pc:sldMkLst>
      </pc:sldChg>
      <pc:sldChg chg="modSp new">
        <pc:chgData name="Schertzing, Nancy" userId="S::nschertzing@law.umaryland.edu::2970b522-597a-462b-a710-ecaf09241dc3" providerId="AD" clId="Web-{5BA10161-9459-F071-5072-3CA8E49927D9}" dt="2022-12-29T06:10:58.177" v="156" actId="1076"/>
        <pc:sldMkLst>
          <pc:docMk/>
          <pc:sldMk cId="3224707114" sldId="593"/>
        </pc:sldMkLst>
        <pc:spChg chg="mod">
          <ac:chgData name="Schertzing, Nancy" userId="S::nschertzing@law.umaryland.edu::2970b522-597a-462b-a710-ecaf09241dc3" providerId="AD" clId="Web-{5BA10161-9459-F071-5072-3CA8E49927D9}" dt="2022-12-29T06:10:48.770" v="155" actId="14100"/>
          <ac:spMkLst>
            <pc:docMk/>
            <pc:sldMk cId="3224707114" sldId="593"/>
            <ac:spMk id="2" creationId="{868F9FF5-48DD-59A8-1452-2CBA68BDCA4B}"/>
          </ac:spMkLst>
        </pc:spChg>
        <pc:spChg chg="mod">
          <ac:chgData name="Schertzing, Nancy" userId="S::nschertzing@law.umaryland.edu::2970b522-597a-462b-a710-ecaf09241dc3" providerId="AD" clId="Web-{5BA10161-9459-F071-5072-3CA8E49927D9}" dt="2022-12-29T06:10:58.177" v="156" actId="1076"/>
          <ac:spMkLst>
            <pc:docMk/>
            <pc:sldMk cId="3224707114" sldId="593"/>
            <ac:spMk id="3" creationId="{09D4CD3D-B599-6839-242A-8A7FF19AAB29}"/>
          </ac:spMkLst>
        </pc:spChg>
      </pc:sldChg>
    </pc:docChg>
  </pc:docChgLst>
  <pc:docChgLst>
    <pc:chgData name="Schertzing, Nancy" userId="2970b522-597a-462b-a710-ecaf09241dc3" providerId="ADAL" clId="{21D1A5F4-A0D2-4F6B-B9C0-A7CE74C1A377}"/>
    <pc:docChg chg="undo custSel addSld delSld modSld sldOrd delMainMaster">
      <pc:chgData name="Schertzing, Nancy" userId="2970b522-597a-462b-a710-ecaf09241dc3" providerId="ADAL" clId="{21D1A5F4-A0D2-4F6B-B9C0-A7CE74C1A377}" dt="2022-12-05T19:08:32.218" v="1794" actId="14100"/>
      <pc:docMkLst>
        <pc:docMk/>
      </pc:docMkLst>
      <pc:sldChg chg="del">
        <pc:chgData name="Schertzing, Nancy" userId="2970b522-597a-462b-a710-ecaf09241dc3" providerId="ADAL" clId="{21D1A5F4-A0D2-4F6B-B9C0-A7CE74C1A377}" dt="2022-12-05T18:23:10.037" v="1" actId="47"/>
        <pc:sldMkLst>
          <pc:docMk/>
          <pc:sldMk cId="3833143605" sldId="256"/>
        </pc:sldMkLst>
      </pc:sldChg>
      <pc:sldChg chg="modSp mod ord">
        <pc:chgData name="Schertzing, Nancy" userId="2970b522-597a-462b-a710-ecaf09241dc3" providerId="ADAL" clId="{21D1A5F4-A0D2-4F6B-B9C0-A7CE74C1A377}" dt="2022-12-05T18:49:51.244" v="504" actId="6549"/>
        <pc:sldMkLst>
          <pc:docMk/>
          <pc:sldMk cId="3333321211" sldId="257"/>
        </pc:sldMkLst>
        <pc:spChg chg="mod">
          <ac:chgData name="Schertzing, Nancy" userId="2970b522-597a-462b-a710-ecaf09241dc3" providerId="ADAL" clId="{21D1A5F4-A0D2-4F6B-B9C0-A7CE74C1A377}" dt="2022-12-05T18:45:26.730" v="357" actId="27636"/>
          <ac:spMkLst>
            <pc:docMk/>
            <pc:sldMk cId="3333321211" sldId="257"/>
            <ac:spMk id="2" creationId="{7B9BCAE3-2C18-4191-A715-352DA95700AB}"/>
          </ac:spMkLst>
        </pc:spChg>
        <pc:spChg chg="mod">
          <ac:chgData name="Schertzing, Nancy" userId="2970b522-597a-462b-a710-ecaf09241dc3" providerId="ADAL" clId="{21D1A5F4-A0D2-4F6B-B9C0-A7CE74C1A377}" dt="2022-12-05T18:49:51.244" v="504" actId="6549"/>
          <ac:spMkLst>
            <pc:docMk/>
            <pc:sldMk cId="3333321211" sldId="257"/>
            <ac:spMk id="3" creationId="{60B8C368-5722-4510-B822-B21238F68715}"/>
          </ac:spMkLst>
        </pc:spChg>
      </pc:sldChg>
      <pc:sldChg chg="modSp mod">
        <pc:chgData name="Schertzing, Nancy" userId="2970b522-597a-462b-a710-ecaf09241dc3" providerId="ADAL" clId="{21D1A5F4-A0D2-4F6B-B9C0-A7CE74C1A377}" dt="2022-12-05T19:01:06.973" v="1320" actId="114"/>
        <pc:sldMkLst>
          <pc:docMk/>
          <pc:sldMk cId="2177168721" sldId="267"/>
        </pc:sldMkLst>
        <pc:spChg chg="mod">
          <ac:chgData name="Schertzing, Nancy" userId="2970b522-597a-462b-a710-ecaf09241dc3" providerId="ADAL" clId="{21D1A5F4-A0D2-4F6B-B9C0-A7CE74C1A377}" dt="2022-12-05T19:01:06.973" v="1320" actId="114"/>
          <ac:spMkLst>
            <pc:docMk/>
            <pc:sldMk cId="2177168721" sldId="267"/>
            <ac:spMk id="3" creationId="{AAE4BD00-63D3-4809-8607-6CAC0511C411}"/>
          </ac:spMkLst>
        </pc:spChg>
      </pc:sldChg>
      <pc:sldChg chg="modSp mod">
        <pc:chgData name="Schertzing, Nancy" userId="2970b522-597a-462b-a710-ecaf09241dc3" providerId="ADAL" clId="{21D1A5F4-A0D2-4F6B-B9C0-A7CE74C1A377}" dt="2022-12-05T18:55:27.118" v="1011" actId="20577"/>
        <pc:sldMkLst>
          <pc:docMk/>
          <pc:sldMk cId="1038362155" sldId="268"/>
        </pc:sldMkLst>
        <pc:spChg chg="mod">
          <ac:chgData name="Schertzing, Nancy" userId="2970b522-597a-462b-a710-ecaf09241dc3" providerId="ADAL" clId="{21D1A5F4-A0D2-4F6B-B9C0-A7CE74C1A377}" dt="2022-12-05T18:55:27.118" v="1011" actId="20577"/>
          <ac:spMkLst>
            <pc:docMk/>
            <pc:sldMk cId="1038362155" sldId="268"/>
            <ac:spMk id="3" creationId="{D424B90E-F22C-4F62-B7EB-A757EB804048}"/>
          </ac:spMkLst>
        </pc:spChg>
      </pc:sldChg>
      <pc:sldChg chg="add ord">
        <pc:chgData name="Schertzing, Nancy" userId="2970b522-597a-462b-a710-ecaf09241dc3" providerId="ADAL" clId="{21D1A5F4-A0D2-4F6B-B9C0-A7CE74C1A377}" dt="2022-12-05T18:23:28.049" v="3"/>
        <pc:sldMkLst>
          <pc:docMk/>
          <pc:sldMk cId="256206711" sldId="340"/>
        </pc:sldMkLst>
      </pc:sldChg>
      <pc:sldChg chg="modSp add mod ord modAnim">
        <pc:chgData name="Schertzing, Nancy" userId="2970b522-597a-462b-a710-ecaf09241dc3" providerId="ADAL" clId="{21D1A5F4-A0D2-4F6B-B9C0-A7CE74C1A377}" dt="2022-12-05T18:26:24.706" v="120" actId="14100"/>
        <pc:sldMkLst>
          <pc:docMk/>
          <pc:sldMk cId="2470000924" sldId="545"/>
        </pc:sldMkLst>
        <pc:spChg chg="mod">
          <ac:chgData name="Schertzing, Nancy" userId="2970b522-597a-462b-a710-ecaf09241dc3" providerId="ADAL" clId="{21D1A5F4-A0D2-4F6B-B9C0-A7CE74C1A377}" dt="2022-12-05T18:26:24.706" v="120" actId="14100"/>
          <ac:spMkLst>
            <pc:docMk/>
            <pc:sldMk cId="2470000924" sldId="545"/>
            <ac:spMk id="2" creationId="{E104B2A5-0549-4AEF-9D8F-D50C8768F67C}"/>
          </ac:spMkLst>
        </pc:spChg>
        <pc:spChg chg="mod">
          <ac:chgData name="Schertzing, Nancy" userId="2970b522-597a-462b-a710-ecaf09241dc3" providerId="ADAL" clId="{21D1A5F4-A0D2-4F6B-B9C0-A7CE74C1A377}" dt="2022-12-05T18:26:20.122" v="119" actId="14100"/>
          <ac:spMkLst>
            <pc:docMk/>
            <pc:sldMk cId="2470000924" sldId="545"/>
            <ac:spMk id="3" creationId="{12A63C47-6A24-4FEB-88EC-5C7F6C3CEE52}"/>
          </ac:spMkLst>
        </pc:spChg>
      </pc:sldChg>
      <pc:sldChg chg="add">
        <pc:chgData name="Schertzing, Nancy" userId="2970b522-597a-462b-a710-ecaf09241dc3" providerId="ADAL" clId="{21D1A5F4-A0D2-4F6B-B9C0-A7CE74C1A377}" dt="2022-12-05T18:29:18.226" v="122"/>
        <pc:sldMkLst>
          <pc:docMk/>
          <pc:sldMk cId="2246027399" sldId="572"/>
        </pc:sldMkLst>
      </pc:sldChg>
      <pc:sldChg chg="modSp mod">
        <pc:chgData name="Schertzing, Nancy" userId="2970b522-597a-462b-a710-ecaf09241dc3" providerId="ADAL" clId="{21D1A5F4-A0D2-4F6B-B9C0-A7CE74C1A377}" dt="2022-12-05T18:53:05.954" v="832" actId="20577"/>
        <pc:sldMkLst>
          <pc:docMk/>
          <pc:sldMk cId="2543673311" sldId="585"/>
        </pc:sldMkLst>
        <pc:spChg chg="mod">
          <ac:chgData name="Schertzing, Nancy" userId="2970b522-597a-462b-a710-ecaf09241dc3" providerId="ADAL" clId="{21D1A5F4-A0D2-4F6B-B9C0-A7CE74C1A377}" dt="2022-12-05T18:53:05.954" v="832" actId="20577"/>
          <ac:spMkLst>
            <pc:docMk/>
            <pc:sldMk cId="2543673311" sldId="585"/>
            <ac:spMk id="3" creationId="{572FD4AA-F28C-4920-9D61-A85F91C3AD08}"/>
          </ac:spMkLst>
        </pc:spChg>
      </pc:sldChg>
      <pc:sldChg chg="modSp add mod">
        <pc:chgData name="Schertzing, Nancy" userId="2970b522-597a-462b-a710-ecaf09241dc3" providerId="ADAL" clId="{21D1A5F4-A0D2-4F6B-B9C0-A7CE74C1A377}" dt="2022-12-05T19:01:49.964" v="1340" actId="20577"/>
        <pc:sldMkLst>
          <pc:docMk/>
          <pc:sldMk cId="102653823" sldId="586"/>
        </pc:sldMkLst>
        <pc:spChg chg="mod">
          <ac:chgData name="Schertzing, Nancy" userId="2970b522-597a-462b-a710-ecaf09241dc3" providerId="ADAL" clId="{21D1A5F4-A0D2-4F6B-B9C0-A7CE74C1A377}" dt="2022-12-05T19:01:45.540" v="1337" actId="20577"/>
          <ac:spMkLst>
            <pc:docMk/>
            <pc:sldMk cId="102653823" sldId="586"/>
            <ac:spMk id="2" creationId="{E89FDA51-7E17-1D71-78E3-3E0355126979}"/>
          </ac:spMkLst>
        </pc:spChg>
        <pc:spChg chg="mod">
          <ac:chgData name="Schertzing, Nancy" userId="2970b522-597a-462b-a710-ecaf09241dc3" providerId="ADAL" clId="{21D1A5F4-A0D2-4F6B-B9C0-A7CE74C1A377}" dt="2022-12-05T19:01:49.964" v="1340" actId="20577"/>
          <ac:spMkLst>
            <pc:docMk/>
            <pc:sldMk cId="102653823" sldId="586"/>
            <ac:spMk id="3" creationId="{E77AC8A6-081E-AB8D-D391-FD496728488A}"/>
          </ac:spMkLst>
        </pc:spChg>
      </pc:sldChg>
      <pc:sldChg chg="addSp delSp modSp new mod setBg">
        <pc:chgData name="Schertzing, Nancy" userId="2970b522-597a-462b-a710-ecaf09241dc3" providerId="ADAL" clId="{21D1A5F4-A0D2-4F6B-B9C0-A7CE74C1A377}" dt="2022-12-05T19:02:27.695" v="1374" actId="20577"/>
        <pc:sldMkLst>
          <pc:docMk/>
          <pc:sldMk cId="303026715" sldId="587"/>
        </pc:sldMkLst>
        <pc:spChg chg="mod">
          <ac:chgData name="Schertzing, Nancy" userId="2970b522-597a-462b-a710-ecaf09241dc3" providerId="ADAL" clId="{21D1A5F4-A0D2-4F6B-B9C0-A7CE74C1A377}" dt="2022-12-05T18:43:56.369" v="326" actId="26606"/>
          <ac:spMkLst>
            <pc:docMk/>
            <pc:sldMk cId="303026715" sldId="587"/>
            <ac:spMk id="2" creationId="{305F5639-D616-45B9-9976-988446AE52AA}"/>
          </ac:spMkLst>
        </pc:spChg>
        <pc:spChg chg="mod">
          <ac:chgData name="Schertzing, Nancy" userId="2970b522-597a-462b-a710-ecaf09241dc3" providerId="ADAL" clId="{21D1A5F4-A0D2-4F6B-B9C0-A7CE74C1A377}" dt="2022-12-05T19:02:27.695" v="1374" actId="20577"/>
          <ac:spMkLst>
            <pc:docMk/>
            <pc:sldMk cId="303026715" sldId="587"/>
            <ac:spMk id="3" creationId="{39789A57-887F-4923-A442-6A2E31B9005C}"/>
          </ac:spMkLst>
        </pc:spChg>
        <pc:spChg chg="add mod">
          <ac:chgData name="Schertzing, Nancy" userId="2970b522-597a-462b-a710-ecaf09241dc3" providerId="ADAL" clId="{21D1A5F4-A0D2-4F6B-B9C0-A7CE74C1A377}" dt="2022-12-05T18:43:56.369" v="326" actId="26606"/>
          <ac:spMkLst>
            <pc:docMk/>
            <pc:sldMk cId="303026715" sldId="587"/>
            <ac:spMk id="6" creationId="{1C2CF5C9-3640-48FD-BE07-24D2B6A950F1}"/>
          </ac:spMkLst>
        </pc:spChg>
        <pc:picChg chg="add mod">
          <ac:chgData name="Schertzing, Nancy" userId="2970b522-597a-462b-a710-ecaf09241dc3" providerId="ADAL" clId="{21D1A5F4-A0D2-4F6B-B9C0-A7CE74C1A377}" dt="2022-12-05T18:43:56.369" v="326" actId="26606"/>
          <ac:picMkLst>
            <pc:docMk/>
            <pc:sldMk cId="303026715" sldId="587"/>
            <ac:picMk id="5" creationId="{DA0E89AB-71B5-45B4-B812-FC6AB2C308FA}"/>
          </ac:picMkLst>
        </pc:picChg>
        <pc:cxnChg chg="add del">
          <ac:chgData name="Schertzing, Nancy" userId="2970b522-597a-462b-a710-ecaf09241dc3" providerId="ADAL" clId="{21D1A5F4-A0D2-4F6B-B9C0-A7CE74C1A377}" dt="2022-12-05T18:43:56.358" v="325" actId="26606"/>
          <ac:cxnSpMkLst>
            <pc:docMk/>
            <pc:sldMk cId="303026715" sldId="587"/>
            <ac:cxnSpMk id="11" creationId="{A7F400EE-A8A5-48AF-B4D6-291B52C6F0B0}"/>
          </ac:cxnSpMkLst>
        </pc:cxnChg>
      </pc:sldChg>
      <pc:sldChg chg="addSp modSp new mod">
        <pc:chgData name="Schertzing, Nancy" userId="2970b522-597a-462b-a710-ecaf09241dc3" providerId="ADAL" clId="{21D1A5F4-A0D2-4F6B-B9C0-A7CE74C1A377}" dt="2022-12-05T19:08:32.218" v="1794" actId="14100"/>
        <pc:sldMkLst>
          <pc:docMk/>
          <pc:sldMk cId="4138536122" sldId="588"/>
        </pc:sldMkLst>
        <pc:spChg chg="mod">
          <ac:chgData name="Schertzing, Nancy" userId="2970b522-597a-462b-a710-ecaf09241dc3" providerId="ADAL" clId="{21D1A5F4-A0D2-4F6B-B9C0-A7CE74C1A377}" dt="2022-12-05T19:08:32.218" v="1794" actId="14100"/>
          <ac:spMkLst>
            <pc:docMk/>
            <pc:sldMk cId="4138536122" sldId="588"/>
            <ac:spMk id="2" creationId="{BFE033D1-6700-40E2-96E2-9C02BCD7AA44}"/>
          </ac:spMkLst>
        </pc:spChg>
        <pc:spChg chg="mod">
          <ac:chgData name="Schertzing, Nancy" userId="2970b522-597a-462b-a710-ecaf09241dc3" providerId="ADAL" clId="{21D1A5F4-A0D2-4F6B-B9C0-A7CE74C1A377}" dt="2022-12-05T19:05:52.003" v="1788" actId="14100"/>
          <ac:spMkLst>
            <pc:docMk/>
            <pc:sldMk cId="4138536122" sldId="588"/>
            <ac:spMk id="3" creationId="{A7783E14-A5CB-4BF4-A359-EBD0274BD31B}"/>
          </ac:spMkLst>
        </pc:spChg>
        <pc:spChg chg="add mod">
          <ac:chgData name="Schertzing, Nancy" userId="2970b522-597a-462b-a710-ecaf09241dc3" providerId="ADAL" clId="{21D1A5F4-A0D2-4F6B-B9C0-A7CE74C1A377}" dt="2022-12-05T19:08:10.931" v="1793" actId="1076"/>
          <ac:spMkLst>
            <pc:docMk/>
            <pc:sldMk cId="4138536122" sldId="588"/>
            <ac:spMk id="6" creationId="{7B3A1244-E82C-45D7-A5C8-0377877022D6}"/>
          </ac:spMkLst>
        </pc:spChg>
        <pc:picChg chg="add mod">
          <ac:chgData name="Schertzing, Nancy" userId="2970b522-597a-462b-a710-ecaf09241dc3" providerId="ADAL" clId="{21D1A5F4-A0D2-4F6B-B9C0-A7CE74C1A377}" dt="2022-12-05T19:08:10.931" v="1793" actId="1076"/>
          <ac:picMkLst>
            <pc:docMk/>
            <pc:sldMk cId="4138536122" sldId="588"/>
            <ac:picMk id="5" creationId="{3B323495-7819-4571-B63F-EADC5C2AE16C}"/>
          </ac:picMkLst>
        </pc:picChg>
      </pc:sldChg>
      <pc:sldMasterChg chg="del delSldLayout">
        <pc:chgData name="Schertzing, Nancy" userId="2970b522-597a-462b-a710-ecaf09241dc3" providerId="ADAL" clId="{21D1A5F4-A0D2-4F6B-B9C0-A7CE74C1A377}" dt="2022-12-05T18:23:10.037" v="1" actId="47"/>
        <pc:sldMasterMkLst>
          <pc:docMk/>
          <pc:sldMasterMk cId="300934301" sldId="2147483648"/>
        </pc:sldMasterMkLst>
        <pc:sldLayoutChg chg="del">
          <pc:chgData name="Schertzing, Nancy" userId="2970b522-597a-462b-a710-ecaf09241dc3" providerId="ADAL" clId="{21D1A5F4-A0D2-4F6B-B9C0-A7CE74C1A377}" dt="2022-12-05T18:23:10.037" v="1" actId="47"/>
          <pc:sldLayoutMkLst>
            <pc:docMk/>
            <pc:sldMasterMk cId="300934301" sldId="2147483648"/>
            <pc:sldLayoutMk cId="675557139" sldId="2147483649"/>
          </pc:sldLayoutMkLst>
        </pc:sldLayoutChg>
        <pc:sldLayoutChg chg="del">
          <pc:chgData name="Schertzing, Nancy" userId="2970b522-597a-462b-a710-ecaf09241dc3" providerId="ADAL" clId="{21D1A5F4-A0D2-4F6B-B9C0-A7CE74C1A377}" dt="2022-12-05T18:23:10.037" v="1" actId="47"/>
          <pc:sldLayoutMkLst>
            <pc:docMk/>
            <pc:sldMasterMk cId="300934301" sldId="2147483648"/>
            <pc:sldLayoutMk cId="903773144" sldId="2147483650"/>
          </pc:sldLayoutMkLst>
        </pc:sldLayoutChg>
        <pc:sldLayoutChg chg="del">
          <pc:chgData name="Schertzing, Nancy" userId="2970b522-597a-462b-a710-ecaf09241dc3" providerId="ADAL" clId="{21D1A5F4-A0D2-4F6B-B9C0-A7CE74C1A377}" dt="2022-12-05T18:23:10.037" v="1" actId="47"/>
          <pc:sldLayoutMkLst>
            <pc:docMk/>
            <pc:sldMasterMk cId="300934301" sldId="2147483648"/>
            <pc:sldLayoutMk cId="241135950" sldId="2147483651"/>
          </pc:sldLayoutMkLst>
        </pc:sldLayoutChg>
        <pc:sldLayoutChg chg="del">
          <pc:chgData name="Schertzing, Nancy" userId="2970b522-597a-462b-a710-ecaf09241dc3" providerId="ADAL" clId="{21D1A5F4-A0D2-4F6B-B9C0-A7CE74C1A377}" dt="2022-12-05T18:23:10.037" v="1" actId="47"/>
          <pc:sldLayoutMkLst>
            <pc:docMk/>
            <pc:sldMasterMk cId="300934301" sldId="2147483648"/>
            <pc:sldLayoutMk cId="2219281308" sldId="2147483652"/>
          </pc:sldLayoutMkLst>
        </pc:sldLayoutChg>
        <pc:sldLayoutChg chg="del">
          <pc:chgData name="Schertzing, Nancy" userId="2970b522-597a-462b-a710-ecaf09241dc3" providerId="ADAL" clId="{21D1A5F4-A0D2-4F6B-B9C0-A7CE74C1A377}" dt="2022-12-05T18:23:10.037" v="1" actId="47"/>
          <pc:sldLayoutMkLst>
            <pc:docMk/>
            <pc:sldMasterMk cId="300934301" sldId="2147483648"/>
            <pc:sldLayoutMk cId="593260164" sldId="2147483653"/>
          </pc:sldLayoutMkLst>
        </pc:sldLayoutChg>
        <pc:sldLayoutChg chg="del">
          <pc:chgData name="Schertzing, Nancy" userId="2970b522-597a-462b-a710-ecaf09241dc3" providerId="ADAL" clId="{21D1A5F4-A0D2-4F6B-B9C0-A7CE74C1A377}" dt="2022-12-05T18:23:10.037" v="1" actId="47"/>
          <pc:sldLayoutMkLst>
            <pc:docMk/>
            <pc:sldMasterMk cId="300934301" sldId="2147483648"/>
            <pc:sldLayoutMk cId="1060100939" sldId="2147483654"/>
          </pc:sldLayoutMkLst>
        </pc:sldLayoutChg>
        <pc:sldLayoutChg chg="del">
          <pc:chgData name="Schertzing, Nancy" userId="2970b522-597a-462b-a710-ecaf09241dc3" providerId="ADAL" clId="{21D1A5F4-A0D2-4F6B-B9C0-A7CE74C1A377}" dt="2022-12-05T18:23:10.037" v="1" actId="47"/>
          <pc:sldLayoutMkLst>
            <pc:docMk/>
            <pc:sldMasterMk cId="300934301" sldId="2147483648"/>
            <pc:sldLayoutMk cId="1013262342" sldId="2147483655"/>
          </pc:sldLayoutMkLst>
        </pc:sldLayoutChg>
        <pc:sldLayoutChg chg="del">
          <pc:chgData name="Schertzing, Nancy" userId="2970b522-597a-462b-a710-ecaf09241dc3" providerId="ADAL" clId="{21D1A5F4-A0D2-4F6B-B9C0-A7CE74C1A377}" dt="2022-12-05T18:23:10.037" v="1" actId="47"/>
          <pc:sldLayoutMkLst>
            <pc:docMk/>
            <pc:sldMasterMk cId="300934301" sldId="2147483648"/>
            <pc:sldLayoutMk cId="4024256569" sldId="2147483656"/>
          </pc:sldLayoutMkLst>
        </pc:sldLayoutChg>
        <pc:sldLayoutChg chg="del">
          <pc:chgData name="Schertzing, Nancy" userId="2970b522-597a-462b-a710-ecaf09241dc3" providerId="ADAL" clId="{21D1A5F4-A0D2-4F6B-B9C0-A7CE74C1A377}" dt="2022-12-05T18:23:10.037" v="1" actId="47"/>
          <pc:sldLayoutMkLst>
            <pc:docMk/>
            <pc:sldMasterMk cId="300934301" sldId="2147483648"/>
            <pc:sldLayoutMk cId="2510527000" sldId="2147483657"/>
          </pc:sldLayoutMkLst>
        </pc:sldLayoutChg>
        <pc:sldLayoutChg chg="del">
          <pc:chgData name="Schertzing, Nancy" userId="2970b522-597a-462b-a710-ecaf09241dc3" providerId="ADAL" clId="{21D1A5F4-A0D2-4F6B-B9C0-A7CE74C1A377}" dt="2022-12-05T18:23:10.037" v="1" actId="47"/>
          <pc:sldLayoutMkLst>
            <pc:docMk/>
            <pc:sldMasterMk cId="300934301" sldId="2147483648"/>
            <pc:sldLayoutMk cId="2015562263" sldId="2147483658"/>
          </pc:sldLayoutMkLst>
        </pc:sldLayoutChg>
        <pc:sldLayoutChg chg="del">
          <pc:chgData name="Schertzing, Nancy" userId="2970b522-597a-462b-a710-ecaf09241dc3" providerId="ADAL" clId="{21D1A5F4-A0D2-4F6B-B9C0-A7CE74C1A377}" dt="2022-12-05T18:23:10.037" v="1" actId="47"/>
          <pc:sldLayoutMkLst>
            <pc:docMk/>
            <pc:sldMasterMk cId="300934301" sldId="2147483648"/>
            <pc:sldLayoutMk cId="4093929427" sldId="2147483659"/>
          </pc:sldLayoutMkLst>
        </pc:sldLayoutChg>
      </pc:sldMasterChg>
    </pc:docChg>
  </pc:docChgLst>
  <pc:docChgLst>
    <pc:chgData name="Guerin, Toby" userId="2872056b-925f-4428-af63-73fcc8a0d419" providerId="ADAL" clId="{D110BEFF-53D3-45FA-8553-5C0560CE96A0}"/>
    <pc:docChg chg="custSel modSld">
      <pc:chgData name="Guerin, Toby" userId="2872056b-925f-4428-af63-73fcc8a0d419" providerId="ADAL" clId="{D110BEFF-53D3-45FA-8553-5C0560CE96A0}" dt="2022-12-28T14:50:19.318" v="70" actId="20577"/>
      <pc:docMkLst>
        <pc:docMk/>
      </pc:docMkLst>
      <pc:sldChg chg="modSp mod">
        <pc:chgData name="Guerin, Toby" userId="2872056b-925f-4428-af63-73fcc8a0d419" providerId="ADAL" clId="{D110BEFF-53D3-45FA-8553-5C0560CE96A0}" dt="2022-12-28T14:50:19.318" v="70" actId="20577"/>
        <pc:sldMkLst>
          <pc:docMk/>
          <pc:sldMk cId="303026715" sldId="587"/>
        </pc:sldMkLst>
        <pc:spChg chg="mod">
          <ac:chgData name="Guerin, Toby" userId="2872056b-925f-4428-af63-73fcc8a0d419" providerId="ADAL" clId="{D110BEFF-53D3-45FA-8553-5C0560CE96A0}" dt="2022-12-28T14:50:19.318" v="70" actId="20577"/>
          <ac:spMkLst>
            <pc:docMk/>
            <pc:sldMk cId="303026715" sldId="587"/>
            <ac:spMk id="2" creationId="{305F5639-D616-45B9-9976-988446AE52AA}"/>
          </ac:spMkLst>
        </pc:spChg>
      </pc:sldChg>
      <pc:sldChg chg="modSp mod">
        <pc:chgData name="Guerin, Toby" userId="2872056b-925f-4428-af63-73fcc8a0d419" providerId="ADAL" clId="{D110BEFF-53D3-45FA-8553-5C0560CE96A0}" dt="2022-12-28T14:49:48.137" v="47" actId="6549"/>
        <pc:sldMkLst>
          <pc:docMk/>
          <pc:sldMk cId="4138536122" sldId="588"/>
        </pc:sldMkLst>
        <pc:spChg chg="mod">
          <ac:chgData name="Guerin, Toby" userId="2872056b-925f-4428-af63-73fcc8a0d419" providerId="ADAL" clId="{D110BEFF-53D3-45FA-8553-5C0560CE96A0}" dt="2022-12-28T14:49:48.137" v="47" actId="6549"/>
          <ac:spMkLst>
            <pc:docMk/>
            <pc:sldMk cId="4138536122" sldId="588"/>
            <ac:spMk id="3" creationId="{A7783E14-A5CB-4BF4-A359-EBD0274BD31B}"/>
          </ac:spMkLst>
        </pc:spChg>
      </pc:sldChg>
      <pc:sldChg chg="modSp">
        <pc:chgData name="Guerin, Toby" userId="2872056b-925f-4428-af63-73fcc8a0d419" providerId="ADAL" clId="{D110BEFF-53D3-45FA-8553-5C0560CE96A0}" dt="2022-12-28T14:50:03.966" v="49" actId="114"/>
        <pc:sldMkLst>
          <pc:docMk/>
          <pc:sldMk cId="21029691" sldId="590"/>
        </pc:sldMkLst>
        <pc:spChg chg="mod">
          <ac:chgData name="Guerin, Toby" userId="2872056b-925f-4428-af63-73fcc8a0d419" providerId="ADAL" clId="{D110BEFF-53D3-45FA-8553-5C0560CE96A0}" dt="2022-12-28T14:50:03.966" v="49" actId="114"/>
          <ac:spMkLst>
            <pc:docMk/>
            <pc:sldMk cId="21029691" sldId="590"/>
            <ac:spMk id="11266" creationId="{00000000-0000-0000-0000-000000000000}"/>
          </ac:spMkLst>
        </pc:spChg>
      </pc:sldChg>
    </pc:docChg>
  </pc:docChgLst>
  <pc:docChgLst>
    <pc:chgData name="Schertzing, Nancy" userId="S::nschertzing@law.umaryland.edu::2970b522-597a-462b-a710-ecaf09241dc3" providerId="AD" clId="Web-{F723DEC1-A73D-3262-5C7D-136D40A802C4}"/>
    <pc:docChg chg="modSld">
      <pc:chgData name="Schertzing, Nancy" userId="S::nschertzing@law.umaryland.edu::2970b522-597a-462b-a710-ecaf09241dc3" providerId="AD" clId="Web-{F723DEC1-A73D-3262-5C7D-136D40A802C4}" dt="2022-12-29T16:17:02.392" v="164"/>
      <pc:docMkLst>
        <pc:docMk/>
      </pc:docMkLst>
      <pc:sldChg chg="modNotes">
        <pc:chgData name="Schertzing, Nancy" userId="S::nschertzing@law.umaryland.edu::2970b522-597a-462b-a710-ecaf09241dc3" providerId="AD" clId="Web-{F723DEC1-A73D-3262-5C7D-136D40A802C4}" dt="2022-12-29T16:13:40.871" v="7"/>
        <pc:sldMkLst>
          <pc:docMk/>
          <pc:sldMk cId="256206711" sldId="340"/>
        </pc:sldMkLst>
      </pc:sldChg>
      <pc:sldChg chg="modNotes">
        <pc:chgData name="Schertzing, Nancy" userId="S::nschertzing@law.umaryland.edu::2970b522-597a-462b-a710-ecaf09241dc3" providerId="AD" clId="Web-{F723DEC1-A73D-3262-5C7D-136D40A802C4}" dt="2022-12-29T16:13:53.325" v="8"/>
        <pc:sldMkLst>
          <pc:docMk/>
          <pc:sldMk cId="2470000924" sldId="545"/>
        </pc:sldMkLst>
      </pc:sldChg>
      <pc:sldChg chg="modNotes">
        <pc:chgData name="Schertzing, Nancy" userId="S::nschertzing@law.umaryland.edu::2970b522-597a-462b-a710-ecaf09241dc3" providerId="AD" clId="Web-{F723DEC1-A73D-3262-5C7D-136D40A802C4}" dt="2022-12-29T16:15:48.281" v="98"/>
        <pc:sldMkLst>
          <pc:docMk/>
          <pc:sldMk cId="2246027399" sldId="572"/>
        </pc:sldMkLst>
      </pc:sldChg>
      <pc:sldChg chg="modNotes">
        <pc:chgData name="Schertzing, Nancy" userId="S::nschertzing@law.umaryland.edu::2970b522-597a-462b-a710-ecaf09241dc3" providerId="AD" clId="Web-{F723DEC1-A73D-3262-5C7D-136D40A802C4}" dt="2022-12-29T16:13:13.746" v="3"/>
        <pc:sldMkLst>
          <pc:docMk/>
          <pc:sldMk cId="1888109244" sldId="589"/>
        </pc:sldMkLst>
      </pc:sldChg>
      <pc:sldChg chg="modNotes">
        <pc:chgData name="Schertzing, Nancy" userId="S::nschertzing@law.umaryland.edu::2970b522-597a-462b-a710-ecaf09241dc3" providerId="AD" clId="Web-{F723DEC1-A73D-3262-5C7D-136D40A802C4}" dt="2022-12-29T16:13:02.152" v="1"/>
        <pc:sldMkLst>
          <pc:docMk/>
          <pc:sldMk cId="21029691" sldId="590"/>
        </pc:sldMkLst>
      </pc:sldChg>
      <pc:sldChg chg="modNotes">
        <pc:chgData name="Schertzing, Nancy" userId="S::nschertzing@law.umaryland.edu::2970b522-597a-462b-a710-ecaf09241dc3" providerId="AD" clId="Web-{F723DEC1-A73D-3262-5C7D-136D40A802C4}" dt="2022-12-29T16:17:02.392" v="164"/>
        <pc:sldMkLst>
          <pc:docMk/>
          <pc:sldMk cId="3177471874" sldId="5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F17AF-4E0B-405A-B163-32DF1BDC404B}" type="datetimeFigureOut">
              <a:rPr lang="en-US" smtClean="0"/>
              <a:t>12/29/2022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C17A7-BF4E-4CCB-A7BC-F2B7EC6A0C5F}" type="slidenum">
              <a:rPr lang="en-US" smtClean="0"/>
              <a:t>‹#›</a:t>
            </a:fld>
            <a:endParaRPr lang="en-US"/>
          </a:p>
        </p:txBody>
      </p:sp>
    </p:spTree>
    <p:extLst>
      <p:ext uri="{BB962C8B-B14F-4D97-AF65-F5344CB8AC3E}">
        <p14:creationId xmlns:p14="http://schemas.microsoft.com/office/powerpoint/2010/main" val="255528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7D6AF0B-ECFF-49DD-B0D5-264E25DAB852}" type="slidenum">
              <a:rPr lang="en-US" smtClean="0"/>
              <a:t>3</a:t>
            </a:fld>
            <a:endParaRPr lang="en-US"/>
          </a:p>
        </p:txBody>
      </p:sp>
      <p:sp>
        <p:nvSpPr>
          <p:cNvPr id="5" name="Header Placeholder 4">
            <a:extLst>
              <a:ext uri="{FF2B5EF4-FFF2-40B4-BE49-F238E27FC236}">
                <a16:creationId xmlns:a16="http://schemas.microsoft.com/office/drawing/2014/main" id="{1EF30522-979C-488B-80CF-042A0144B689}"/>
              </a:ext>
            </a:extLst>
          </p:cNvPr>
          <p:cNvSpPr>
            <a:spLocks noGrp="1"/>
          </p:cNvSpPr>
          <p:nvPr>
            <p:ph type="hdr" sz="quarter"/>
          </p:nvPr>
        </p:nvSpPr>
        <p:spPr/>
        <p:txBody>
          <a:bodyPr/>
          <a:lstStyle/>
          <a:p>
            <a:r>
              <a:rPr lang="en-US"/>
              <a:t>Restorative Approaches Training</a:t>
            </a:r>
          </a:p>
        </p:txBody>
      </p:sp>
    </p:spTree>
    <p:extLst>
      <p:ext uri="{BB962C8B-B14F-4D97-AF65-F5344CB8AC3E}">
        <p14:creationId xmlns:p14="http://schemas.microsoft.com/office/powerpoint/2010/main" val="15797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06400" y="696913"/>
            <a:ext cx="6197600" cy="3486150"/>
          </a:xfrm>
          <a:prstGeom prst="rect">
            <a:avLst/>
          </a:prstGeo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defTabSz="977107" fontAlgn="base">
              <a:spcBef>
                <a:spcPct val="0"/>
              </a:spcBef>
              <a:spcAft>
                <a:spcPct val="0"/>
              </a:spcAft>
              <a:defRPr/>
            </a:pPr>
            <a:r>
              <a:rPr lang="en-US"/>
              <a:t>Zehr, H. (2002), </a:t>
            </a:r>
            <a:r>
              <a:rPr lang="en-US" i="1"/>
              <a:t>The Little Book of Restorative Justice</a:t>
            </a:r>
            <a:r>
              <a:rPr lang="en-US"/>
              <a:t>, Intercourse, PA, Good Books.</a:t>
            </a:r>
          </a:p>
          <a:p>
            <a:pPr defTabSz="977107" fontAlgn="base">
              <a:spcBef>
                <a:spcPct val="0"/>
              </a:spcBef>
              <a:spcAft>
                <a:spcPct val="0"/>
              </a:spcAft>
              <a:defRPr/>
            </a:pPr>
            <a:endParaRPr lang="en-US">
              <a:cs typeface="Calibri"/>
            </a:endParaRPr>
          </a:p>
          <a:p>
            <a:pPr>
              <a:spcBef>
                <a:spcPct val="0"/>
              </a:spcBef>
            </a:pPr>
            <a:endParaRPr lang="en-US"/>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51DC36-EE64-4C5E-95ED-5190D43060B3}" type="slidenum">
              <a:rPr lang="en-US"/>
              <a:pPr fontAlgn="base">
                <a:spcBef>
                  <a:spcPct val="0"/>
                </a:spcBef>
                <a:spcAft>
                  <a:spcPct val="0"/>
                </a:spcAft>
              </a:pPr>
              <a:t>4</a:t>
            </a:fld>
            <a:endParaRPr lang="en-US"/>
          </a:p>
        </p:txBody>
      </p:sp>
      <p:sp>
        <p:nvSpPr>
          <p:cNvPr id="2" name="Header Placeholder 1"/>
          <p:cNvSpPr>
            <a:spLocks noGrp="1"/>
          </p:cNvSpPr>
          <p:nvPr>
            <p:ph type="hdr" sz="quarter" idx="10"/>
          </p:nvPr>
        </p:nvSpPr>
        <p:spPr/>
        <p:txBody>
          <a:bodyPr/>
          <a:lstStyle/>
          <a:p>
            <a:r>
              <a:rPr lang="en-US"/>
              <a:t>Restorative Approaches Training</a:t>
            </a:r>
          </a:p>
        </p:txBody>
      </p:sp>
    </p:spTree>
    <p:extLst>
      <p:ext uri="{BB962C8B-B14F-4D97-AF65-F5344CB8AC3E}">
        <p14:creationId xmlns:p14="http://schemas.microsoft.com/office/powerpoint/2010/main" val="21521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normAutofit/>
          </a:bodyPr>
          <a:lstStyle/>
          <a:p>
            <a:pPr defTabSz="931774">
              <a:defRPr/>
            </a:pPr>
            <a:r>
              <a:rPr lang="en-US"/>
              <a:t>US Department of Justice, Office</a:t>
            </a:r>
            <a:r>
              <a:rPr lang="en-US" baseline="0"/>
              <a:t> of Juvenile Justice and Delinquency Prevention Division (OJJDPD); https://www.ncjrs.gov/pdffiles/91415.pdf; retrieved 2/4/2015.</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1660EB-5DEC-4F1D-876E-AEB2CE50E3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Restorative Approaches Training</a:t>
            </a:r>
          </a:p>
        </p:txBody>
      </p:sp>
    </p:spTree>
    <p:extLst>
      <p:ext uri="{BB962C8B-B14F-4D97-AF65-F5344CB8AC3E}">
        <p14:creationId xmlns:p14="http://schemas.microsoft.com/office/powerpoint/2010/main" val="3147434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5ECEA5-6320-4BCD-8DC0-057DBF4B6F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89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will need to click to bring up each answer here—including every letter of the last word.</a:t>
            </a:r>
            <a:endParaRPr lang="en-US"/>
          </a:p>
        </p:txBody>
      </p:sp>
      <p:sp>
        <p:nvSpPr>
          <p:cNvPr id="4" name="Slide Number Placeholder 3"/>
          <p:cNvSpPr>
            <a:spLocks noGrp="1"/>
          </p:cNvSpPr>
          <p:nvPr>
            <p:ph type="sldNum" sz="quarter" idx="5"/>
          </p:nvPr>
        </p:nvSpPr>
        <p:spPr/>
        <p:txBody>
          <a:bodyPr/>
          <a:lstStyle/>
          <a:p>
            <a:fld id="{4ACB5E56-994B-4AA0-A1E8-B6436059B476}" type="slidenum">
              <a:rPr lang="en-US" smtClean="0"/>
              <a:t>8</a:t>
            </a:fld>
            <a:endParaRPr lang="en-US"/>
          </a:p>
        </p:txBody>
      </p:sp>
    </p:spTree>
    <p:extLst>
      <p:ext uri="{BB962C8B-B14F-4D97-AF65-F5344CB8AC3E}">
        <p14:creationId xmlns:p14="http://schemas.microsoft.com/office/powerpoint/2010/main" val="411176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will need to click each time you want to bring up the answers here for every blank space.</a:t>
            </a:r>
          </a:p>
        </p:txBody>
      </p:sp>
      <p:sp>
        <p:nvSpPr>
          <p:cNvPr id="4" name="Slide Number Placeholder 3"/>
          <p:cNvSpPr>
            <a:spLocks noGrp="1"/>
          </p:cNvSpPr>
          <p:nvPr>
            <p:ph type="sldNum" sz="quarter" idx="5"/>
          </p:nvPr>
        </p:nvSpPr>
        <p:spPr/>
        <p:txBody>
          <a:bodyPr/>
          <a:lstStyle/>
          <a:p>
            <a:fld id="{D9EC17A7-BF4E-4CCB-A7BC-F2B7EC6A0C5F}" type="slidenum">
              <a:rPr lang="en-US" smtClean="0"/>
              <a:t>9</a:t>
            </a:fld>
            <a:endParaRPr lang="en-US"/>
          </a:p>
        </p:txBody>
      </p:sp>
    </p:spTree>
    <p:extLst>
      <p:ext uri="{BB962C8B-B14F-4D97-AF65-F5344CB8AC3E}">
        <p14:creationId xmlns:p14="http://schemas.microsoft.com/office/powerpoint/2010/main" val="401801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F7BB0B-91D3-CE4B-9216-DB308A003CFF}"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40418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7BB0B-91D3-CE4B-9216-DB308A003CFF}"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354715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7BB0B-91D3-CE4B-9216-DB308A003CFF}"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202672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7BB0B-91D3-CE4B-9216-DB308A003CFF}"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253049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7BB0B-91D3-CE4B-9216-DB308A003CFF}"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887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F7BB0B-91D3-CE4B-9216-DB308A003CFF}"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338095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F7BB0B-91D3-CE4B-9216-DB308A003CFF}" type="datetimeFigureOut">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245816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F7BB0B-91D3-CE4B-9216-DB308A003CFF}" type="datetimeFigureOut">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11387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7BB0B-91D3-CE4B-9216-DB308A003CFF}" type="datetimeFigureOut">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275293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F7BB0B-91D3-CE4B-9216-DB308A003CFF}"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231116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F7BB0B-91D3-CE4B-9216-DB308A003CFF}"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35258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F1962F-A89C-859B-CA13-AAD30D99AB77}"/>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7BB0B-91D3-CE4B-9216-DB308A003CFF}" type="datetimeFigureOut">
              <a:rPr lang="en-US" smtClean="0"/>
              <a:t>12/29/2022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48431-2090-E848-83EC-AEF84EB13E35}" type="slidenum">
              <a:rPr lang="en-US" smtClean="0"/>
              <a:t>‹#›</a:t>
            </a:fld>
            <a:endParaRPr lang="en-US"/>
          </a:p>
        </p:txBody>
      </p:sp>
    </p:spTree>
    <p:extLst>
      <p:ext uri="{BB962C8B-B14F-4D97-AF65-F5344CB8AC3E}">
        <p14:creationId xmlns:p14="http://schemas.microsoft.com/office/powerpoint/2010/main" val="944180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gilchristlaura/40636711553"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law.umaryland.edu/Programs-and-Impact/Dispute-Resolution/CDRUM/Restorative-Practice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creativecommons.org/licenses/by/3.0/" TargetMode="External"/><Relationship Id="rId5" Type="http://schemas.openxmlformats.org/officeDocument/2006/relationships/hyperlink" Target="http://flickr.com/photos/brenda-starr/3466560105"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hyperlink" Target="https://pixabay.com/en/teenager-boy-young-people-youth-1131815/" TargetMode="External"/><Relationship Id="rId3" Type="http://schemas.openxmlformats.org/officeDocument/2006/relationships/audio" Target="../media/media2.m4a"/><Relationship Id="rId7" Type="http://schemas.openxmlformats.org/officeDocument/2006/relationships/image" Target="../media/image5.jpe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5.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anoftheword.com/tag/writin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DA51-7E17-1D71-78E3-3E0355126979}"/>
              </a:ext>
            </a:extLst>
          </p:cNvPr>
          <p:cNvSpPr>
            <a:spLocks noGrp="1"/>
          </p:cNvSpPr>
          <p:nvPr>
            <p:ph type="ctrTitle"/>
          </p:nvPr>
        </p:nvSpPr>
        <p:spPr/>
        <p:txBody>
          <a:bodyPr/>
          <a:lstStyle/>
          <a:p>
            <a:r>
              <a:rPr lang="en-US"/>
              <a:t>Restorative Interventions: What Do You Know?</a:t>
            </a:r>
          </a:p>
        </p:txBody>
      </p:sp>
      <p:sp>
        <p:nvSpPr>
          <p:cNvPr id="3" name="Subtitle 2">
            <a:extLst>
              <a:ext uri="{FF2B5EF4-FFF2-40B4-BE49-F238E27FC236}">
                <a16:creationId xmlns:a16="http://schemas.microsoft.com/office/drawing/2014/main" id="{E77AC8A6-081E-AB8D-D391-FD496728488A}"/>
              </a:ext>
            </a:extLst>
          </p:cNvPr>
          <p:cNvSpPr>
            <a:spLocks noGrp="1"/>
          </p:cNvSpPr>
          <p:nvPr>
            <p:ph type="subTitle" idx="1"/>
          </p:nvPr>
        </p:nvSpPr>
        <p:spPr>
          <a:xfrm>
            <a:off x="1524000" y="4074489"/>
            <a:ext cx="9144000" cy="1183311"/>
          </a:xfrm>
        </p:spPr>
        <p:txBody>
          <a:bodyPr/>
          <a:lstStyle/>
          <a:p>
            <a:r>
              <a:rPr lang="en-US"/>
              <a:t>Restorative Approaches Lesson 10</a:t>
            </a:r>
          </a:p>
        </p:txBody>
      </p:sp>
      <p:sp>
        <p:nvSpPr>
          <p:cNvPr id="4" name="TextBox 3">
            <a:extLst>
              <a:ext uri="{FF2B5EF4-FFF2-40B4-BE49-F238E27FC236}">
                <a16:creationId xmlns:a16="http://schemas.microsoft.com/office/drawing/2014/main" id="{BC868294-8BB2-4C20-939A-635A1FA4D628}"/>
              </a:ext>
            </a:extLst>
          </p:cNvPr>
          <p:cNvSpPr txBox="1"/>
          <p:nvPr/>
        </p:nvSpPr>
        <p:spPr>
          <a:xfrm>
            <a:off x="3905373" y="6182525"/>
            <a:ext cx="4381255" cy="297454"/>
          </a:xfrm>
          <a:prstGeom prst="rect">
            <a:avLst/>
          </a:prstGeom>
          <a:noFill/>
        </p:spPr>
        <p:txBody>
          <a:bodyPr wrap="square" rtlCol="0">
            <a:spAutoFit/>
          </a:bodyPr>
          <a:lstStyle/>
          <a:p>
            <a:pPr defTabSz="609585"/>
            <a:r>
              <a:rPr lang="en-US" sz="1333">
                <a:solidFill>
                  <a:prstClr val="black"/>
                </a:solidFill>
                <a:latin typeface="Calibri Light" panose="020F0302020204030204"/>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10265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CAE3-2C18-4191-A715-352DA95700AB}"/>
              </a:ext>
            </a:extLst>
          </p:cNvPr>
          <p:cNvSpPr>
            <a:spLocks noGrp="1"/>
          </p:cNvSpPr>
          <p:nvPr>
            <p:ph type="title"/>
          </p:nvPr>
        </p:nvSpPr>
        <p:spPr>
          <a:xfrm>
            <a:off x="655321" y="978011"/>
            <a:ext cx="5120113" cy="1079908"/>
          </a:xfrm>
        </p:spPr>
        <p:txBody>
          <a:bodyPr>
            <a:normAutofit fontScale="90000"/>
          </a:bodyPr>
          <a:lstStyle/>
          <a:p>
            <a:r>
              <a:rPr lang="en-US"/>
              <a:t>Last Circle of this Series</a:t>
            </a:r>
          </a:p>
        </p:txBody>
      </p:sp>
      <p:cxnSp>
        <p:nvCxnSpPr>
          <p:cNvPr id="25" name="Straight Arrow Connector 2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B8C368-5722-4510-B822-B21238F68715}"/>
              </a:ext>
            </a:extLst>
          </p:cNvPr>
          <p:cNvSpPr>
            <a:spLocks noGrp="1"/>
          </p:cNvSpPr>
          <p:nvPr>
            <p:ph idx="1"/>
          </p:nvPr>
        </p:nvSpPr>
        <p:spPr>
          <a:xfrm>
            <a:off x="655320" y="2490065"/>
            <a:ext cx="5697772" cy="3260313"/>
          </a:xfrm>
        </p:spPr>
        <p:txBody>
          <a:bodyPr>
            <a:normAutofit lnSpcReduction="10000"/>
          </a:bodyPr>
          <a:lstStyle/>
          <a:p>
            <a:pPr marL="0" indent="0">
              <a:buNone/>
            </a:pPr>
            <a:r>
              <a:rPr lang="en-US" sz="1867"/>
              <a:t>You know how to participate in circle, and you’ve used that skill to: </a:t>
            </a:r>
          </a:p>
          <a:p>
            <a:r>
              <a:rPr lang="en-US" sz="1867"/>
              <a:t>create guidelines, </a:t>
            </a:r>
          </a:p>
          <a:p>
            <a:r>
              <a:rPr lang="en-US" sz="1867"/>
              <a:t>learn more about your classmates, </a:t>
            </a:r>
          </a:p>
          <a:p>
            <a:r>
              <a:rPr lang="en-US" sz="1867"/>
              <a:t>explore meaning of the lesson exercises, </a:t>
            </a:r>
          </a:p>
          <a:p>
            <a:r>
              <a:rPr lang="en-US" sz="1867"/>
              <a:t>share your thoughts and feelings.</a:t>
            </a:r>
          </a:p>
          <a:p>
            <a:pPr marL="0" indent="0">
              <a:buNone/>
            </a:pPr>
            <a:r>
              <a:rPr lang="en-US" sz="1867"/>
              <a:t>Now let’s use it once more to talk about restorative approaches. As usual, let’s begin by moving your chairs into one large circle so everyone can see and hear each other clearly.</a:t>
            </a:r>
          </a:p>
        </p:txBody>
      </p:sp>
      <p:pic>
        <p:nvPicPr>
          <p:cNvPr id="5" name="Picture 4">
            <a:extLst>
              <a:ext uri="{FF2B5EF4-FFF2-40B4-BE49-F238E27FC236}">
                <a16:creationId xmlns:a16="http://schemas.microsoft.com/office/drawing/2014/main" id="{BA51EC96-2827-4EDC-9793-0D077C083186}"/>
              </a:ext>
            </a:extLst>
          </p:cNvPr>
          <p:cNvPicPr>
            <a:picLocks noChangeAspect="1"/>
          </p:cNvPicPr>
          <p:nvPr/>
        </p:nvPicPr>
        <p:blipFill>
          <a:blip r:embed="rId2">
            <a:extLst>
              <a:ext uri="{837473B0-CC2E-450A-ABE3-18F120FF3D39}">
                <a1611:picAttrSrcUrl xmlns:a1611="http://schemas.microsoft.com/office/drawing/2016/11/main" r:id="rId3"/>
              </a:ext>
            </a:extLst>
          </a:blip>
          <a:srcRect l="15479" r="15479"/>
          <a:stretch/>
        </p:blipFill>
        <p:spPr>
          <a:xfrm>
            <a:off x="5878849" y="14"/>
            <a:ext cx="6313151" cy="6857983"/>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4E9E0FB3-D90C-4859-8A37-0DCCB4A326CD}"/>
              </a:ext>
            </a:extLst>
          </p:cNvPr>
          <p:cNvSpPr txBox="1"/>
          <p:nvPr/>
        </p:nvSpPr>
        <p:spPr>
          <a:xfrm>
            <a:off x="3905373" y="6182525"/>
            <a:ext cx="4381255" cy="297454"/>
          </a:xfrm>
          <a:prstGeom prst="rect">
            <a:avLst/>
          </a:prstGeom>
          <a:noFill/>
        </p:spPr>
        <p:txBody>
          <a:bodyPr wrap="square" rtlCol="0">
            <a:spAutoFit/>
          </a:bodyPr>
          <a:lstStyle/>
          <a:p>
            <a:pPr defTabSz="609585"/>
            <a:r>
              <a:rPr lang="en-US" sz="1333">
                <a:solidFill>
                  <a:prstClr val="black"/>
                </a:solidFill>
                <a:latin typeface="Calibri Light" panose="020F0302020204030204"/>
                <a:ea typeface="Calibri" panose="020F0502020204030204" pitchFamily="34" charset="0"/>
              </a:rPr>
              <a:t>© 2022, Center for Dispute Resolution, Maryland Carey Law</a:t>
            </a:r>
          </a:p>
        </p:txBody>
      </p:sp>
      <p:sp>
        <p:nvSpPr>
          <p:cNvPr id="4" name="TextBox 3">
            <a:extLst>
              <a:ext uri="{FF2B5EF4-FFF2-40B4-BE49-F238E27FC236}">
                <a16:creationId xmlns:a16="http://schemas.microsoft.com/office/drawing/2014/main" id="{F57D15C5-00B6-4247-BE78-E53809527C74}"/>
              </a:ext>
            </a:extLst>
          </p:cNvPr>
          <p:cNvSpPr txBox="1"/>
          <p:nvPr/>
        </p:nvSpPr>
        <p:spPr>
          <a:xfrm>
            <a:off x="5878849" y="6857997"/>
            <a:ext cx="6313151" cy="276999"/>
          </a:xfrm>
          <a:prstGeom prst="rect">
            <a:avLst/>
          </a:prstGeom>
          <a:noFill/>
        </p:spPr>
        <p:txBody>
          <a:bodyPr wrap="square" rtlCol="0">
            <a:spAutoFit/>
          </a:bodyPr>
          <a:lstStyle/>
          <a:p>
            <a:pPr defTabSz="609585"/>
            <a:r>
              <a:rPr lang="en-US" sz="1200">
                <a:solidFill>
                  <a:prstClr val="black"/>
                </a:solidFill>
                <a:latin typeface="Calibri" panose="020F0502020204030204"/>
                <a:hlinkClick r:id="rId3" tooltip="https://www.flickr.com/photos/gilchristlaura/40636711553"/>
              </a:rPr>
              <a:t>This Photo</a:t>
            </a:r>
            <a:r>
              <a:rPr lang="en-US" sz="1200">
                <a:solidFill>
                  <a:prstClr val="black"/>
                </a:solidFill>
                <a:latin typeface="Calibri" panose="020F0502020204030204"/>
              </a:rPr>
              <a:t> by Unknown Author is licensed under </a:t>
            </a:r>
            <a:r>
              <a:rPr lang="en-US" sz="1200">
                <a:solidFill>
                  <a:prstClr val="black"/>
                </a:solidFill>
                <a:latin typeface="Calibri" panose="020F0502020204030204"/>
                <a:hlinkClick r:id="rId4" tooltip="https://creativecommons.org/licenses/by/3.0/"/>
              </a:rPr>
              <a:t>CC BY</a:t>
            </a:r>
            <a:endParaRPr lang="en-US" sz="1200">
              <a:solidFill>
                <a:prstClr val="black"/>
              </a:solidFill>
              <a:latin typeface="Calibri" panose="020F0502020204030204"/>
            </a:endParaRPr>
          </a:p>
        </p:txBody>
      </p:sp>
    </p:spTree>
    <p:extLst>
      <p:ext uri="{BB962C8B-B14F-4D97-AF65-F5344CB8AC3E}">
        <p14:creationId xmlns:p14="http://schemas.microsoft.com/office/powerpoint/2010/main" val="3333321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BEC4-2F94-48EB-B8CA-4A925618D427}"/>
              </a:ext>
            </a:extLst>
          </p:cNvPr>
          <p:cNvSpPr>
            <a:spLocks noGrp="1"/>
          </p:cNvSpPr>
          <p:nvPr>
            <p:ph type="title"/>
          </p:nvPr>
        </p:nvSpPr>
        <p:spPr>
          <a:xfrm>
            <a:off x="838200" y="681036"/>
            <a:ext cx="10515600" cy="1325563"/>
          </a:xfrm>
        </p:spPr>
        <p:txBody>
          <a:bodyPr/>
          <a:lstStyle/>
          <a:p>
            <a:r>
              <a:rPr lang="en-US"/>
              <a:t>Sitting in your chairs . . .</a:t>
            </a:r>
          </a:p>
        </p:txBody>
      </p:sp>
      <p:sp>
        <p:nvSpPr>
          <p:cNvPr id="3" name="Content Placeholder 2">
            <a:extLst>
              <a:ext uri="{FF2B5EF4-FFF2-40B4-BE49-F238E27FC236}">
                <a16:creationId xmlns:a16="http://schemas.microsoft.com/office/drawing/2014/main" id="{23E336E7-B1B0-427B-86C9-26DAB8161279}"/>
              </a:ext>
            </a:extLst>
          </p:cNvPr>
          <p:cNvSpPr>
            <a:spLocks noGrp="1"/>
          </p:cNvSpPr>
          <p:nvPr>
            <p:ph idx="1"/>
          </p:nvPr>
        </p:nvSpPr>
        <p:spPr>
          <a:xfrm>
            <a:off x="838200" y="2123767"/>
            <a:ext cx="10515600" cy="4053196"/>
          </a:xfrm>
        </p:spPr>
        <p:txBody>
          <a:bodyPr vert="horz" lIns="91440" tIns="45720" rIns="91440" bIns="45720" rtlCol="0" anchor="t">
            <a:normAutofit/>
          </a:bodyPr>
          <a:lstStyle/>
          <a:p>
            <a:pPr marL="227965" indent="-227965"/>
            <a:r>
              <a:rPr lang="en-US"/>
              <a:t>Take a moment to get quiet and calm.</a:t>
            </a:r>
          </a:p>
          <a:p>
            <a:pPr marL="227965" indent="-227965"/>
            <a:r>
              <a:rPr lang="en-US"/>
              <a:t>Take a deep, cleansing breath that fills your lungs, then exhale slowly.</a:t>
            </a:r>
            <a:endParaRPr lang="en-US">
              <a:cs typeface="Calibri" panose="020F0502020204030204"/>
            </a:endParaRPr>
          </a:p>
          <a:p>
            <a:pPr marL="227965" indent="-227965"/>
            <a:r>
              <a:rPr lang="en-US"/>
              <a:t>Repeat two more times so you’ve taken three full, deep breaths.</a:t>
            </a:r>
            <a:endParaRPr lang="en-US">
              <a:cs typeface="Calibri" panose="020F0502020204030204"/>
            </a:endParaRPr>
          </a:p>
          <a:p>
            <a:pPr marL="0" indent="0">
              <a:buNone/>
            </a:pPr>
            <a:endParaRPr lang="en-US"/>
          </a:p>
          <a:p>
            <a:pPr marL="227965" indent="-227965"/>
            <a:r>
              <a:rPr lang="en-US"/>
              <a:t>Remembering the guidelines you developed and have followed in these lessons, please use them to guide you in your final circle of learning about restorative approaches.</a:t>
            </a:r>
            <a:endParaRPr lang="en-US">
              <a:cs typeface="Calibri"/>
            </a:endParaRPr>
          </a:p>
        </p:txBody>
      </p:sp>
      <p:sp>
        <p:nvSpPr>
          <p:cNvPr id="4" name="TextBox 3">
            <a:extLst>
              <a:ext uri="{FF2B5EF4-FFF2-40B4-BE49-F238E27FC236}">
                <a16:creationId xmlns:a16="http://schemas.microsoft.com/office/drawing/2014/main" id="{F009D42A-212B-4470-866A-23ED5A60FECD}"/>
              </a:ext>
            </a:extLst>
          </p:cNvPr>
          <p:cNvSpPr txBox="1"/>
          <p:nvPr/>
        </p:nvSpPr>
        <p:spPr>
          <a:xfrm>
            <a:off x="3905373" y="6182525"/>
            <a:ext cx="4381255" cy="297454"/>
          </a:xfrm>
          <a:prstGeom prst="rect">
            <a:avLst/>
          </a:prstGeom>
          <a:noFill/>
        </p:spPr>
        <p:txBody>
          <a:bodyPr wrap="square" rtlCol="0">
            <a:spAutoFit/>
          </a:bodyPr>
          <a:lstStyle/>
          <a:p>
            <a:pPr defTabSz="609585"/>
            <a:r>
              <a:rPr lang="en-US" sz="1333">
                <a:solidFill>
                  <a:prstClr val="black"/>
                </a:solidFill>
                <a:latin typeface="Calibri Light" panose="020F0302020204030204"/>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357405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6288-A51A-4F9B-A843-F9996DC5FD37}"/>
              </a:ext>
            </a:extLst>
          </p:cNvPr>
          <p:cNvSpPr>
            <a:spLocks noGrp="1"/>
          </p:cNvSpPr>
          <p:nvPr>
            <p:ph type="title"/>
          </p:nvPr>
        </p:nvSpPr>
        <p:spPr>
          <a:xfrm>
            <a:off x="838200" y="849507"/>
            <a:ext cx="10515600" cy="841181"/>
          </a:xfrm>
        </p:spPr>
        <p:txBody>
          <a:bodyPr/>
          <a:lstStyle/>
          <a:p>
            <a:r>
              <a:rPr lang="en-US"/>
              <a:t>Share in Circle</a:t>
            </a:r>
          </a:p>
        </p:txBody>
      </p:sp>
      <p:sp>
        <p:nvSpPr>
          <p:cNvPr id="3" name="Content Placeholder 2">
            <a:extLst>
              <a:ext uri="{FF2B5EF4-FFF2-40B4-BE49-F238E27FC236}">
                <a16:creationId xmlns:a16="http://schemas.microsoft.com/office/drawing/2014/main" id="{572FD4AA-F28C-4920-9D61-A85F91C3AD08}"/>
              </a:ext>
            </a:extLst>
          </p:cNvPr>
          <p:cNvSpPr>
            <a:spLocks noGrp="1"/>
          </p:cNvSpPr>
          <p:nvPr>
            <p:ph idx="1"/>
          </p:nvPr>
        </p:nvSpPr>
        <p:spPr/>
        <p:txBody>
          <a:bodyPr/>
          <a:lstStyle/>
          <a:p>
            <a:r>
              <a:rPr lang="en-US"/>
              <a:t>What is one thing (idea, memory, insight, feeling, etc.) you take from these lessons about restorative approaches?</a:t>
            </a:r>
          </a:p>
          <a:p>
            <a:endParaRPr lang="en-US" sz="1067"/>
          </a:p>
          <a:p>
            <a:r>
              <a:rPr lang="en-US"/>
              <a:t>How could you apply some aspect of what you’ve learned here to your own life?</a:t>
            </a:r>
          </a:p>
          <a:p>
            <a:pPr lvl="1"/>
            <a:endParaRPr lang="en-US" sz="1067"/>
          </a:p>
          <a:p>
            <a:r>
              <a:rPr lang="en-US"/>
              <a:t>Name one concrete action you will take this semester to use something you have learned from these lessons.</a:t>
            </a:r>
          </a:p>
        </p:txBody>
      </p:sp>
      <p:sp>
        <p:nvSpPr>
          <p:cNvPr id="4" name="TextBox 3">
            <a:extLst>
              <a:ext uri="{FF2B5EF4-FFF2-40B4-BE49-F238E27FC236}">
                <a16:creationId xmlns:a16="http://schemas.microsoft.com/office/drawing/2014/main" id="{453AC7BD-8407-4456-906F-A4F00E387A9C}"/>
              </a:ext>
            </a:extLst>
          </p:cNvPr>
          <p:cNvSpPr txBox="1"/>
          <p:nvPr/>
        </p:nvSpPr>
        <p:spPr>
          <a:xfrm>
            <a:off x="3905373" y="6182525"/>
            <a:ext cx="4381255" cy="297454"/>
          </a:xfrm>
          <a:prstGeom prst="rect">
            <a:avLst/>
          </a:prstGeom>
          <a:noFill/>
        </p:spPr>
        <p:txBody>
          <a:bodyPr wrap="square" rtlCol="0">
            <a:spAutoFit/>
          </a:bodyPr>
          <a:lstStyle/>
          <a:p>
            <a:pPr defTabSz="609585"/>
            <a:r>
              <a:rPr lang="en-US" sz="1333">
                <a:solidFill>
                  <a:prstClr val="black"/>
                </a:solidFill>
                <a:latin typeface="Calibri Light" panose="020F0302020204030204"/>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2543673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F9FF5-48DD-59A8-1452-2CBA68BDCA4B}"/>
              </a:ext>
            </a:extLst>
          </p:cNvPr>
          <p:cNvSpPr>
            <a:spLocks noGrp="1"/>
          </p:cNvSpPr>
          <p:nvPr>
            <p:ph type="title"/>
          </p:nvPr>
        </p:nvSpPr>
        <p:spPr>
          <a:xfrm>
            <a:off x="838200" y="534650"/>
            <a:ext cx="10515600" cy="1775427"/>
          </a:xfrm>
        </p:spPr>
        <p:txBody>
          <a:bodyPr/>
          <a:lstStyle/>
          <a:p>
            <a:r>
              <a:rPr lang="en-US">
                <a:cs typeface="Calibri Light"/>
              </a:rPr>
              <a:t>Thank you for learning with us!</a:t>
            </a:r>
            <a:endParaRPr lang="en-US"/>
          </a:p>
        </p:txBody>
      </p:sp>
      <p:sp>
        <p:nvSpPr>
          <p:cNvPr id="3" name="Text Placeholder 2">
            <a:extLst>
              <a:ext uri="{FF2B5EF4-FFF2-40B4-BE49-F238E27FC236}">
                <a16:creationId xmlns:a16="http://schemas.microsoft.com/office/drawing/2014/main" id="{09D4CD3D-B599-6839-242A-8A7FF19AAB29}"/>
              </a:ext>
            </a:extLst>
          </p:cNvPr>
          <p:cNvSpPr>
            <a:spLocks noGrp="1"/>
          </p:cNvSpPr>
          <p:nvPr>
            <p:ph type="body" idx="1"/>
          </p:nvPr>
        </p:nvSpPr>
        <p:spPr>
          <a:xfrm>
            <a:off x="838420" y="2940908"/>
            <a:ext cx="7205829" cy="3015049"/>
          </a:xfrm>
        </p:spPr>
        <p:txBody>
          <a:bodyPr vert="horz" lIns="91440" tIns="45720" rIns="91440" bIns="45720" rtlCol="0" anchor="t">
            <a:normAutofit/>
          </a:bodyPr>
          <a:lstStyle/>
          <a:p>
            <a:r>
              <a:rPr lang="en-US">
                <a:cs typeface="Calibri"/>
              </a:rPr>
              <a:t>For more resources about restorative approaches in education, explore the Restorative Approaches Collaborative Website at </a:t>
            </a:r>
            <a:r>
              <a:rPr lang="en-US">
                <a:cs typeface="Calibri"/>
                <a:hlinkClick r:id="rId2"/>
              </a:rPr>
              <a:t>https://www.law.umaryland.edu/Programs-and-Impact/Dispute-Resolution/CDRUM/Restorative-Practices/</a:t>
            </a:r>
            <a:endParaRPr lang="en-US">
              <a:cs typeface="Calibri"/>
            </a:endParaRPr>
          </a:p>
          <a:p>
            <a:endParaRPr lang="en-US"/>
          </a:p>
        </p:txBody>
      </p:sp>
      <p:pic>
        <p:nvPicPr>
          <p:cNvPr id="6" name="Picture 5">
            <a:extLst>
              <a:ext uri="{FF2B5EF4-FFF2-40B4-BE49-F238E27FC236}">
                <a16:creationId xmlns:a16="http://schemas.microsoft.com/office/drawing/2014/main" id="{EA2C6E75-9500-5C19-BDDA-36B5BCD6E1DD}"/>
              </a:ext>
            </a:extLst>
          </p:cNvPr>
          <p:cNvPicPr>
            <a:picLocks noChangeAspect="1"/>
          </p:cNvPicPr>
          <p:nvPr/>
        </p:nvPicPr>
        <p:blipFill>
          <a:blip r:embed="rId3"/>
          <a:stretch>
            <a:fillRect/>
          </a:stretch>
        </p:blipFill>
        <p:spPr>
          <a:xfrm>
            <a:off x="7767418" y="2500313"/>
            <a:ext cx="3586162" cy="3586162"/>
          </a:xfrm>
          <a:prstGeom prst="rect">
            <a:avLst/>
          </a:prstGeom>
        </p:spPr>
      </p:pic>
    </p:spTree>
    <p:extLst>
      <p:ext uri="{BB962C8B-B14F-4D97-AF65-F5344CB8AC3E}">
        <p14:creationId xmlns:p14="http://schemas.microsoft.com/office/powerpoint/2010/main" val="3224707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533E-31F7-46E6-A778-1D06C48082FB}"/>
              </a:ext>
            </a:extLst>
          </p:cNvPr>
          <p:cNvSpPr>
            <a:spLocks noGrp="1"/>
          </p:cNvSpPr>
          <p:nvPr>
            <p:ph type="title"/>
          </p:nvPr>
        </p:nvSpPr>
        <p:spPr>
          <a:xfrm>
            <a:off x="838200" y="815556"/>
            <a:ext cx="10515600" cy="653459"/>
          </a:xfrm>
        </p:spPr>
        <p:txBody>
          <a:bodyPr>
            <a:normAutofit fontScale="90000"/>
          </a:bodyPr>
          <a:lstStyle/>
          <a:p>
            <a:r>
              <a:rPr lang="en-US"/>
              <a:t>Special Thanks to . . .</a:t>
            </a:r>
          </a:p>
        </p:txBody>
      </p:sp>
      <p:sp>
        <p:nvSpPr>
          <p:cNvPr id="3" name="Content Placeholder 2">
            <a:extLst>
              <a:ext uri="{FF2B5EF4-FFF2-40B4-BE49-F238E27FC236}">
                <a16:creationId xmlns:a16="http://schemas.microsoft.com/office/drawing/2014/main" id="{AAE4BD00-63D3-4809-8607-6CAC0511C411}"/>
              </a:ext>
            </a:extLst>
          </p:cNvPr>
          <p:cNvSpPr>
            <a:spLocks noGrp="1"/>
          </p:cNvSpPr>
          <p:nvPr>
            <p:ph idx="1"/>
          </p:nvPr>
        </p:nvSpPr>
        <p:spPr>
          <a:xfrm>
            <a:off x="838200" y="1690689"/>
            <a:ext cx="10515600" cy="4486276"/>
          </a:xfrm>
        </p:spPr>
        <p:txBody>
          <a:bodyPr>
            <a:normAutofit lnSpcReduction="10000"/>
          </a:bodyPr>
          <a:lstStyle/>
          <a:p>
            <a:r>
              <a:rPr lang="en-US" sz="2400" kern="0">
                <a:latin typeface="Calibri Light" panose="020F0302020204030204" pitchFamily="34" charset="0"/>
                <a:ea typeface="Times New Roman" panose="02020603050405020304" pitchFamily="18" charset="0"/>
                <a:cs typeface="Times New Roman" panose="02020603050405020304" pitchFamily="18" charset="0"/>
              </a:rPr>
              <a:t>This series of restorative approaches lessons is made possible through the generous financial support of the Charles Crane Family Foundation.</a:t>
            </a:r>
          </a:p>
          <a:p>
            <a:endParaRPr lang="en-US" sz="2400" kern="0">
              <a:latin typeface="Calibri Light" panose="020F0302020204030204" pitchFamily="34" charset="0"/>
              <a:ea typeface="Times New Roman" panose="02020603050405020304" pitchFamily="18" charset="0"/>
              <a:cs typeface="Times New Roman" panose="02020603050405020304" pitchFamily="18" charset="0"/>
            </a:endParaRPr>
          </a:p>
          <a:p>
            <a:endParaRPr lang="en-US" sz="2400" kern="0">
              <a:latin typeface="Calibri Light" panose="020F0302020204030204" pitchFamily="34" charset="0"/>
              <a:ea typeface="Times New Roman" panose="02020603050405020304" pitchFamily="18" charset="0"/>
              <a:cs typeface="Times New Roman" panose="02020603050405020304" pitchFamily="18" charset="0"/>
            </a:endParaRPr>
          </a:p>
          <a:p>
            <a:r>
              <a:rPr lang="en-US" sz="2400" kern="0">
                <a:latin typeface="Calibri Light" panose="020F0302020204030204" pitchFamily="34" charset="0"/>
                <a:ea typeface="Times New Roman" panose="02020603050405020304" pitchFamily="18" charset="0"/>
                <a:cs typeface="Times New Roman" panose="02020603050405020304" pitchFamily="18" charset="0"/>
              </a:rPr>
              <a:t>C-DRUM recognizes:</a:t>
            </a:r>
          </a:p>
          <a:p>
            <a:pPr lvl="1"/>
            <a:r>
              <a:rPr lang="en-US" sz="2000" kern="0">
                <a:latin typeface="Calibri Light" panose="020F0302020204030204" pitchFamily="34" charset="0"/>
                <a:ea typeface="Times New Roman" panose="02020603050405020304" pitchFamily="18" charset="0"/>
                <a:cs typeface="Times New Roman" panose="02020603050405020304" pitchFamily="18" charset="0"/>
              </a:rPr>
              <a:t>Howard </a:t>
            </a:r>
            <a:r>
              <a:rPr lang="en-US" sz="2000" kern="0" err="1">
                <a:latin typeface="Calibri Light" panose="020F0302020204030204" pitchFamily="34" charset="0"/>
                <a:ea typeface="Times New Roman" panose="02020603050405020304" pitchFamily="18" charset="0"/>
                <a:cs typeface="Times New Roman" panose="02020603050405020304" pitchFamily="18" charset="0"/>
              </a:rPr>
              <a:t>Zehr</a:t>
            </a:r>
            <a:r>
              <a:rPr lang="en-US" sz="2000" kern="0">
                <a:latin typeface="Calibri Light" panose="020F0302020204030204" pitchFamily="34" charset="0"/>
                <a:ea typeface="Times New Roman" panose="02020603050405020304" pitchFamily="18" charset="0"/>
                <a:cs typeface="Times New Roman" panose="02020603050405020304" pitchFamily="18" charset="0"/>
              </a:rPr>
              <a:t>, for his widely-repeated teachings of the distinction between restorative and traditional discipline and his description of respect on page 36 of his </a:t>
            </a:r>
            <a:r>
              <a:rPr lang="en-US" sz="2000" i="1" kern="0">
                <a:latin typeface="Calibri Light" panose="020F0302020204030204" pitchFamily="34" charset="0"/>
                <a:ea typeface="Times New Roman" panose="02020603050405020304" pitchFamily="18" charset="0"/>
                <a:cs typeface="Times New Roman" panose="02020603050405020304" pitchFamily="18" charset="0"/>
              </a:rPr>
              <a:t>Little Book of Restorative Justice</a:t>
            </a:r>
            <a:r>
              <a:rPr lang="en-US" sz="2000" kern="0">
                <a:latin typeface="Calibri Light" panose="020F0302020204030204" pitchFamily="34" charset="0"/>
                <a:ea typeface="Times New Roman" panose="02020603050405020304" pitchFamily="18" charset="0"/>
                <a:cs typeface="Times New Roman" panose="02020603050405020304" pitchFamily="18" charset="0"/>
              </a:rPr>
              <a:t>, available from Skyhorse Publishers.</a:t>
            </a:r>
          </a:p>
          <a:p>
            <a:pPr lvl="1"/>
            <a:r>
              <a:rPr lang="en-US" sz="2000" kern="0">
                <a:latin typeface="Calibri Light" panose="020F0302020204030204" pitchFamily="34" charset="0"/>
                <a:ea typeface="Times New Roman" panose="02020603050405020304" pitchFamily="18" charset="0"/>
                <a:cs typeface="Times New Roman" panose="02020603050405020304" pitchFamily="18" charset="0"/>
              </a:rPr>
              <a:t>US Department of Justice, Office of Juvenile Justice and Delinquency Prevention Division for their Balanced and Restorative Justice Triangle</a:t>
            </a:r>
            <a:endParaRPr lang="en-US" sz="2000" i="1" kern="0">
              <a:latin typeface="Calibri Light" panose="020F0302020204030204" pitchFamily="34" charset="0"/>
              <a:ea typeface="Times New Roman" panose="02020603050405020304" pitchFamily="18" charset="0"/>
              <a:cs typeface="Times New Roman" panose="02020603050405020304" pitchFamily="18" charset="0"/>
            </a:endParaRPr>
          </a:p>
          <a:p>
            <a:pPr lvl="1"/>
            <a:r>
              <a:rPr lang="en-US" sz="2000" kern="0">
                <a:latin typeface="Calibri Light" panose="020F0302020204030204" pitchFamily="34" charset="0"/>
                <a:ea typeface="Times New Roman" panose="02020603050405020304" pitchFamily="18" charset="0"/>
                <a:cs typeface="Times New Roman" panose="02020603050405020304" pitchFamily="18" charset="0"/>
              </a:rPr>
              <a:t>International Institute for Restorative Practices for their </a:t>
            </a:r>
            <a:r>
              <a:rPr lang="en-US" sz="2000" i="1" kern="0">
                <a:latin typeface="Calibri Light" panose="020F0302020204030204" pitchFamily="34" charset="0"/>
                <a:ea typeface="Times New Roman" panose="02020603050405020304" pitchFamily="18" charset="0"/>
                <a:cs typeface="Times New Roman" panose="02020603050405020304" pitchFamily="18" charset="0"/>
              </a:rPr>
              <a:t>Restorative Questions Cards </a:t>
            </a:r>
            <a:r>
              <a:rPr lang="en-US" sz="2000" kern="0">
                <a:latin typeface="Calibri Light" panose="020F0302020204030204" pitchFamily="34" charset="0"/>
                <a:ea typeface="Times New Roman" panose="02020603050405020304" pitchFamily="18" charset="0"/>
                <a:cs typeface="Times New Roman" panose="02020603050405020304" pitchFamily="18" charset="0"/>
              </a:rPr>
              <a:t>and </a:t>
            </a:r>
            <a:r>
              <a:rPr lang="en-US" sz="2000" i="1" kern="0">
                <a:latin typeface="Calibri Light" panose="020F0302020204030204" pitchFamily="34" charset="0"/>
                <a:ea typeface="Times New Roman" panose="02020603050405020304" pitchFamily="18" charset="0"/>
                <a:cs typeface="Times New Roman" panose="02020603050405020304" pitchFamily="18" charset="0"/>
              </a:rPr>
              <a:t>Restorative Circles in Schools: Building Community and Enhancing Learning </a:t>
            </a:r>
            <a:r>
              <a:rPr lang="en-US" sz="2000" kern="0">
                <a:latin typeface="Calibri Light" panose="020F0302020204030204" pitchFamily="34" charset="0"/>
                <a:ea typeface="Times New Roman" panose="02020603050405020304" pitchFamily="18" charset="0"/>
                <a:cs typeface="Times New Roman" panose="02020603050405020304" pitchFamily="18" charset="0"/>
              </a:rPr>
              <a:t>by Bob Costello, Joshua Wachtel and Ted Wachtel</a:t>
            </a:r>
          </a:p>
          <a:p>
            <a:pPr lvl="1"/>
            <a:endParaRPr lang="en-US" sz="2000" kern="0">
              <a:latin typeface="Calibri Light" panose="020F0302020204030204" pitchFamily="34" charset="0"/>
              <a:ea typeface="Times New Roman" panose="02020603050405020304" pitchFamily="18" charset="0"/>
              <a:cs typeface="Times New Roman" panose="02020603050405020304" pitchFamily="18" charset="0"/>
            </a:endParaRPr>
          </a:p>
          <a:p>
            <a:endParaRPr lang="en-US"/>
          </a:p>
        </p:txBody>
      </p:sp>
      <p:sp>
        <p:nvSpPr>
          <p:cNvPr id="4" name="TextBox 3">
            <a:extLst>
              <a:ext uri="{FF2B5EF4-FFF2-40B4-BE49-F238E27FC236}">
                <a16:creationId xmlns:a16="http://schemas.microsoft.com/office/drawing/2014/main" id="{D889EC04-A1E6-4C91-97E8-17580D81809F}"/>
              </a:ext>
            </a:extLst>
          </p:cNvPr>
          <p:cNvSpPr txBox="1"/>
          <p:nvPr/>
        </p:nvSpPr>
        <p:spPr>
          <a:xfrm>
            <a:off x="3905373" y="6182525"/>
            <a:ext cx="4381255" cy="297454"/>
          </a:xfrm>
          <a:prstGeom prst="rect">
            <a:avLst/>
          </a:prstGeom>
          <a:noFill/>
        </p:spPr>
        <p:txBody>
          <a:bodyPr wrap="square" rtlCol="0">
            <a:spAutoFit/>
          </a:bodyPr>
          <a:lstStyle/>
          <a:p>
            <a:r>
              <a:rPr lang="en-US" sz="1333">
                <a:latin typeface="+mj-lt"/>
                <a:ea typeface="Calibri" panose="020F0502020204030204" pitchFamily="34" charset="0"/>
              </a:rPr>
              <a:t>© 2022, Center for Dispute Resolution, Maryland Carey Law</a:t>
            </a:r>
          </a:p>
        </p:txBody>
      </p:sp>
      <p:pic>
        <p:nvPicPr>
          <p:cNvPr id="6" name="Picture 5" descr="A picture containing graphical user interface&#10;&#10;Description automatically generated">
            <a:extLst>
              <a:ext uri="{FF2B5EF4-FFF2-40B4-BE49-F238E27FC236}">
                <a16:creationId xmlns:a16="http://schemas.microsoft.com/office/drawing/2014/main" id="{149361B1-2E64-497B-8803-7180207B67F1}"/>
              </a:ext>
            </a:extLst>
          </p:cNvPr>
          <p:cNvPicPr>
            <a:picLocks noChangeAspect="1"/>
          </p:cNvPicPr>
          <p:nvPr/>
        </p:nvPicPr>
        <p:blipFill rotWithShape="1">
          <a:blip r:embed="rId2"/>
          <a:srcRect l="56463" t="4189" b="49022"/>
          <a:stretch/>
        </p:blipFill>
        <p:spPr>
          <a:xfrm>
            <a:off x="3905372" y="2477983"/>
            <a:ext cx="3450496" cy="532468"/>
          </a:xfrm>
          <a:prstGeom prst="rect">
            <a:avLst/>
          </a:prstGeom>
        </p:spPr>
      </p:pic>
    </p:spTree>
    <p:extLst>
      <p:ext uri="{BB962C8B-B14F-4D97-AF65-F5344CB8AC3E}">
        <p14:creationId xmlns:p14="http://schemas.microsoft.com/office/powerpoint/2010/main" val="217716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33D1-6700-40E2-96E2-9C02BCD7AA44}"/>
              </a:ext>
            </a:extLst>
          </p:cNvPr>
          <p:cNvSpPr>
            <a:spLocks noGrp="1"/>
          </p:cNvSpPr>
          <p:nvPr>
            <p:ph type="title"/>
          </p:nvPr>
        </p:nvSpPr>
        <p:spPr>
          <a:xfrm>
            <a:off x="838200" y="681036"/>
            <a:ext cx="10515600" cy="1009652"/>
          </a:xfrm>
        </p:spPr>
        <p:txBody>
          <a:bodyPr/>
          <a:lstStyle/>
          <a:p>
            <a:r>
              <a:rPr lang="en-US"/>
              <a:t>Key Points of These Lessons</a:t>
            </a:r>
          </a:p>
        </p:txBody>
      </p:sp>
      <p:sp>
        <p:nvSpPr>
          <p:cNvPr id="3" name="Content Placeholder 2">
            <a:extLst>
              <a:ext uri="{FF2B5EF4-FFF2-40B4-BE49-F238E27FC236}">
                <a16:creationId xmlns:a16="http://schemas.microsoft.com/office/drawing/2014/main" id="{A7783E14-A5CB-4BF4-A359-EBD0274BD31B}"/>
              </a:ext>
            </a:extLst>
          </p:cNvPr>
          <p:cNvSpPr>
            <a:spLocks noGrp="1"/>
          </p:cNvSpPr>
          <p:nvPr>
            <p:ph idx="1"/>
          </p:nvPr>
        </p:nvSpPr>
        <p:spPr>
          <a:xfrm>
            <a:off x="838200" y="1825625"/>
            <a:ext cx="5045765" cy="4351339"/>
          </a:xfrm>
        </p:spPr>
        <p:txBody>
          <a:bodyPr/>
          <a:lstStyle/>
          <a:p>
            <a:r>
              <a:rPr lang="en-US"/>
              <a:t>Let’s take a quick look back on the lessons we learned together about restorative approaches.</a:t>
            </a:r>
          </a:p>
          <a:p>
            <a:r>
              <a:rPr lang="en-US"/>
              <a:t>If your teachers allows it, you may want to follow along with the Restorative Approaches Study Guide to fill in the blank spaces of the study guide sheet.</a:t>
            </a:r>
          </a:p>
        </p:txBody>
      </p:sp>
      <p:pic>
        <p:nvPicPr>
          <p:cNvPr id="5" name="Picture 4" descr="A picture containing key&#10;&#10;Description automatically generated">
            <a:extLst>
              <a:ext uri="{FF2B5EF4-FFF2-40B4-BE49-F238E27FC236}">
                <a16:creationId xmlns:a16="http://schemas.microsoft.com/office/drawing/2014/main" id="{3B323495-7819-4571-B63F-EADC5C2AE16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04873" y="1690688"/>
            <a:ext cx="5891753" cy="3952768"/>
          </a:xfrm>
          <a:prstGeom prst="rect">
            <a:avLst/>
          </a:prstGeom>
        </p:spPr>
      </p:pic>
      <p:sp>
        <p:nvSpPr>
          <p:cNvPr id="6" name="TextBox 5">
            <a:extLst>
              <a:ext uri="{FF2B5EF4-FFF2-40B4-BE49-F238E27FC236}">
                <a16:creationId xmlns:a16="http://schemas.microsoft.com/office/drawing/2014/main" id="{7B3A1244-E82C-45D7-A5C8-0377877022D6}"/>
              </a:ext>
            </a:extLst>
          </p:cNvPr>
          <p:cNvSpPr txBox="1"/>
          <p:nvPr/>
        </p:nvSpPr>
        <p:spPr>
          <a:xfrm>
            <a:off x="6004873" y="8234362"/>
            <a:ext cx="5891753" cy="230832"/>
          </a:xfrm>
          <a:prstGeom prst="rect">
            <a:avLst/>
          </a:prstGeom>
          <a:noFill/>
        </p:spPr>
        <p:txBody>
          <a:bodyPr wrap="square" rtlCol="0">
            <a:spAutoFit/>
          </a:bodyPr>
          <a:lstStyle/>
          <a:p>
            <a:r>
              <a:rPr lang="en-US" sz="900">
                <a:hlinkClick r:id="rId5" tooltip="http://flickr.com/photos/brenda-starr/3466560105"/>
              </a:rPr>
              <a:t>This Photo</a:t>
            </a:r>
            <a:r>
              <a:rPr lang="en-US" sz="900"/>
              <a:t> by Unknown Author is licensed under </a:t>
            </a:r>
            <a:r>
              <a:rPr lang="en-US" sz="900">
                <a:hlinkClick r:id="rId6" tooltip="https://creativecommons.org/licenses/by/3.0/"/>
              </a:rPr>
              <a:t>CC BY</a:t>
            </a:r>
            <a:endParaRPr lang="en-US" sz="900"/>
          </a:p>
        </p:txBody>
      </p:sp>
      <p:pic>
        <p:nvPicPr>
          <p:cNvPr id="10" name="Audio 9">
            <a:hlinkClick r:id="" action="ppaction://media"/>
            <a:extLst>
              <a:ext uri="{FF2B5EF4-FFF2-40B4-BE49-F238E27FC236}">
                <a16:creationId xmlns:a16="http://schemas.microsoft.com/office/drawing/2014/main" id="{C96BB25A-8085-4A66-AE06-299B0BA9447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38536122"/>
      </p:ext>
    </p:extLst>
  </p:cSld>
  <p:clrMapOvr>
    <a:masterClrMapping/>
  </p:clrMapOvr>
  <mc:AlternateContent xmlns:mc="http://schemas.openxmlformats.org/markup-compatibility/2006">
    <mc:Choice xmlns:p14="http://schemas.microsoft.com/office/powerpoint/2010/main" Requires="p14">
      <p:transition spd="slow" p14:dur="2000" advTm="35385"/>
    </mc:Choice>
    <mc:Fallback>
      <p:transition spd="slow" advTm="353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5D5AA-38C8-4E4B-9A05-05570EF63960}"/>
              </a:ext>
            </a:extLst>
          </p:cNvPr>
          <p:cNvSpPr>
            <a:spLocks noGrp="1"/>
          </p:cNvSpPr>
          <p:nvPr>
            <p:ph type="title"/>
          </p:nvPr>
        </p:nvSpPr>
        <p:spPr>
          <a:xfrm>
            <a:off x="1509775" y="0"/>
            <a:ext cx="8093887" cy="1325219"/>
          </a:xfrm>
        </p:spPr>
        <p:txBody>
          <a:bodyPr/>
          <a:lstStyle/>
          <a:p>
            <a:r>
              <a:rPr lang="en-US"/>
              <a:t>Discipline Paradigms Compared</a:t>
            </a:r>
          </a:p>
        </p:txBody>
      </p:sp>
      <p:sp>
        <p:nvSpPr>
          <p:cNvPr id="5" name="Text Placeholder 4">
            <a:extLst>
              <a:ext uri="{FF2B5EF4-FFF2-40B4-BE49-F238E27FC236}">
                <a16:creationId xmlns:a16="http://schemas.microsoft.com/office/drawing/2014/main" id="{B6AA73AE-0386-4E3C-84BE-40764CB762B1}"/>
              </a:ext>
            </a:extLst>
          </p:cNvPr>
          <p:cNvSpPr>
            <a:spLocks noGrp="1"/>
          </p:cNvSpPr>
          <p:nvPr>
            <p:ph type="body" idx="1"/>
          </p:nvPr>
        </p:nvSpPr>
        <p:spPr>
          <a:xfrm>
            <a:off x="1785290" y="1150531"/>
            <a:ext cx="3378935" cy="537611"/>
          </a:xfrm>
        </p:spPr>
        <p:txBody>
          <a:bodyPr>
            <a:normAutofit/>
          </a:bodyPr>
          <a:lstStyle/>
          <a:p>
            <a:r>
              <a:rPr lang="en-US"/>
              <a:t>TRADITIONAL DISCIPLINE</a:t>
            </a:r>
          </a:p>
        </p:txBody>
      </p:sp>
      <p:pic>
        <p:nvPicPr>
          <p:cNvPr id="10" name="Content Placeholder 9" descr="Man holding a pen, sitting at desk covered with papers. ">
            <a:extLst>
              <a:ext uri="{FF2B5EF4-FFF2-40B4-BE49-F238E27FC236}">
                <a16:creationId xmlns:a16="http://schemas.microsoft.com/office/drawing/2014/main" id="{2A0E2909-735D-46DB-964C-7728CFBF758F}"/>
              </a:ext>
            </a:extLst>
          </p:cNvPr>
          <p:cNvPicPr>
            <a:picLocks noGrp="1" noChangeAspect="1"/>
          </p:cNvPicPr>
          <p:nvPr>
            <p:ph sz="half" idx="2"/>
          </p:nvPr>
        </p:nvPicPr>
        <p:blipFill>
          <a:blip r:embed="rId6"/>
          <a:stretch>
            <a:fillRect/>
          </a:stretch>
        </p:blipFill>
        <p:spPr>
          <a:xfrm>
            <a:off x="989464" y="1688142"/>
            <a:ext cx="4970584" cy="3635332"/>
          </a:xfrm>
        </p:spPr>
      </p:pic>
      <p:sp>
        <p:nvSpPr>
          <p:cNvPr id="7" name="Text Placeholder 6">
            <a:extLst>
              <a:ext uri="{FF2B5EF4-FFF2-40B4-BE49-F238E27FC236}">
                <a16:creationId xmlns:a16="http://schemas.microsoft.com/office/drawing/2014/main" id="{B546EE1A-AE2E-4E6D-8406-5F7CE24ABC62}"/>
              </a:ext>
            </a:extLst>
          </p:cNvPr>
          <p:cNvSpPr>
            <a:spLocks noGrp="1"/>
          </p:cNvSpPr>
          <p:nvPr>
            <p:ph type="body" sz="quarter" idx="3"/>
          </p:nvPr>
        </p:nvSpPr>
        <p:spPr>
          <a:xfrm>
            <a:off x="7172917" y="1150531"/>
            <a:ext cx="3378935" cy="537611"/>
          </a:xfrm>
        </p:spPr>
        <p:txBody>
          <a:bodyPr>
            <a:normAutofit/>
          </a:bodyPr>
          <a:lstStyle/>
          <a:p>
            <a:r>
              <a:rPr lang="en-US"/>
              <a:t>RESTORATIVE DISCIPLINE</a:t>
            </a:r>
          </a:p>
        </p:txBody>
      </p:sp>
      <p:pic>
        <p:nvPicPr>
          <p:cNvPr id="12" name="Content Placeholder 11">
            <a:extLst>
              <a:ext uri="{FF2B5EF4-FFF2-40B4-BE49-F238E27FC236}">
                <a16:creationId xmlns:a16="http://schemas.microsoft.com/office/drawing/2014/main" id="{DE01468A-DF82-4CA3-B9B8-BFA29D5DDD13}"/>
              </a:ext>
            </a:extLst>
          </p:cNvPr>
          <p:cNvPicPr>
            <a:picLocks noGrp="1" noChangeAspect="1"/>
          </p:cNvPicPr>
          <p:nvPr>
            <p:ph sz="quarter" idx="4"/>
          </p:nvPr>
        </p:nvPicPr>
        <p:blipFill>
          <a:blip r:embed="rId7">
            <a:extLst>
              <a:ext uri="{837473B0-CC2E-450A-ABE3-18F120FF3D39}">
                <a1611:picAttrSrcUrl xmlns:a1611="http://schemas.microsoft.com/office/drawing/2016/11/main" r:id="rId8"/>
              </a:ext>
            </a:extLst>
          </a:blip>
          <a:srcRect t="20099" b="20099"/>
          <a:stretch/>
        </p:blipFill>
        <p:spPr>
          <a:xfrm>
            <a:off x="7003770" y="1688142"/>
            <a:ext cx="4198767" cy="3347932"/>
          </a:xfrm>
        </p:spPr>
      </p:pic>
      <p:sp>
        <p:nvSpPr>
          <p:cNvPr id="13" name="TextBox 12">
            <a:extLst>
              <a:ext uri="{FF2B5EF4-FFF2-40B4-BE49-F238E27FC236}">
                <a16:creationId xmlns:a16="http://schemas.microsoft.com/office/drawing/2014/main" id="{5F27BF79-BFDB-46E2-ABDE-5490703C2FBC}"/>
              </a:ext>
            </a:extLst>
          </p:cNvPr>
          <p:cNvSpPr txBox="1"/>
          <p:nvPr/>
        </p:nvSpPr>
        <p:spPr>
          <a:xfrm>
            <a:off x="274544" y="1150531"/>
            <a:ext cx="714921" cy="4323620"/>
          </a:xfrm>
          <a:prstGeom prst="rect">
            <a:avLst/>
          </a:prstGeom>
          <a:noFill/>
        </p:spPr>
        <p:txBody>
          <a:bodyPr wrap="square" rtlCol="0">
            <a:spAutoFit/>
          </a:bodyPr>
          <a:lstStyle/>
          <a:p>
            <a:r>
              <a:rPr lang="en-US" sz="5499" b="1">
                <a:solidFill>
                  <a:srgbClr val="FFC000"/>
                </a:solidFill>
              </a:rPr>
              <a:t>RULES</a:t>
            </a:r>
          </a:p>
        </p:txBody>
      </p:sp>
      <p:sp>
        <p:nvSpPr>
          <p:cNvPr id="14" name="TextBox 13">
            <a:extLst>
              <a:ext uri="{FF2B5EF4-FFF2-40B4-BE49-F238E27FC236}">
                <a16:creationId xmlns:a16="http://schemas.microsoft.com/office/drawing/2014/main" id="{57EFBBF2-73BB-4F32-89AF-BB58F0FEBA9C}"/>
              </a:ext>
            </a:extLst>
          </p:cNvPr>
          <p:cNvSpPr txBox="1"/>
          <p:nvPr/>
        </p:nvSpPr>
        <p:spPr>
          <a:xfrm>
            <a:off x="11342953" y="1419336"/>
            <a:ext cx="820403" cy="3477362"/>
          </a:xfrm>
          <a:prstGeom prst="rect">
            <a:avLst/>
          </a:prstGeom>
          <a:noFill/>
        </p:spPr>
        <p:txBody>
          <a:bodyPr wrap="square" rtlCol="0">
            <a:spAutoFit/>
          </a:bodyPr>
          <a:lstStyle/>
          <a:p>
            <a:pPr algn="ctr"/>
            <a:r>
              <a:rPr lang="en-US" sz="5499" b="1">
                <a:solidFill>
                  <a:srgbClr val="FFC000"/>
                </a:solidFill>
              </a:rPr>
              <a:t>HARM</a:t>
            </a:r>
          </a:p>
        </p:txBody>
      </p:sp>
      <p:cxnSp>
        <p:nvCxnSpPr>
          <p:cNvPr id="3" name="Straight Connector 2">
            <a:extLst>
              <a:ext uri="{FF2B5EF4-FFF2-40B4-BE49-F238E27FC236}">
                <a16:creationId xmlns:a16="http://schemas.microsoft.com/office/drawing/2014/main" id="{2315B766-E478-494E-AD9F-243A698E0217}"/>
              </a:ext>
            </a:extLst>
          </p:cNvPr>
          <p:cNvCxnSpPr/>
          <p:nvPr/>
        </p:nvCxnSpPr>
        <p:spPr>
          <a:xfrm>
            <a:off x="6481624" y="1325219"/>
            <a:ext cx="0" cy="4322831"/>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FAF63161-49B6-4A16-9978-615B73EDF063}"/>
              </a:ext>
            </a:extLst>
          </p:cNvPr>
          <p:cNvSpPr txBox="1"/>
          <p:nvPr/>
        </p:nvSpPr>
        <p:spPr>
          <a:xfrm>
            <a:off x="3905373" y="6182525"/>
            <a:ext cx="4381255" cy="297454"/>
          </a:xfrm>
          <a:prstGeom prst="rect">
            <a:avLst/>
          </a:prstGeom>
          <a:noFill/>
        </p:spPr>
        <p:txBody>
          <a:bodyPr wrap="square" rtlCol="0">
            <a:spAutoFit/>
          </a:bodyPr>
          <a:lstStyle/>
          <a:p>
            <a:r>
              <a:rPr lang="en-US" sz="1333">
                <a:latin typeface="+mj-lt"/>
                <a:ea typeface="Calibri" panose="020F0502020204030204" pitchFamily="34" charset="0"/>
              </a:rPr>
              <a:t>© 2022, Center for Dispute Resolution, Maryland Carey Law</a:t>
            </a:r>
          </a:p>
        </p:txBody>
      </p:sp>
      <p:pic>
        <p:nvPicPr>
          <p:cNvPr id="6" name="Audio 5">
            <a:hlinkClick r:id="" action="ppaction://media"/>
            <a:extLst>
              <a:ext uri="{FF2B5EF4-FFF2-40B4-BE49-F238E27FC236}">
                <a16:creationId xmlns:a16="http://schemas.microsoft.com/office/drawing/2014/main" id="{1F6BF837-2FB7-479C-A366-DC583B03549E}"/>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888109244"/>
      </p:ext>
    </p:extLst>
  </p:cSld>
  <p:clrMapOvr>
    <a:masterClrMapping/>
  </p:clrMapOvr>
  <mc:AlternateContent xmlns:mc="http://schemas.openxmlformats.org/markup-compatibility/2006">
    <mc:Choice xmlns:p14="http://schemas.microsoft.com/office/powerpoint/2010/main" Requires="p14">
      <p:transition spd="slow" p14:dur="2000" advTm="34612"/>
    </mc:Choice>
    <mc:Fallback>
      <p:transition spd="slow" advTm="346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6"/>
                </p:tgtEl>
              </p:cMediaNode>
            </p:audio>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72" y="764791"/>
            <a:ext cx="9933229" cy="761803"/>
          </a:xfrm>
        </p:spPr>
        <p:txBody>
          <a:bodyPr>
            <a:normAutofit/>
          </a:bodyPr>
          <a:lstStyle/>
          <a:p>
            <a:pPr>
              <a:defRPr/>
            </a:pPr>
            <a:r>
              <a:rPr lang="en-US"/>
              <a:t>We do this from a Foundation of Respect</a:t>
            </a:r>
          </a:p>
        </p:txBody>
      </p:sp>
      <p:sp>
        <p:nvSpPr>
          <p:cNvPr id="11266" name="Content Placeholder 3"/>
          <p:cNvSpPr>
            <a:spLocks noGrp="1"/>
          </p:cNvSpPr>
          <p:nvPr>
            <p:ph idx="1"/>
          </p:nvPr>
        </p:nvSpPr>
        <p:spPr>
          <a:xfrm>
            <a:off x="839573" y="1760326"/>
            <a:ext cx="10821097" cy="4019409"/>
          </a:xfrm>
        </p:spPr>
        <p:txBody>
          <a:bodyPr vert="horz" wrap="square" lIns="91416" tIns="45708" rIns="91416" bIns="45708" rtlCol="0" anchor="t">
            <a:spAutoFit/>
          </a:bodyPr>
          <a:lstStyle/>
          <a:p>
            <a:pPr>
              <a:buFont typeface="Wingdings 3" pitchFamily="18" charset="2"/>
              <a:buNone/>
            </a:pPr>
            <a:r>
              <a:rPr lang="en-US" sz="3999" i="1">
                <a:solidFill>
                  <a:srgbClr val="7030A0"/>
                </a:solidFill>
                <a:latin typeface="Arial Black"/>
              </a:rPr>
              <a:t>Restorative Justice is respect.  </a:t>
            </a:r>
            <a:endParaRPr lang="en-US">
              <a:solidFill>
                <a:srgbClr val="7030A0"/>
              </a:solidFill>
            </a:endParaRPr>
          </a:p>
          <a:p>
            <a:pPr>
              <a:buFont typeface="Wingdings 3" pitchFamily="18" charset="2"/>
              <a:buNone/>
            </a:pPr>
            <a:r>
              <a:rPr lang="en-US"/>
              <a:t>Respect for all, even those who are different from us; even those who seem to be our enemies. Respect reminds us of our interconnectedness, but also of our differences.  </a:t>
            </a:r>
            <a:endParaRPr lang="en-US">
              <a:cs typeface="Calibri"/>
            </a:endParaRPr>
          </a:p>
          <a:p>
            <a:pPr>
              <a:buFont typeface="Wingdings 3" pitchFamily="18" charset="2"/>
              <a:buNone/>
            </a:pPr>
            <a:r>
              <a:rPr lang="en-US"/>
              <a:t>Respect insists we balance concerns for all parties. </a:t>
            </a:r>
            <a:endParaRPr lang="en-US">
              <a:cs typeface="Calibri"/>
            </a:endParaRPr>
          </a:p>
          <a:p>
            <a:pPr>
              <a:buFont typeface="Wingdings 3" pitchFamily="18" charset="2"/>
              <a:buNone/>
            </a:pPr>
            <a:r>
              <a:rPr lang="en-US"/>
              <a:t>If we pursue justice as respect, we will do justice restoratively.</a:t>
            </a:r>
            <a:endParaRPr lang="en-US">
              <a:cs typeface="Calibri"/>
            </a:endParaRPr>
          </a:p>
          <a:p>
            <a:pPr algn="r">
              <a:buFont typeface="Wingdings 3" pitchFamily="18" charset="2"/>
              <a:buNone/>
            </a:pPr>
            <a:endParaRPr lang="en-US" sz="1600"/>
          </a:p>
          <a:p>
            <a:pPr algn="r">
              <a:buFont typeface="Wingdings 3" pitchFamily="18" charset="2"/>
              <a:buNone/>
            </a:pPr>
            <a:endParaRPr lang="en-US" sz="1600"/>
          </a:p>
          <a:p>
            <a:pPr algn="r">
              <a:buFont typeface="Wingdings 3" pitchFamily="18" charset="2"/>
              <a:buNone/>
            </a:pPr>
            <a:r>
              <a:rPr lang="en-US" sz="1600"/>
              <a:t>Howard Zehr, </a:t>
            </a:r>
            <a:r>
              <a:rPr lang="en-US" sz="1600" i="1"/>
              <a:t>The Little Book of Restorative Justice</a:t>
            </a:r>
            <a:r>
              <a:rPr lang="en-US" sz="1600"/>
              <a:t>, p.36</a:t>
            </a:r>
            <a:endParaRPr lang="en-US" sz="1600">
              <a:cs typeface="Calibri"/>
            </a:endParaRPr>
          </a:p>
        </p:txBody>
      </p:sp>
      <p:sp>
        <p:nvSpPr>
          <p:cNvPr id="6" name="TextBox 5">
            <a:extLst>
              <a:ext uri="{FF2B5EF4-FFF2-40B4-BE49-F238E27FC236}">
                <a16:creationId xmlns:a16="http://schemas.microsoft.com/office/drawing/2014/main" id="{E79116A9-2892-440C-8EC3-A8392ECC5968}"/>
              </a:ext>
            </a:extLst>
          </p:cNvPr>
          <p:cNvSpPr txBox="1"/>
          <p:nvPr/>
        </p:nvSpPr>
        <p:spPr>
          <a:xfrm>
            <a:off x="3905373" y="6182525"/>
            <a:ext cx="4381255" cy="297454"/>
          </a:xfrm>
          <a:prstGeom prst="rect">
            <a:avLst/>
          </a:prstGeom>
          <a:noFill/>
        </p:spPr>
        <p:txBody>
          <a:bodyPr wrap="square" rtlCol="0">
            <a:spAutoFit/>
          </a:bodyPr>
          <a:lstStyle/>
          <a:p>
            <a:r>
              <a:rPr lang="en-US" sz="1333">
                <a:latin typeface="+mj-lt"/>
                <a:ea typeface="Calibri" panose="020F0502020204030204" pitchFamily="34" charset="0"/>
              </a:rPr>
              <a:t>© 2022, Center for Dispute Resolution, Maryland Carey Law</a:t>
            </a:r>
          </a:p>
        </p:txBody>
      </p:sp>
      <p:pic>
        <p:nvPicPr>
          <p:cNvPr id="4" name="Audio 3">
            <a:hlinkClick r:id="" action="ppaction://media"/>
            <a:extLst>
              <a:ext uri="{FF2B5EF4-FFF2-40B4-BE49-F238E27FC236}">
                <a16:creationId xmlns:a16="http://schemas.microsoft.com/office/drawing/2014/main" id="{AC2001EB-8A59-44ED-B57B-5500039DC6E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1029691"/>
      </p:ext>
    </p:extLst>
  </p:cSld>
  <p:clrMapOvr>
    <a:masterClrMapping/>
  </p:clrMapOvr>
  <mc:AlternateContent xmlns:mc="http://schemas.openxmlformats.org/markup-compatibility/2006">
    <mc:Choice xmlns:p14="http://schemas.microsoft.com/office/powerpoint/2010/main" Requires="p14">
      <p:transition spd="med" p14:dur="700" advTm="27270">
        <p:fade/>
      </p:transition>
    </mc:Choice>
    <mc:Fallback>
      <p:transition spd="med" advTm="272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266">
                                            <p:txEl>
                                              <p:pRg st="0" end="0"/>
                                            </p:txEl>
                                          </p:spTgt>
                                        </p:tgtEl>
                                        <p:attrNameLst>
                                          <p:attrName>style.visibility</p:attrName>
                                        </p:attrNameLst>
                                      </p:cBhvr>
                                      <p:to>
                                        <p:strVal val="visible"/>
                                      </p:to>
                                    </p:set>
                                    <p:animEffect transition="in" filter="fade">
                                      <p:cBhvr>
                                        <p:cTn id="11" dur="500"/>
                                        <p:tgtEl>
                                          <p:spTgt spid="1126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266">
                                            <p:txEl>
                                              <p:pRg st="1" end="1"/>
                                            </p:txEl>
                                          </p:spTgt>
                                        </p:tgtEl>
                                        <p:attrNameLst>
                                          <p:attrName>style.visibility</p:attrName>
                                        </p:attrNameLst>
                                      </p:cBhvr>
                                      <p:to>
                                        <p:strVal val="visible"/>
                                      </p:to>
                                    </p:set>
                                    <p:animEffect transition="in" filter="fade">
                                      <p:cBhvr>
                                        <p:cTn id="16" dur="500"/>
                                        <p:tgtEl>
                                          <p:spTgt spid="1126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266">
                                            <p:txEl>
                                              <p:pRg st="2" end="2"/>
                                            </p:txEl>
                                          </p:spTgt>
                                        </p:tgtEl>
                                        <p:attrNameLst>
                                          <p:attrName>style.visibility</p:attrName>
                                        </p:attrNameLst>
                                      </p:cBhvr>
                                      <p:to>
                                        <p:strVal val="visible"/>
                                      </p:to>
                                    </p:set>
                                    <p:animEffect transition="in" filter="fade">
                                      <p:cBhvr>
                                        <p:cTn id="21" dur="500"/>
                                        <p:tgtEl>
                                          <p:spTgt spid="1126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266">
                                            <p:txEl>
                                              <p:pRg st="3" end="3"/>
                                            </p:txEl>
                                          </p:spTgt>
                                        </p:tgtEl>
                                        <p:attrNameLst>
                                          <p:attrName>style.visibility</p:attrName>
                                        </p:attrNameLst>
                                      </p:cBhvr>
                                      <p:to>
                                        <p:strVal val="visible"/>
                                      </p:to>
                                    </p:set>
                                    <p:animEffect transition="in" filter="fade">
                                      <p:cBhvr>
                                        <p:cTn id="26" dur="500"/>
                                        <p:tgtEl>
                                          <p:spTgt spid="1126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727" y="251709"/>
            <a:ext cx="10033736" cy="877718"/>
          </a:xfrm>
        </p:spPr>
        <p:txBody>
          <a:bodyPr>
            <a:normAutofit fontScale="90000"/>
          </a:bodyPr>
          <a:lstStyle/>
          <a:p>
            <a:r>
              <a:rPr lang="en-US"/>
              <a:t>Balanced and Restorative Justice (BARJ) Triangle</a:t>
            </a:r>
          </a:p>
        </p:txBody>
      </p:sp>
      <p:sp>
        <p:nvSpPr>
          <p:cNvPr id="5" name="Isosceles Triangle 4"/>
          <p:cNvSpPr/>
          <p:nvPr/>
        </p:nvSpPr>
        <p:spPr>
          <a:xfrm>
            <a:off x="2814309" y="1808573"/>
            <a:ext cx="6019800" cy="3647099"/>
          </a:xfrm>
          <a:prstGeom prst="triangle">
            <a:avLst>
              <a:gd name="adj" fmla="val 50000"/>
            </a:avLst>
          </a:prstGeom>
          <a:solidFill>
            <a:schemeClr val="bg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latin typeface="Calibri" panose="020F0502020204030204"/>
            </a:endParaRPr>
          </a:p>
        </p:txBody>
      </p:sp>
      <p:sp>
        <p:nvSpPr>
          <p:cNvPr id="6" name="TextBox 5"/>
          <p:cNvSpPr txBox="1"/>
          <p:nvPr/>
        </p:nvSpPr>
        <p:spPr>
          <a:xfrm>
            <a:off x="1177198" y="4934657"/>
            <a:ext cx="1706879" cy="523220"/>
          </a:xfrm>
          <a:prstGeom prst="rect">
            <a:avLst/>
          </a:prstGeom>
          <a:noFill/>
        </p:spPr>
        <p:txBody>
          <a:bodyPr wrap="square" rtlCol="0">
            <a:spAutoFit/>
          </a:bodyPr>
          <a:lstStyle/>
          <a:p>
            <a:pPr defTabSz="609585"/>
            <a:r>
              <a:rPr lang="en-US" sz="2800">
                <a:solidFill>
                  <a:srgbClr val="FF0000"/>
                </a:solidFill>
                <a:latin typeface="Calibri" panose="020F0502020204030204"/>
              </a:rPr>
              <a:t>Affected</a:t>
            </a:r>
          </a:p>
        </p:txBody>
      </p:sp>
      <p:sp>
        <p:nvSpPr>
          <p:cNvPr id="7" name="TextBox 6"/>
          <p:cNvSpPr txBox="1"/>
          <p:nvPr/>
        </p:nvSpPr>
        <p:spPr>
          <a:xfrm>
            <a:off x="8889664" y="4935513"/>
            <a:ext cx="2195959" cy="523220"/>
          </a:xfrm>
          <a:prstGeom prst="rect">
            <a:avLst/>
          </a:prstGeom>
          <a:noFill/>
        </p:spPr>
        <p:txBody>
          <a:bodyPr wrap="square" rtlCol="0">
            <a:spAutoFit/>
          </a:bodyPr>
          <a:lstStyle/>
          <a:p>
            <a:pPr defTabSz="609585"/>
            <a:r>
              <a:rPr lang="en-US" sz="2800">
                <a:solidFill>
                  <a:srgbClr val="FF0000"/>
                </a:solidFill>
                <a:latin typeface="Calibri" panose="020F0502020204030204"/>
              </a:rPr>
              <a:t>Responsible</a:t>
            </a:r>
          </a:p>
        </p:txBody>
      </p:sp>
      <p:sp>
        <p:nvSpPr>
          <p:cNvPr id="9" name="TextBox 8"/>
          <p:cNvSpPr txBox="1"/>
          <p:nvPr/>
        </p:nvSpPr>
        <p:spPr>
          <a:xfrm>
            <a:off x="4849792" y="1548070"/>
            <a:ext cx="1945879" cy="523220"/>
          </a:xfrm>
          <a:prstGeom prst="rect">
            <a:avLst/>
          </a:prstGeom>
          <a:noFill/>
        </p:spPr>
        <p:txBody>
          <a:bodyPr wrap="square" rtlCol="0">
            <a:spAutoFit/>
          </a:bodyPr>
          <a:lstStyle/>
          <a:p>
            <a:pPr defTabSz="609585"/>
            <a:r>
              <a:rPr lang="en-US" sz="2800">
                <a:solidFill>
                  <a:srgbClr val="FF0000"/>
                </a:solidFill>
                <a:latin typeface="Calibri" panose="020F0502020204030204"/>
              </a:rPr>
              <a:t>Community</a:t>
            </a:r>
          </a:p>
        </p:txBody>
      </p:sp>
      <p:sp>
        <p:nvSpPr>
          <p:cNvPr id="14" name="TextBox 13"/>
          <p:cNvSpPr txBox="1"/>
          <p:nvPr/>
        </p:nvSpPr>
        <p:spPr>
          <a:xfrm>
            <a:off x="1397292" y="1014155"/>
            <a:ext cx="9549315" cy="338554"/>
          </a:xfrm>
          <a:prstGeom prst="rect">
            <a:avLst/>
          </a:prstGeom>
          <a:noFill/>
        </p:spPr>
        <p:txBody>
          <a:bodyPr wrap="square" rtlCol="0">
            <a:spAutoFit/>
          </a:bodyPr>
          <a:lstStyle/>
          <a:p>
            <a:pPr defTabSz="609585"/>
            <a:r>
              <a:rPr lang="en-US" sz="1600">
                <a:solidFill>
                  <a:prstClr val="black"/>
                </a:solidFill>
                <a:latin typeface="Calibri" panose="020F0502020204030204"/>
              </a:rPr>
              <a:t>Based on design by US Dept. of Justice, Office of Juvenile Justice and Delinquency Prevention Division (OJJDPD)</a:t>
            </a:r>
          </a:p>
        </p:txBody>
      </p:sp>
      <p:sp>
        <p:nvSpPr>
          <p:cNvPr id="15" name="TextBox 14">
            <a:extLst>
              <a:ext uri="{FF2B5EF4-FFF2-40B4-BE49-F238E27FC236}">
                <a16:creationId xmlns:a16="http://schemas.microsoft.com/office/drawing/2014/main" id="{B3F22F52-2ED1-42D9-8332-29E9D8EFFE8B}"/>
              </a:ext>
            </a:extLst>
          </p:cNvPr>
          <p:cNvSpPr txBox="1"/>
          <p:nvPr/>
        </p:nvSpPr>
        <p:spPr>
          <a:xfrm>
            <a:off x="3905373" y="6182525"/>
            <a:ext cx="4381255" cy="297454"/>
          </a:xfrm>
          <a:prstGeom prst="rect">
            <a:avLst/>
          </a:prstGeom>
          <a:noFill/>
        </p:spPr>
        <p:txBody>
          <a:bodyPr wrap="square" rtlCol="0">
            <a:spAutoFit/>
          </a:bodyPr>
          <a:lstStyle/>
          <a:p>
            <a:pPr defTabSz="609585"/>
            <a:r>
              <a:rPr lang="en-US" sz="1333">
                <a:solidFill>
                  <a:prstClr val="black"/>
                </a:solidFill>
                <a:latin typeface="Calibri Light" panose="020F0302020204030204"/>
                <a:ea typeface="Calibri" panose="020F0502020204030204" pitchFamily="34" charset="0"/>
              </a:rPr>
              <a:t>© 2022, Center for Dispute Resolution, Maryland Carey Law</a:t>
            </a:r>
          </a:p>
        </p:txBody>
      </p:sp>
      <p:pic>
        <p:nvPicPr>
          <p:cNvPr id="4" name="Audio 3">
            <a:hlinkClick r:id="" action="ppaction://media"/>
            <a:extLst>
              <a:ext uri="{FF2B5EF4-FFF2-40B4-BE49-F238E27FC236}">
                <a16:creationId xmlns:a16="http://schemas.microsoft.com/office/drawing/2014/main" id="{D0912B94-31F0-4AF8-8D29-6A6689638C6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56206711"/>
      </p:ext>
    </p:extLst>
  </p:cSld>
  <p:clrMapOvr>
    <a:masterClrMapping/>
  </p:clrMapOvr>
  <mc:AlternateContent xmlns:mc="http://schemas.openxmlformats.org/markup-compatibility/2006">
    <mc:Choice xmlns:p14="http://schemas.microsoft.com/office/powerpoint/2010/main" Requires="p14">
      <p:transition spd="med" p14:dur="700" advTm="22353">
        <p:fade/>
      </p:transition>
    </mc:Choice>
    <mc:Fallback>
      <p:transition spd="med" advTm="223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1" nodeType="clickEffect">
                                  <p:stCondLst>
                                    <p:cond delay="0"/>
                                  </p:stCondLst>
                                  <p:childTnLst>
                                    <p:animScale>
                                      <p:cBhvr>
                                        <p:cTn id="19" dur="2000" fill="hold"/>
                                        <p:tgtEl>
                                          <p:spTgt spid="6"/>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1" nodeType="clickEffect">
                                  <p:stCondLst>
                                    <p:cond delay="0"/>
                                  </p:stCondLst>
                                  <p:childTnLst>
                                    <p:animScale>
                                      <p:cBhvr>
                                        <p:cTn id="28" dur="2000" fill="hold"/>
                                        <p:tgtEl>
                                          <p:spTgt spid="7"/>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1" nodeType="clickEffect">
                                  <p:stCondLst>
                                    <p:cond delay="0"/>
                                  </p:stCondLst>
                                  <p:childTnLst>
                                    <p:animScale>
                                      <p:cBhvr>
                                        <p:cTn id="37"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8" fill="hold" display="0">
                  <p:stCondLst>
                    <p:cond delay="indefinite"/>
                  </p:stCondLst>
                  <p:endCondLst>
                    <p:cond evt="onStopAudio" delay="0">
                      <p:tgtEl>
                        <p:sldTgt/>
                      </p:tgtEl>
                    </p:cond>
                  </p:endCondLst>
                </p:cTn>
                <p:tgtEl>
                  <p:spTgt spid="4"/>
                </p:tgtEl>
              </p:cMediaNode>
            </p:audio>
          </p:childTnLst>
        </p:cTn>
      </p:par>
    </p:tnLst>
    <p:bldLst>
      <p:bldP spid="5" grpId="0" animBg="1"/>
      <p:bldP spid="6" grpId="0"/>
      <p:bldP spid="6" grpId="1"/>
      <p:bldP spid="7" grpId="0"/>
      <p:bldP spid="7" grpId="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B2A5-0549-4AEF-9D8F-D50C8768F67C}"/>
              </a:ext>
            </a:extLst>
          </p:cNvPr>
          <p:cNvSpPr>
            <a:spLocks noGrp="1"/>
          </p:cNvSpPr>
          <p:nvPr>
            <p:ph type="title"/>
          </p:nvPr>
        </p:nvSpPr>
        <p:spPr>
          <a:xfrm>
            <a:off x="838200" y="787179"/>
            <a:ext cx="9426677" cy="798546"/>
          </a:xfrm>
        </p:spPr>
        <p:txBody>
          <a:bodyPr>
            <a:normAutofit/>
          </a:bodyPr>
          <a:lstStyle/>
          <a:p>
            <a:r>
              <a:rPr lang="en-US"/>
              <a:t>The 3 Stages of Restorative Interventions</a:t>
            </a:r>
          </a:p>
        </p:txBody>
      </p:sp>
      <p:sp>
        <p:nvSpPr>
          <p:cNvPr id="3" name="Content Placeholder 2">
            <a:extLst>
              <a:ext uri="{FF2B5EF4-FFF2-40B4-BE49-F238E27FC236}">
                <a16:creationId xmlns:a16="http://schemas.microsoft.com/office/drawing/2014/main" id="{12A63C47-6A24-4FEB-88EC-5C7F6C3CEE52}"/>
              </a:ext>
            </a:extLst>
          </p:cNvPr>
          <p:cNvSpPr>
            <a:spLocks noGrp="1"/>
          </p:cNvSpPr>
          <p:nvPr>
            <p:ph idx="1"/>
          </p:nvPr>
        </p:nvSpPr>
        <p:spPr>
          <a:xfrm>
            <a:off x="838200" y="1876508"/>
            <a:ext cx="10515600" cy="4001556"/>
          </a:xfrm>
        </p:spPr>
        <p:txBody>
          <a:bodyPr vert="horz" lIns="91440" tIns="45720" rIns="91440" bIns="45720" rtlCol="0" anchor="t">
            <a:normAutofit/>
          </a:bodyPr>
          <a:lstStyle/>
          <a:p>
            <a:pPr marL="227965" indent="-227965"/>
            <a:r>
              <a:rPr lang="en-US"/>
              <a:t>Together, the affected and responsible parties (often with members of the community who have been affected) meet face-to-face in circle. </a:t>
            </a:r>
          </a:p>
          <a:p>
            <a:pPr marL="227965" indent="-227965"/>
            <a:r>
              <a:rPr lang="en-US"/>
              <a:t>Sitting together, participants work through a three-stage process, with each stage defined by the following three questions.</a:t>
            </a:r>
            <a:endParaRPr lang="en-US">
              <a:cs typeface="Calibri" panose="020F0502020204030204"/>
            </a:endParaRPr>
          </a:p>
          <a:p>
            <a:pPr marL="685165" lvl="1" indent="-227965"/>
            <a:r>
              <a:rPr lang="en-US" b="1"/>
              <a:t>What happened?</a:t>
            </a:r>
            <a:endParaRPr lang="en-US" b="1">
              <a:cs typeface="Calibri"/>
            </a:endParaRPr>
          </a:p>
          <a:p>
            <a:pPr marL="685165" lvl="1" indent="-227965"/>
            <a:endParaRPr lang="en-US" sz="800">
              <a:cs typeface="Calibri" panose="020F0502020204030204"/>
            </a:endParaRPr>
          </a:p>
          <a:p>
            <a:pPr marL="685165" lvl="1" indent="-227965"/>
            <a:r>
              <a:rPr lang="en-US" b="1"/>
              <a:t>Who has been affected and how?</a:t>
            </a:r>
            <a:endParaRPr lang="en-US" b="1">
              <a:cs typeface="Calibri"/>
            </a:endParaRPr>
          </a:p>
          <a:p>
            <a:pPr marL="685165" lvl="1" indent="-227965"/>
            <a:endParaRPr lang="en-US" sz="800">
              <a:cs typeface="Calibri" panose="020F0502020204030204"/>
            </a:endParaRPr>
          </a:p>
          <a:p>
            <a:pPr marL="685165" lvl="1" indent="-227965"/>
            <a:r>
              <a:rPr lang="en-US" b="1"/>
              <a:t>How do we make things right as much as possible?</a:t>
            </a:r>
            <a:endParaRPr lang="en-US" b="1">
              <a:cs typeface="Calibri"/>
            </a:endParaRPr>
          </a:p>
        </p:txBody>
      </p:sp>
      <p:sp>
        <p:nvSpPr>
          <p:cNvPr id="5" name="TextBox 4">
            <a:extLst>
              <a:ext uri="{FF2B5EF4-FFF2-40B4-BE49-F238E27FC236}">
                <a16:creationId xmlns:a16="http://schemas.microsoft.com/office/drawing/2014/main" id="{326F36B8-4A9A-44DB-ADF5-ADB1B23D4BE1}"/>
              </a:ext>
            </a:extLst>
          </p:cNvPr>
          <p:cNvSpPr txBox="1"/>
          <p:nvPr/>
        </p:nvSpPr>
        <p:spPr>
          <a:xfrm>
            <a:off x="3905373" y="6182525"/>
            <a:ext cx="4381255" cy="297454"/>
          </a:xfrm>
          <a:prstGeom prst="rect">
            <a:avLst/>
          </a:prstGeom>
          <a:noFill/>
        </p:spPr>
        <p:txBody>
          <a:bodyPr wrap="square" rtlCol="0">
            <a:spAutoFit/>
          </a:bodyPr>
          <a:lstStyle/>
          <a:p>
            <a:pPr defTabSz="609585"/>
            <a:r>
              <a:rPr lang="en-US" sz="1333">
                <a:solidFill>
                  <a:prstClr val="black"/>
                </a:solidFill>
                <a:latin typeface="Calibri Light" panose="020F0302020204030204"/>
                <a:ea typeface="Calibri" panose="020F0502020204030204" pitchFamily="34" charset="0"/>
              </a:rPr>
              <a:t>© 2022, Center for Dispute Resolution, Maryland Carey Law</a:t>
            </a:r>
          </a:p>
        </p:txBody>
      </p:sp>
      <p:pic>
        <p:nvPicPr>
          <p:cNvPr id="6" name="Audio 5">
            <a:hlinkClick r:id="" action="ppaction://media"/>
            <a:extLst>
              <a:ext uri="{FF2B5EF4-FFF2-40B4-BE49-F238E27FC236}">
                <a16:creationId xmlns:a16="http://schemas.microsoft.com/office/drawing/2014/main" id="{7D4E6E2C-FDBD-4454-9A33-13A3AD4A018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470000924"/>
      </p:ext>
    </p:extLst>
  </p:cSld>
  <p:clrMapOvr>
    <a:masterClrMapping/>
  </p:clrMapOvr>
  <mc:AlternateContent xmlns:mc="http://schemas.openxmlformats.org/markup-compatibility/2006">
    <mc:Choice xmlns:p14="http://schemas.microsoft.com/office/powerpoint/2010/main" Requires="p14">
      <p:transition spd="slow" p14:dur="2000" advTm="53605"/>
    </mc:Choice>
    <mc:Fallback>
      <p:transition spd="slow" advTm="536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anim calcmode="lin" valueType="num">
                                      <p:cBhvr>
                                        <p:cTn id="2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5639-D616-45B9-9976-988446AE52AA}"/>
              </a:ext>
            </a:extLst>
          </p:cNvPr>
          <p:cNvSpPr>
            <a:spLocks noGrp="1"/>
          </p:cNvSpPr>
          <p:nvPr>
            <p:ph type="title"/>
          </p:nvPr>
        </p:nvSpPr>
        <p:spPr>
          <a:xfrm>
            <a:off x="4965430" y="629266"/>
            <a:ext cx="6586491" cy="1676603"/>
          </a:xfrm>
        </p:spPr>
        <p:txBody>
          <a:bodyPr>
            <a:normAutofit fontScale="90000"/>
          </a:bodyPr>
          <a:lstStyle/>
          <a:p>
            <a:r>
              <a:rPr lang="en-US" sz="3800"/>
              <a:t>Follow your Teacher’s Instructions for Completing the Restorative Approaches Study Guide</a:t>
            </a:r>
          </a:p>
        </p:txBody>
      </p:sp>
      <p:sp>
        <p:nvSpPr>
          <p:cNvPr id="3" name="Content Placeholder 2">
            <a:extLst>
              <a:ext uri="{FF2B5EF4-FFF2-40B4-BE49-F238E27FC236}">
                <a16:creationId xmlns:a16="http://schemas.microsoft.com/office/drawing/2014/main" id="{39789A57-887F-4923-A442-6A2E31B9005C}"/>
              </a:ext>
            </a:extLst>
          </p:cNvPr>
          <p:cNvSpPr>
            <a:spLocks noGrp="1"/>
          </p:cNvSpPr>
          <p:nvPr>
            <p:ph idx="1"/>
          </p:nvPr>
        </p:nvSpPr>
        <p:spPr>
          <a:xfrm>
            <a:off x="4965431" y="3139126"/>
            <a:ext cx="6586489" cy="3084693"/>
          </a:xfrm>
        </p:spPr>
        <p:txBody>
          <a:bodyPr vert="horz" lIns="91440" tIns="45720" rIns="91440" bIns="45720" rtlCol="0" anchor="t">
            <a:normAutofit/>
          </a:bodyPr>
          <a:lstStyle/>
          <a:p>
            <a:pPr marL="0" indent="0">
              <a:buNone/>
            </a:pPr>
            <a:r>
              <a:rPr lang="en-US" sz="2400"/>
              <a:t>Once you have all the blank spaces filled in on your study guide, let’s look together at the preferred answers revealed on the next two slides!</a:t>
            </a:r>
          </a:p>
        </p:txBody>
      </p:sp>
      <p:pic>
        <p:nvPicPr>
          <p:cNvPr id="5" name="Picture 4" descr="A person writing on a piece of paper&#10;&#10;Description automatically generated with medium confidence">
            <a:extLst>
              <a:ext uri="{FF2B5EF4-FFF2-40B4-BE49-F238E27FC236}">
                <a16:creationId xmlns:a16="http://schemas.microsoft.com/office/drawing/2014/main" id="{DA0E89AB-71B5-45B4-B812-FC6AB2C308F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221" r="23829"/>
          <a:stretch/>
        </p:blipFill>
        <p:spPr>
          <a:xfrm>
            <a:off x="20" y="10"/>
            <a:ext cx="4635571" cy="6857990"/>
          </a:xfrm>
          <a:prstGeom prst="rect">
            <a:avLst/>
          </a:prstGeom>
          <a:effectLst/>
        </p:spPr>
      </p:pic>
      <p:sp>
        <p:nvSpPr>
          <p:cNvPr id="6" name="TextBox 5">
            <a:extLst>
              <a:ext uri="{FF2B5EF4-FFF2-40B4-BE49-F238E27FC236}">
                <a16:creationId xmlns:a16="http://schemas.microsoft.com/office/drawing/2014/main" id="{1C2CF5C9-3640-48FD-BE07-24D2B6A950F1}"/>
              </a:ext>
            </a:extLst>
          </p:cNvPr>
          <p:cNvSpPr txBox="1"/>
          <p:nvPr/>
        </p:nvSpPr>
        <p:spPr>
          <a:xfrm>
            <a:off x="2448775"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manoftheword.com/tag/wri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0302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0A0A39-031D-45BF-8193-40BF5FEC70BA}"/>
              </a:ext>
            </a:extLst>
          </p:cNvPr>
          <p:cNvSpPr>
            <a:spLocks noGrp="1"/>
          </p:cNvSpPr>
          <p:nvPr>
            <p:ph sz="half" idx="4294967295"/>
          </p:nvPr>
        </p:nvSpPr>
        <p:spPr>
          <a:xfrm>
            <a:off x="954204" y="2676694"/>
            <a:ext cx="4579993" cy="1125538"/>
          </a:xfrm>
        </p:spPr>
        <p:txBody>
          <a:bodyPr>
            <a:normAutofit lnSpcReduction="10000"/>
          </a:bodyPr>
          <a:lstStyle/>
          <a:p>
            <a:pPr marL="0" indent="0">
              <a:buNone/>
            </a:pPr>
            <a:r>
              <a:rPr lang="en-US"/>
              <a:t>Traditional discipline asks “What ________ was broken?” </a:t>
            </a:r>
          </a:p>
        </p:txBody>
      </p:sp>
      <p:sp>
        <p:nvSpPr>
          <p:cNvPr id="6" name="Content Placeholder 5">
            <a:extLst>
              <a:ext uri="{FF2B5EF4-FFF2-40B4-BE49-F238E27FC236}">
                <a16:creationId xmlns:a16="http://schemas.microsoft.com/office/drawing/2014/main" id="{06D9B217-D025-48B8-873A-8E17E30A8025}"/>
              </a:ext>
            </a:extLst>
          </p:cNvPr>
          <p:cNvSpPr>
            <a:spLocks noGrp="1"/>
          </p:cNvSpPr>
          <p:nvPr>
            <p:ph sz="quarter" idx="4294967295"/>
          </p:nvPr>
        </p:nvSpPr>
        <p:spPr>
          <a:xfrm>
            <a:off x="6096000" y="2619444"/>
            <a:ext cx="5183187" cy="1240039"/>
          </a:xfrm>
        </p:spPr>
        <p:txBody>
          <a:bodyPr>
            <a:normAutofit lnSpcReduction="10000"/>
          </a:bodyPr>
          <a:lstStyle/>
          <a:p>
            <a:pPr marL="0" indent="0">
              <a:buNone/>
            </a:pPr>
            <a:r>
              <a:rPr lang="en-US"/>
              <a:t>But restorative approaches ask “What _______________ has resulted from this incident?” </a:t>
            </a:r>
          </a:p>
        </p:txBody>
      </p:sp>
      <p:sp>
        <p:nvSpPr>
          <p:cNvPr id="7" name="TextBox 6">
            <a:extLst>
              <a:ext uri="{FF2B5EF4-FFF2-40B4-BE49-F238E27FC236}">
                <a16:creationId xmlns:a16="http://schemas.microsoft.com/office/drawing/2014/main" id="{B04A5FAB-94DB-4318-85FF-DD11305FD194}"/>
              </a:ext>
            </a:extLst>
          </p:cNvPr>
          <p:cNvSpPr txBox="1"/>
          <p:nvPr/>
        </p:nvSpPr>
        <p:spPr>
          <a:xfrm>
            <a:off x="914400" y="4320454"/>
            <a:ext cx="10515600" cy="523220"/>
          </a:xfrm>
          <a:prstGeom prst="rect">
            <a:avLst/>
          </a:prstGeom>
          <a:noFill/>
        </p:spPr>
        <p:txBody>
          <a:bodyPr wrap="square" rtlCol="0">
            <a:spAutoFit/>
          </a:bodyPr>
          <a:lstStyle/>
          <a:p>
            <a:r>
              <a:rPr lang="en-US" sz="2800"/>
              <a:t>Restorative approaches are based in __ __ __ __ __ __ __</a:t>
            </a:r>
          </a:p>
        </p:txBody>
      </p:sp>
      <p:sp>
        <p:nvSpPr>
          <p:cNvPr id="12" name="TextBox 11">
            <a:extLst>
              <a:ext uri="{FF2B5EF4-FFF2-40B4-BE49-F238E27FC236}">
                <a16:creationId xmlns:a16="http://schemas.microsoft.com/office/drawing/2014/main" id="{6932C798-0F5F-420C-8D59-CE87EBB3D1A9}"/>
              </a:ext>
            </a:extLst>
          </p:cNvPr>
          <p:cNvSpPr txBox="1"/>
          <p:nvPr/>
        </p:nvSpPr>
        <p:spPr>
          <a:xfrm>
            <a:off x="7450371" y="6364135"/>
            <a:ext cx="4196301" cy="276999"/>
          </a:xfrm>
          <a:prstGeom prst="rect">
            <a:avLst/>
          </a:prstGeom>
          <a:noFill/>
        </p:spPr>
        <p:txBody>
          <a:bodyPr wrap="square">
            <a:spAutoFit/>
          </a:bodyPr>
          <a:lstStyle/>
          <a:p>
            <a:pPr marL="0" marR="0">
              <a:spcBef>
                <a:spcPts val="0"/>
              </a:spcBef>
              <a:spcAft>
                <a:spcPts val="0"/>
              </a:spcAft>
            </a:pPr>
            <a:r>
              <a:rPr lang="en-US" sz="1200">
                <a:effectLst/>
                <a:latin typeface="Segoe UI Light" panose="020B0502040204020203" pitchFamily="34" charset="0"/>
                <a:ea typeface="Calibri" panose="020F0502020204030204" pitchFamily="34" charset="0"/>
              </a:rPr>
              <a:t>© 2022, Center for Dispute Resolution, Maryland Carey Law</a:t>
            </a:r>
            <a:endParaRPr lang="en-US" sz="120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69F4C18F-66B4-4145-B3F6-8A712527DCD8}"/>
              </a:ext>
            </a:extLst>
          </p:cNvPr>
          <p:cNvSpPr txBox="1"/>
          <p:nvPr/>
        </p:nvSpPr>
        <p:spPr>
          <a:xfrm>
            <a:off x="2576203" y="1507854"/>
            <a:ext cx="6019179" cy="523220"/>
          </a:xfrm>
          <a:prstGeom prst="rect">
            <a:avLst/>
          </a:prstGeom>
          <a:noFill/>
        </p:spPr>
        <p:txBody>
          <a:bodyPr wrap="square" rtlCol="0">
            <a:spAutoFit/>
          </a:bodyPr>
          <a:lstStyle/>
          <a:p>
            <a:r>
              <a:rPr lang="en-US" sz="2800"/>
              <a:t>_</a:t>
            </a:r>
            <a:r>
              <a:rPr lang="en-US" sz="2800" u="sng"/>
              <a:t>HEALING</a:t>
            </a:r>
            <a:r>
              <a:rPr lang="en-US" sz="2800"/>
              <a:t>____ over __</a:t>
            </a:r>
            <a:r>
              <a:rPr lang="en-US" sz="2800" u="sng"/>
              <a:t>PUNISHMENT</a:t>
            </a:r>
            <a:r>
              <a:rPr lang="en-US" sz="2800"/>
              <a:t>__.</a:t>
            </a:r>
          </a:p>
        </p:txBody>
      </p:sp>
      <p:sp>
        <p:nvSpPr>
          <p:cNvPr id="13" name="TextBox 12">
            <a:extLst>
              <a:ext uri="{FF2B5EF4-FFF2-40B4-BE49-F238E27FC236}">
                <a16:creationId xmlns:a16="http://schemas.microsoft.com/office/drawing/2014/main" id="{BC5E6FD9-22C7-47D2-B76F-F96C1A650055}"/>
              </a:ext>
            </a:extLst>
          </p:cNvPr>
          <p:cNvSpPr txBox="1"/>
          <p:nvPr/>
        </p:nvSpPr>
        <p:spPr>
          <a:xfrm>
            <a:off x="951350" y="1076967"/>
            <a:ext cx="9605218" cy="954107"/>
          </a:xfrm>
          <a:prstGeom prst="rect">
            <a:avLst/>
          </a:prstGeom>
          <a:noFill/>
        </p:spPr>
        <p:txBody>
          <a:bodyPr wrap="square" lIns="91440" tIns="45720" rIns="91440" bIns="45720" anchor="t">
            <a:spAutoFit/>
          </a:bodyPr>
          <a:lstStyle/>
          <a:p>
            <a:r>
              <a:rPr lang="en-US" sz="2800"/>
              <a:t>Restorative approaches are a peaceful conflict resolution process that favors  </a:t>
            </a:r>
          </a:p>
        </p:txBody>
      </p:sp>
      <p:sp>
        <p:nvSpPr>
          <p:cNvPr id="5" name="TextBox 4">
            <a:extLst>
              <a:ext uri="{FF2B5EF4-FFF2-40B4-BE49-F238E27FC236}">
                <a16:creationId xmlns:a16="http://schemas.microsoft.com/office/drawing/2014/main" id="{3810E3F1-16DC-4E49-90F3-C162CE6D3AD9}"/>
              </a:ext>
            </a:extLst>
          </p:cNvPr>
          <p:cNvSpPr txBox="1"/>
          <p:nvPr/>
        </p:nvSpPr>
        <p:spPr>
          <a:xfrm>
            <a:off x="2274031" y="2940504"/>
            <a:ext cx="1089287" cy="523220"/>
          </a:xfrm>
          <a:prstGeom prst="rect">
            <a:avLst/>
          </a:prstGeom>
          <a:noFill/>
        </p:spPr>
        <p:txBody>
          <a:bodyPr wrap="square" rtlCol="0">
            <a:spAutoFit/>
          </a:bodyPr>
          <a:lstStyle/>
          <a:p>
            <a:r>
              <a:rPr lang="en-US" sz="2800"/>
              <a:t>RULE</a:t>
            </a:r>
          </a:p>
        </p:txBody>
      </p:sp>
      <p:sp>
        <p:nvSpPr>
          <p:cNvPr id="11" name="TextBox 10">
            <a:extLst>
              <a:ext uri="{FF2B5EF4-FFF2-40B4-BE49-F238E27FC236}">
                <a16:creationId xmlns:a16="http://schemas.microsoft.com/office/drawing/2014/main" id="{F68CFD74-AF3C-41F4-917D-7273449DA8FB}"/>
              </a:ext>
            </a:extLst>
          </p:cNvPr>
          <p:cNvSpPr txBox="1"/>
          <p:nvPr/>
        </p:nvSpPr>
        <p:spPr>
          <a:xfrm>
            <a:off x="7729640" y="2899363"/>
            <a:ext cx="1127139" cy="523220"/>
          </a:xfrm>
          <a:prstGeom prst="rect">
            <a:avLst/>
          </a:prstGeom>
          <a:noFill/>
        </p:spPr>
        <p:txBody>
          <a:bodyPr wrap="square" rtlCol="0">
            <a:spAutoFit/>
          </a:bodyPr>
          <a:lstStyle/>
          <a:p>
            <a:r>
              <a:rPr lang="en-US" sz="2800"/>
              <a:t>HARM</a:t>
            </a:r>
          </a:p>
        </p:txBody>
      </p:sp>
      <p:sp>
        <p:nvSpPr>
          <p:cNvPr id="15" name="TextBox 14">
            <a:extLst>
              <a:ext uri="{FF2B5EF4-FFF2-40B4-BE49-F238E27FC236}">
                <a16:creationId xmlns:a16="http://schemas.microsoft.com/office/drawing/2014/main" id="{510A0298-7317-487D-A10E-F4336C7DC46B}"/>
              </a:ext>
            </a:extLst>
          </p:cNvPr>
          <p:cNvSpPr txBox="1"/>
          <p:nvPr/>
        </p:nvSpPr>
        <p:spPr>
          <a:xfrm>
            <a:off x="6289323" y="4322833"/>
            <a:ext cx="381662" cy="523220"/>
          </a:xfrm>
          <a:prstGeom prst="rect">
            <a:avLst/>
          </a:prstGeom>
          <a:noFill/>
        </p:spPr>
        <p:txBody>
          <a:bodyPr wrap="square" rtlCol="0">
            <a:spAutoFit/>
          </a:bodyPr>
          <a:lstStyle/>
          <a:p>
            <a:r>
              <a:rPr lang="en-US" sz="2800"/>
              <a:t>R</a:t>
            </a:r>
          </a:p>
        </p:txBody>
      </p:sp>
      <p:sp>
        <p:nvSpPr>
          <p:cNvPr id="16" name="TextBox 15">
            <a:extLst>
              <a:ext uri="{FF2B5EF4-FFF2-40B4-BE49-F238E27FC236}">
                <a16:creationId xmlns:a16="http://schemas.microsoft.com/office/drawing/2014/main" id="{73143F90-0E8F-4549-90A8-88094C8AD678}"/>
              </a:ext>
            </a:extLst>
          </p:cNvPr>
          <p:cNvSpPr txBox="1"/>
          <p:nvPr/>
        </p:nvSpPr>
        <p:spPr>
          <a:xfrm>
            <a:off x="6731350" y="4321063"/>
            <a:ext cx="381662" cy="523220"/>
          </a:xfrm>
          <a:prstGeom prst="rect">
            <a:avLst/>
          </a:prstGeom>
          <a:noFill/>
        </p:spPr>
        <p:txBody>
          <a:bodyPr wrap="square" rtlCol="0">
            <a:spAutoFit/>
          </a:bodyPr>
          <a:lstStyle/>
          <a:p>
            <a:r>
              <a:rPr lang="en-US" sz="2800"/>
              <a:t>E</a:t>
            </a:r>
          </a:p>
        </p:txBody>
      </p:sp>
      <p:sp>
        <p:nvSpPr>
          <p:cNvPr id="17" name="TextBox 16">
            <a:extLst>
              <a:ext uri="{FF2B5EF4-FFF2-40B4-BE49-F238E27FC236}">
                <a16:creationId xmlns:a16="http://schemas.microsoft.com/office/drawing/2014/main" id="{E163C536-0C99-4AED-AE3D-1874C4765382}"/>
              </a:ext>
            </a:extLst>
          </p:cNvPr>
          <p:cNvSpPr txBox="1"/>
          <p:nvPr/>
        </p:nvSpPr>
        <p:spPr>
          <a:xfrm>
            <a:off x="7169158" y="4322833"/>
            <a:ext cx="381662" cy="523220"/>
          </a:xfrm>
          <a:prstGeom prst="rect">
            <a:avLst/>
          </a:prstGeom>
          <a:noFill/>
        </p:spPr>
        <p:txBody>
          <a:bodyPr wrap="square" rtlCol="0">
            <a:spAutoFit/>
          </a:bodyPr>
          <a:lstStyle/>
          <a:p>
            <a:r>
              <a:rPr lang="en-US" sz="2800"/>
              <a:t>S</a:t>
            </a:r>
          </a:p>
        </p:txBody>
      </p:sp>
      <p:sp>
        <p:nvSpPr>
          <p:cNvPr id="18" name="TextBox 17">
            <a:extLst>
              <a:ext uri="{FF2B5EF4-FFF2-40B4-BE49-F238E27FC236}">
                <a16:creationId xmlns:a16="http://schemas.microsoft.com/office/drawing/2014/main" id="{10BED8DB-27BC-4096-A370-E848CDD2B9F6}"/>
              </a:ext>
            </a:extLst>
          </p:cNvPr>
          <p:cNvSpPr txBox="1"/>
          <p:nvPr/>
        </p:nvSpPr>
        <p:spPr>
          <a:xfrm>
            <a:off x="7631307" y="4322833"/>
            <a:ext cx="381662" cy="523220"/>
          </a:xfrm>
          <a:prstGeom prst="rect">
            <a:avLst/>
          </a:prstGeom>
          <a:noFill/>
        </p:spPr>
        <p:txBody>
          <a:bodyPr wrap="square" rtlCol="0">
            <a:spAutoFit/>
          </a:bodyPr>
          <a:lstStyle/>
          <a:p>
            <a:r>
              <a:rPr lang="en-US" sz="2800"/>
              <a:t>P</a:t>
            </a:r>
          </a:p>
        </p:txBody>
      </p:sp>
      <p:sp>
        <p:nvSpPr>
          <p:cNvPr id="19" name="TextBox 18">
            <a:extLst>
              <a:ext uri="{FF2B5EF4-FFF2-40B4-BE49-F238E27FC236}">
                <a16:creationId xmlns:a16="http://schemas.microsoft.com/office/drawing/2014/main" id="{5D432F10-719D-4815-A113-D4D6EDB6C87C}"/>
              </a:ext>
            </a:extLst>
          </p:cNvPr>
          <p:cNvSpPr txBox="1"/>
          <p:nvPr/>
        </p:nvSpPr>
        <p:spPr>
          <a:xfrm>
            <a:off x="8053212" y="4325212"/>
            <a:ext cx="381662" cy="523220"/>
          </a:xfrm>
          <a:prstGeom prst="rect">
            <a:avLst/>
          </a:prstGeom>
          <a:noFill/>
        </p:spPr>
        <p:txBody>
          <a:bodyPr wrap="square" rtlCol="0">
            <a:spAutoFit/>
          </a:bodyPr>
          <a:lstStyle/>
          <a:p>
            <a:r>
              <a:rPr lang="en-US" sz="2800"/>
              <a:t>E</a:t>
            </a:r>
          </a:p>
        </p:txBody>
      </p:sp>
      <p:sp>
        <p:nvSpPr>
          <p:cNvPr id="20" name="TextBox 19">
            <a:extLst>
              <a:ext uri="{FF2B5EF4-FFF2-40B4-BE49-F238E27FC236}">
                <a16:creationId xmlns:a16="http://schemas.microsoft.com/office/drawing/2014/main" id="{D2C80DB6-A188-4B4C-A740-71CEA9CA44C7}"/>
              </a:ext>
            </a:extLst>
          </p:cNvPr>
          <p:cNvSpPr txBox="1"/>
          <p:nvPr/>
        </p:nvSpPr>
        <p:spPr>
          <a:xfrm>
            <a:off x="8475117" y="4315696"/>
            <a:ext cx="381662" cy="523220"/>
          </a:xfrm>
          <a:prstGeom prst="rect">
            <a:avLst/>
          </a:prstGeom>
          <a:noFill/>
        </p:spPr>
        <p:txBody>
          <a:bodyPr wrap="square" rtlCol="0">
            <a:spAutoFit/>
          </a:bodyPr>
          <a:lstStyle/>
          <a:p>
            <a:r>
              <a:rPr lang="en-US" sz="2800"/>
              <a:t>C</a:t>
            </a:r>
          </a:p>
        </p:txBody>
      </p:sp>
      <p:sp>
        <p:nvSpPr>
          <p:cNvPr id="21" name="TextBox 20">
            <a:extLst>
              <a:ext uri="{FF2B5EF4-FFF2-40B4-BE49-F238E27FC236}">
                <a16:creationId xmlns:a16="http://schemas.microsoft.com/office/drawing/2014/main" id="{4A766CFD-B168-4B5F-A5B9-75EA28B8E69D}"/>
              </a:ext>
            </a:extLst>
          </p:cNvPr>
          <p:cNvSpPr txBox="1"/>
          <p:nvPr/>
        </p:nvSpPr>
        <p:spPr>
          <a:xfrm>
            <a:off x="8937266" y="4320454"/>
            <a:ext cx="381662" cy="523220"/>
          </a:xfrm>
          <a:prstGeom prst="rect">
            <a:avLst/>
          </a:prstGeom>
          <a:noFill/>
        </p:spPr>
        <p:txBody>
          <a:bodyPr wrap="square" rtlCol="0">
            <a:spAutoFit/>
          </a:bodyPr>
          <a:lstStyle/>
          <a:p>
            <a:r>
              <a:rPr lang="en-US" sz="2800"/>
              <a:t>T</a:t>
            </a:r>
          </a:p>
        </p:txBody>
      </p:sp>
    </p:spTree>
    <p:custDataLst>
      <p:tags r:id="rId1"/>
    </p:custDataLst>
    <p:extLst>
      <p:ext uri="{BB962C8B-B14F-4D97-AF65-F5344CB8AC3E}">
        <p14:creationId xmlns:p14="http://schemas.microsoft.com/office/powerpoint/2010/main" val="224602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C118BF-DF1B-4281-AA99-AF6DB0F97B31}"/>
              </a:ext>
            </a:extLst>
          </p:cNvPr>
          <p:cNvSpPr txBox="1"/>
          <p:nvPr/>
        </p:nvSpPr>
        <p:spPr>
          <a:xfrm>
            <a:off x="984221" y="2813447"/>
            <a:ext cx="9216353" cy="1231106"/>
          </a:xfrm>
          <a:prstGeom prst="rect">
            <a:avLst/>
          </a:prstGeom>
          <a:noFill/>
        </p:spPr>
        <p:txBody>
          <a:bodyPr wrap="square" rtlCol="0">
            <a:spAutoFit/>
          </a:bodyPr>
          <a:lstStyle/>
          <a:p>
            <a:r>
              <a:rPr lang="en-US" sz="2800"/>
              <a:t>Together participants work through a process defined by three main questions:</a:t>
            </a:r>
          </a:p>
          <a:p>
            <a:endParaRPr lang="en-US"/>
          </a:p>
        </p:txBody>
      </p:sp>
      <p:sp>
        <p:nvSpPr>
          <p:cNvPr id="3" name="TextBox 2">
            <a:extLst>
              <a:ext uri="{FF2B5EF4-FFF2-40B4-BE49-F238E27FC236}">
                <a16:creationId xmlns:a16="http://schemas.microsoft.com/office/drawing/2014/main" id="{47759A3A-5037-425D-BEB2-BFFB7E52A8B0}"/>
              </a:ext>
            </a:extLst>
          </p:cNvPr>
          <p:cNvSpPr txBox="1"/>
          <p:nvPr/>
        </p:nvSpPr>
        <p:spPr>
          <a:xfrm>
            <a:off x="984221" y="3856147"/>
            <a:ext cx="10343334" cy="1384995"/>
          </a:xfrm>
          <a:prstGeom prst="rect">
            <a:avLst/>
          </a:prstGeom>
          <a:noFill/>
        </p:spPr>
        <p:txBody>
          <a:bodyPr wrap="square" rtlCol="0">
            <a:spAutoFit/>
          </a:bodyPr>
          <a:lstStyle/>
          <a:p>
            <a:r>
              <a:rPr lang="en-US" sz="2800"/>
              <a:t>What _________?</a:t>
            </a:r>
          </a:p>
          <a:p>
            <a:r>
              <a:rPr lang="en-US" sz="2800"/>
              <a:t>Who has been __________ and how?</a:t>
            </a:r>
          </a:p>
          <a:p>
            <a:r>
              <a:rPr lang="en-US" sz="2800"/>
              <a:t>How do we make things ________, as much as possible?</a:t>
            </a:r>
          </a:p>
        </p:txBody>
      </p:sp>
      <p:sp>
        <p:nvSpPr>
          <p:cNvPr id="4" name="TextBox 3">
            <a:extLst>
              <a:ext uri="{FF2B5EF4-FFF2-40B4-BE49-F238E27FC236}">
                <a16:creationId xmlns:a16="http://schemas.microsoft.com/office/drawing/2014/main" id="{B10E96B6-1D06-428D-9F62-342F7E9F1AF4}"/>
              </a:ext>
            </a:extLst>
          </p:cNvPr>
          <p:cNvSpPr txBox="1"/>
          <p:nvPr/>
        </p:nvSpPr>
        <p:spPr>
          <a:xfrm>
            <a:off x="984221" y="1616858"/>
            <a:ext cx="10423233" cy="954107"/>
          </a:xfrm>
          <a:prstGeom prst="rect">
            <a:avLst/>
          </a:prstGeom>
          <a:noFill/>
        </p:spPr>
        <p:txBody>
          <a:bodyPr wrap="square" rtlCol="0">
            <a:spAutoFit/>
          </a:bodyPr>
          <a:lstStyle/>
          <a:p>
            <a:r>
              <a:rPr lang="en-US" sz="2800"/>
              <a:t>Restorative interventions bring together the _________, the person ___________, and members of the ______________</a:t>
            </a:r>
          </a:p>
        </p:txBody>
      </p:sp>
      <p:sp>
        <p:nvSpPr>
          <p:cNvPr id="5" name="TextBox 4">
            <a:extLst>
              <a:ext uri="{FF2B5EF4-FFF2-40B4-BE49-F238E27FC236}">
                <a16:creationId xmlns:a16="http://schemas.microsoft.com/office/drawing/2014/main" id="{208F4538-2703-4EC9-AB7B-0DF5B896700E}"/>
              </a:ext>
            </a:extLst>
          </p:cNvPr>
          <p:cNvSpPr txBox="1"/>
          <p:nvPr/>
        </p:nvSpPr>
        <p:spPr>
          <a:xfrm>
            <a:off x="7466274" y="1570691"/>
            <a:ext cx="1733384" cy="523220"/>
          </a:xfrm>
          <a:prstGeom prst="rect">
            <a:avLst/>
          </a:prstGeom>
          <a:noFill/>
        </p:spPr>
        <p:txBody>
          <a:bodyPr wrap="square" rtlCol="0">
            <a:spAutoFit/>
          </a:bodyPr>
          <a:lstStyle/>
          <a:p>
            <a:r>
              <a:rPr lang="en-US" sz="2800"/>
              <a:t>AFFECTED</a:t>
            </a:r>
          </a:p>
        </p:txBody>
      </p:sp>
      <p:sp>
        <p:nvSpPr>
          <p:cNvPr id="6" name="TextBox 5">
            <a:extLst>
              <a:ext uri="{FF2B5EF4-FFF2-40B4-BE49-F238E27FC236}">
                <a16:creationId xmlns:a16="http://schemas.microsoft.com/office/drawing/2014/main" id="{4A43D3D3-8BD7-46CD-8804-16B6E9224410}"/>
              </a:ext>
            </a:extLst>
          </p:cNvPr>
          <p:cNvSpPr txBox="1"/>
          <p:nvPr/>
        </p:nvSpPr>
        <p:spPr>
          <a:xfrm>
            <a:off x="984221" y="2030487"/>
            <a:ext cx="2138901" cy="523220"/>
          </a:xfrm>
          <a:prstGeom prst="rect">
            <a:avLst/>
          </a:prstGeom>
          <a:noFill/>
        </p:spPr>
        <p:txBody>
          <a:bodyPr wrap="square" rtlCol="0">
            <a:spAutoFit/>
          </a:bodyPr>
          <a:lstStyle/>
          <a:p>
            <a:r>
              <a:rPr lang="en-US" sz="2800"/>
              <a:t>RESPONSIBLE</a:t>
            </a:r>
          </a:p>
        </p:txBody>
      </p:sp>
      <p:sp>
        <p:nvSpPr>
          <p:cNvPr id="7" name="TextBox 6">
            <a:extLst>
              <a:ext uri="{FF2B5EF4-FFF2-40B4-BE49-F238E27FC236}">
                <a16:creationId xmlns:a16="http://schemas.microsoft.com/office/drawing/2014/main" id="{E1426413-3D86-4158-873D-7BB9D66F6373}"/>
              </a:ext>
            </a:extLst>
          </p:cNvPr>
          <p:cNvSpPr txBox="1"/>
          <p:nvPr/>
        </p:nvSpPr>
        <p:spPr>
          <a:xfrm>
            <a:off x="6309359" y="2030487"/>
            <a:ext cx="2313830" cy="523220"/>
          </a:xfrm>
          <a:prstGeom prst="rect">
            <a:avLst/>
          </a:prstGeom>
          <a:noFill/>
        </p:spPr>
        <p:txBody>
          <a:bodyPr wrap="square" rtlCol="0">
            <a:spAutoFit/>
          </a:bodyPr>
          <a:lstStyle/>
          <a:p>
            <a:r>
              <a:rPr lang="en-US" sz="2800"/>
              <a:t>COMMUNITY</a:t>
            </a:r>
          </a:p>
        </p:txBody>
      </p:sp>
      <p:sp>
        <p:nvSpPr>
          <p:cNvPr id="8" name="TextBox 7">
            <a:extLst>
              <a:ext uri="{FF2B5EF4-FFF2-40B4-BE49-F238E27FC236}">
                <a16:creationId xmlns:a16="http://schemas.microsoft.com/office/drawing/2014/main" id="{34D45FE8-5738-460F-9D2E-84B710358A45}"/>
              </a:ext>
            </a:extLst>
          </p:cNvPr>
          <p:cNvSpPr txBox="1"/>
          <p:nvPr/>
        </p:nvSpPr>
        <p:spPr>
          <a:xfrm>
            <a:off x="1860605" y="3856147"/>
            <a:ext cx="2016981" cy="523220"/>
          </a:xfrm>
          <a:prstGeom prst="rect">
            <a:avLst/>
          </a:prstGeom>
          <a:noFill/>
        </p:spPr>
        <p:txBody>
          <a:bodyPr wrap="square" rtlCol="0">
            <a:spAutoFit/>
          </a:bodyPr>
          <a:lstStyle/>
          <a:p>
            <a:r>
              <a:rPr lang="en-US" sz="2800"/>
              <a:t>HAPPENED</a:t>
            </a:r>
          </a:p>
        </p:txBody>
      </p:sp>
      <p:sp>
        <p:nvSpPr>
          <p:cNvPr id="9" name="TextBox 8">
            <a:extLst>
              <a:ext uri="{FF2B5EF4-FFF2-40B4-BE49-F238E27FC236}">
                <a16:creationId xmlns:a16="http://schemas.microsoft.com/office/drawing/2014/main" id="{93657BC6-D106-45E3-B2BD-93191F3C02A2}"/>
              </a:ext>
            </a:extLst>
          </p:cNvPr>
          <p:cNvSpPr txBox="1"/>
          <p:nvPr/>
        </p:nvSpPr>
        <p:spPr>
          <a:xfrm>
            <a:off x="3307743" y="4287035"/>
            <a:ext cx="1653871" cy="523220"/>
          </a:xfrm>
          <a:prstGeom prst="rect">
            <a:avLst/>
          </a:prstGeom>
          <a:noFill/>
        </p:spPr>
        <p:txBody>
          <a:bodyPr wrap="square" rtlCol="0">
            <a:spAutoFit/>
          </a:bodyPr>
          <a:lstStyle/>
          <a:p>
            <a:r>
              <a:rPr lang="en-US" sz="2800"/>
              <a:t>AFFECTED</a:t>
            </a:r>
          </a:p>
        </p:txBody>
      </p:sp>
      <p:sp>
        <p:nvSpPr>
          <p:cNvPr id="10" name="TextBox 9">
            <a:extLst>
              <a:ext uri="{FF2B5EF4-FFF2-40B4-BE49-F238E27FC236}">
                <a16:creationId xmlns:a16="http://schemas.microsoft.com/office/drawing/2014/main" id="{319DBC4D-B105-4C73-B785-82845180CCB7}"/>
              </a:ext>
            </a:extLst>
          </p:cNvPr>
          <p:cNvSpPr txBox="1"/>
          <p:nvPr/>
        </p:nvSpPr>
        <p:spPr>
          <a:xfrm>
            <a:off x="4770784" y="4717922"/>
            <a:ext cx="1134386" cy="523220"/>
          </a:xfrm>
          <a:prstGeom prst="rect">
            <a:avLst/>
          </a:prstGeom>
          <a:noFill/>
        </p:spPr>
        <p:txBody>
          <a:bodyPr wrap="square" rtlCol="0">
            <a:spAutoFit/>
          </a:bodyPr>
          <a:lstStyle/>
          <a:p>
            <a:r>
              <a:rPr lang="en-US" sz="2800"/>
              <a:t>RIGHT</a:t>
            </a:r>
          </a:p>
        </p:txBody>
      </p:sp>
    </p:spTree>
    <p:extLst>
      <p:ext uri="{BB962C8B-B14F-4D97-AF65-F5344CB8AC3E}">
        <p14:creationId xmlns:p14="http://schemas.microsoft.com/office/powerpoint/2010/main" val="31774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80">
                                          <p:stCondLst>
                                            <p:cond delay="0"/>
                                          </p:stCondLst>
                                        </p:cTn>
                                        <p:tgtEl>
                                          <p:spTgt spid="10"/>
                                        </p:tgtEl>
                                      </p:cBhvr>
                                    </p:animEffect>
                                    <p:anim calcmode="lin" valueType="num">
                                      <p:cBhvr>
                                        <p:cTn id="3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0" dur="26">
                                          <p:stCondLst>
                                            <p:cond delay="650"/>
                                          </p:stCondLst>
                                        </p:cTn>
                                        <p:tgtEl>
                                          <p:spTgt spid="10"/>
                                        </p:tgtEl>
                                      </p:cBhvr>
                                      <p:to x="100000" y="60000"/>
                                    </p:animScale>
                                    <p:animScale>
                                      <p:cBhvr>
                                        <p:cTn id="41" dur="166" decel="50000">
                                          <p:stCondLst>
                                            <p:cond delay="676"/>
                                          </p:stCondLst>
                                        </p:cTn>
                                        <p:tgtEl>
                                          <p:spTgt spid="10"/>
                                        </p:tgtEl>
                                      </p:cBhvr>
                                      <p:to x="100000" y="100000"/>
                                    </p:animScale>
                                    <p:animScale>
                                      <p:cBhvr>
                                        <p:cTn id="42" dur="26">
                                          <p:stCondLst>
                                            <p:cond delay="1312"/>
                                          </p:stCondLst>
                                        </p:cTn>
                                        <p:tgtEl>
                                          <p:spTgt spid="10"/>
                                        </p:tgtEl>
                                      </p:cBhvr>
                                      <p:to x="100000" y="80000"/>
                                    </p:animScale>
                                    <p:animScale>
                                      <p:cBhvr>
                                        <p:cTn id="43" dur="166" decel="50000">
                                          <p:stCondLst>
                                            <p:cond delay="1338"/>
                                          </p:stCondLst>
                                        </p:cTn>
                                        <p:tgtEl>
                                          <p:spTgt spid="10"/>
                                        </p:tgtEl>
                                      </p:cBhvr>
                                      <p:to x="100000" y="100000"/>
                                    </p:animScale>
                                    <p:animScale>
                                      <p:cBhvr>
                                        <p:cTn id="44" dur="26">
                                          <p:stCondLst>
                                            <p:cond delay="1642"/>
                                          </p:stCondLst>
                                        </p:cTn>
                                        <p:tgtEl>
                                          <p:spTgt spid="10"/>
                                        </p:tgtEl>
                                      </p:cBhvr>
                                      <p:to x="100000" y="90000"/>
                                    </p:animScale>
                                    <p:animScale>
                                      <p:cBhvr>
                                        <p:cTn id="45" dur="166" decel="50000">
                                          <p:stCondLst>
                                            <p:cond delay="1668"/>
                                          </p:stCondLst>
                                        </p:cTn>
                                        <p:tgtEl>
                                          <p:spTgt spid="10"/>
                                        </p:tgtEl>
                                      </p:cBhvr>
                                      <p:to x="100000" y="100000"/>
                                    </p:animScale>
                                    <p:animScale>
                                      <p:cBhvr>
                                        <p:cTn id="46" dur="26">
                                          <p:stCondLst>
                                            <p:cond delay="1808"/>
                                          </p:stCondLst>
                                        </p:cTn>
                                        <p:tgtEl>
                                          <p:spTgt spid="10"/>
                                        </p:tgtEl>
                                      </p:cBhvr>
                                      <p:to x="100000" y="95000"/>
                                    </p:animScale>
                                    <p:animScale>
                                      <p:cBhvr>
                                        <p:cTn id="4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4|4.7"/>
</p:tagLst>
</file>

<file path=ppt/tags/tag2.xml><?xml version="1.0" encoding="utf-8"?>
<p:tagLst xmlns:a="http://schemas.openxmlformats.org/drawingml/2006/main" xmlns:r="http://schemas.openxmlformats.org/officeDocument/2006/relationships" xmlns:p="http://schemas.openxmlformats.org/presentationml/2006/main">
  <p:tag name="TIMING" val="|1.1|2.2|2.4|2.7|2.2"/>
</p:tagLst>
</file>

<file path=ppt/tags/tag3.xml><?xml version="1.0" encoding="utf-8"?>
<p:tagLst xmlns:a="http://schemas.openxmlformats.org/drawingml/2006/main" xmlns:r="http://schemas.openxmlformats.org/officeDocument/2006/relationships" xmlns:p="http://schemas.openxmlformats.org/presentationml/2006/main">
  <p:tag name="TIMING" val="|1.2|6.7|0.9|2.2|0.7|4.1|0.7"/>
</p:tagLst>
</file>

<file path=ppt/tags/tag4.xml><?xml version="1.0" encoding="utf-8"?>
<p:tagLst xmlns:a="http://schemas.openxmlformats.org/drawingml/2006/main" xmlns:r="http://schemas.openxmlformats.org/officeDocument/2006/relationships" xmlns:p="http://schemas.openxmlformats.org/presentationml/2006/main">
  <p:tag name="TIMING" val="|22.5|8.6|12.1"/>
</p:tagLst>
</file>

<file path=ppt/tags/tag5.xml><?xml version="1.0" encoding="utf-8"?>
<p:tagLst xmlns:a="http://schemas.openxmlformats.org/drawingml/2006/main" xmlns:r="http://schemas.openxmlformats.org/officeDocument/2006/relationships" xmlns:p="http://schemas.openxmlformats.org/presentationml/2006/main">
  <p:tag name="TIMING" val="|3.1|5.6|9.2|13.8|16.8|7.5|10.5|21.6"/>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96C849BCB624499A0BD362BD45EA0F" ma:contentTypeVersion="19" ma:contentTypeDescription="Create a new document." ma:contentTypeScope="" ma:versionID="e3d96b0e5f85832316673318d652a5b5">
  <xsd:schema xmlns:xsd="http://www.w3.org/2001/XMLSchema" xmlns:xs="http://www.w3.org/2001/XMLSchema" xmlns:p="http://schemas.microsoft.com/office/2006/metadata/properties" xmlns:ns1="http://schemas.microsoft.com/sharepoint/v3" xmlns:ns2="f5c596a2-3572-4075-9281-51bc5a2d8d1f" xmlns:ns3="d9d7d1d7-1e6b-4736-8167-e9aa3727f623" targetNamespace="http://schemas.microsoft.com/office/2006/metadata/properties" ma:root="true" ma:fieldsID="155a43364badb3dca8849a5c879d2a3b" ns1:_="" ns2:_="" ns3:_="">
    <xsd:import namespace="http://schemas.microsoft.com/sharepoint/v3"/>
    <xsd:import namespace="f5c596a2-3572-4075-9281-51bc5a2d8d1f"/>
    <xsd:import namespace="d9d7d1d7-1e6b-4736-8167-e9aa3727f6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c596a2-3572-4075-9281-51bc5a2d8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d7d1d7-1e6b-4736-8167-e9aa3727f6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a3b2375-8702-4d45-94c1-ee1e46da1d2e}" ma:internalName="TaxCatchAll" ma:showField="CatchAllData" ma:web="d9d7d1d7-1e6b-4736-8167-e9aa3727f6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d9d7d1d7-1e6b-4736-8167-e9aa3727f623" xsi:nil="true"/>
    <lcf76f155ced4ddcb4097134ff3c332f xmlns="f5c596a2-3572-4075-9281-51bc5a2d8d1f">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8C61130A-2D03-40A3-A265-444EB3BBD4B0}">
  <ds:schemaRefs>
    <ds:schemaRef ds:uri="http://schemas.microsoft.com/sharepoint/v3/contenttype/forms"/>
  </ds:schemaRefs>
</ds:datastoreItem>
</file>

<file path=customXml/itemProps2.xml><?xml version="1.0" encoding="utf-8"?>
<ds:datastoreItem xmlns:ds="http://schemas.openxmlformats.org/officeDocument/2006/customXml" ds:itemID="{E64085B7-8FC8-4503-8B33-CB234070EA7E}"/>
</file>

<file path=customXml/itemProps3.xml><?xml version="1.0" encoding="utf-8"?>
<ds:datastoreItem xmlns:ds="http://schemas.openxmlformats.org/officeDocument/2006/customXml" ds:itemID="{BEE468A7-3CC9-4A3F-9514-5D67AEF7C8AB}">
  <ds:schemaRefs>
    <ds:schemaRef ds:uri="d9d7d1d7-1e6b-4736-8167-e9aa3727f623"/>
    <ds:schemaRef ds:uri="f5c596a2-3572-4075-9281-51bc5a2d8d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6</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Restorative Interventions: What Do You Know?</vt:lpstr>
      <vt:lpstr>Key Points of These Lessons</vt:lpstr>
      <vt:lpstr>Discipline Paradigms Compared</vt:lpstr>
      <vt:lpstr>We do this from a Foundation of Respect</vt:lpstr>
      <vt:lpstr>Balanced and Restorative Justice (BARJ) Triangle</vt:lpstr>
      <vt:lpstr>The 3 Stages of Restorative Interventions</vt:lpstr>
      <vt:lpstr>Follow your Teacher’s Instructions for Completing the Restorative Approaches Study Guide</vt:lpstr>
      <vt:lpstr>PowerPoint Presentation</vt:lpstr>
      <vt:lpstr>PowerPoint Presentation</vt:lpstr>
      <vt:lpstr>Last Circle of this Series</vt:lpstr>
      <vt:lpstr>Sitting in your chairs . . .</vt:lpstr>
      <vt:lpstr>Share in Circle</vt:lpstr>
      <vt:lpstr>Thank you for learning with us!</vt:lpstr>
      <vt:lpstr>Special Thanks to .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Schertzing, Nancy</dc:creator>
  <cp:revision>1</cp:revision>
  <dcterms:created xsi:type="dcterms:W3CDTF">2022-12-05T18:19:40Z</dcterms:created>
  <dcterms:modified xsi:type="dcterms:W3CDTF">2022-12-29T16:17:12Z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0x0101004396C849BCB624499A0BD362BD45EA0F</vt:lpwstr>
  </property>
  <property fmtid="{D5CDD505-2E9C-101B-9397-08002B2CF9AE}" pid="3" name="MediaServiceImageTags">
    <vt:lpwstr/>
  </property>
</Properties>
</file>