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A000001-37E6-42A7-A54B-EC8D953F3A7D}" v="104" dt="2021-08-08T01:29:31.5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nkin, Elyshia" userId="69a5e106-36f4-4215-a2f5-1b2b0470512e" providerId="ADAL" clId="{AA000001-37E6-42A7-A54B-EC8D953F3A7D}"/>
    <pc:docChg chg="undo custSel modSld">
      <pc:chgData name="Menkin, Elyshia" userId="69a5e106-36f4-4215-a2f5-1b2b0470512e" providerId="ADAL" clId="{AA000001-37E6-42A7-A54B-EC8D953F3A7D}" dt="2021-08-08T01:40:25.020" v="611" actId="1076"/>
      <pc:docMkLst>
        <pc:docMk/>
      </pc:docMkLst>
      <pc:sldChg chg="addSp delSp modSp mod">
        <pc:chgData name="Menkin, Elyshia" userId="69a5e106-36f4-4215-a2f5-1b2b0470512e" providerId="ADAL" clId="{AA000001-37E6-42A7-A54B-EC8D953F3A7D}" dt="2021-08-08T01:40:25.020" v="611" actId="1076"/>
        <pc:sldMkLst>
          <pc:docMk/>
          <pc:sldMk cId="2337923166" sldId="256"/>
        </pc:sldMkLst>
        <pc:spChg chg="del">
          <ac:chgData name="Menkin, Elyshia" userId="69a5e106-36f4-4215-a2f5-1b2b0470512e" providerId="ADAL" clId="{AA000001-37E6-42A7-A54B-EC8D953F3A7D}" dt="2021-08-08T00:07:37.948" v="12" actId="478"/>
          <ac:spMkLst>
            <pc:docMk/>
            <pc:sldMk cId="2337923166" sldId="256"/>
            <ac:spMk id="4" creationId="{00000000-0000-0000-0000-000000000000}"/>
          </ac:spMkLst>
        </pc:spChg>
        <pc:spChg chg="add del">
          <ac:chgData name="Menkin, Elyshia" userId="69a5e106-36f4-4215-a2f5-1b2b0470512e" providerId="ADAL" clId="{AA000001-37E6-42A7-A54B-EC8D953F3A7D}" dt="2021-08-08T01:26:52.762" v="551" actId="11529"/>
          <ac:spMkLst>
            <pc:docMk/>
            <pc:sldMk cId="2337923166" sldId="256"/>
            <ac:spMk id="5" creationId="{EA193B7F-743C-47F6-949A-7CA9AAD7F5A8}"/>
          </ac:spMkLst>
        </pc:spChg>
        <pc:spChg chg="add mod">
          <ac:chgData name="Menkin, Elyshia" userId="69a5e106-36f4-4215-a2f5-1b2b0470512e" providerId="ADAL" clId="{AA000001-37E6-42A7-A54B-EC8D953F3A7D}" dt="2021-08-08T01:34:00.772" v="606" actId="1076"/>
          <ac:spMkLst>
            <pc:docMk/>
            <pc:sldMk cId="2337923166" sldId="256"/>
            <ac:spMk id="6" creationId="{BC07C055-F6B9-463C-BE6C-32C9DEC9392A}"/>
          </ac:spMkLst>
        </pc:spChg>
        <pc:spChg chg="add del mod">
          <ac:chgData name="Menkin, Elyshia" userId="69a5e106-36f4-4215-a2f5-1b2b0470512e" providerId="ADAL" clId="{AA000001-37E6-42A7-A54B-EC8D953F3A7D}" dt="2021-08-08T00:24:16.521" v="86" actId="478"/>
          <ac:spMkLst>
            <pc:docMk/>
            <pc:sldMk cId="2337923166" sldId="256"/>
            <ac:spMk id="22" creationId="{05227C9A-EDC8-4003-B128-0456369A0BD5}"/>
          </ac:spMkLst>
        </pc:spChg>
        <pc:spChg chg="add del mod">
          <ac:chgData name="Menkin, Elyshia" userId="69a5e106-36f4-4215-a2f5-1b2b0470512e" providerId="ADAL" clId="{AA000001-37E6-42A7-A54B-EC8D953F3A7D}" dt="2021-08-08T00:24:23.663" v="90" actId="478"/>
          <ac:spMkLst>
            <pc:docMk/>
            <pc:sldMk cId="2337923166" sldId="256"/>
            <ac:spMk id="23" creationId="{9992591E-CDBD-44BA-BFFB-5F0B681C0DC6}"/>
          </ac:spMkLst>
        </pc:spChg>
        <pc:spChg chg="add del mod">
          <ac:chgData name="Menkin, Elyshia" userId="69a5e106-36f4-4215-a2f5-1b2b0470512e" providerId="ADAL" clId="{AA000001-37E6-42A7-A54B-EC8D953F3A7D}" dt="2021-08-08T00:24:24.922" v="91" actId="478"/>
          <ac:spMkLst>
            <pc:docMk/>
            <pc:sldMk cId="2337923166" sldId="256"/>
            <ac:spMk id="24" creationId="{A1939286-6F0C-4CE8-897C-D7205DE2C460}"/>
          </ac:spMkLst>
        </pc:spChg>
        <pc:spChg chg="add del mod">
          <ac:chgData name="Menkin, Elyshia" userId="69a5e106-36f4-4215-a2f5-1b2b0470512e" providerId="ADAL" clId="{AA000001-37E6-42A7-A54B-EC8D953F3A7D}" dt="2021-08-08T00:24:19.201" v="88" actId="478"/>
          <ac:spMkLst>
            <pc:docMk/>
            <pc:sldMk cId="2337923166" sldId="256"/>
            <ac:spMk id="25" creationId="{5C5F72A9-33C5-43FD-BD35-8E4F112B93AE}"/>
          </ac:spMkLst>
        </pc:spChg>
        <pc:spChg chg="add del mod">
          <ac:chgData name="Menkin, Elyshia" userId="69a5e106-36f4-4215-a2f5-1b2b0470512e" providerId="ADAL" clId="{AA000001-37E6-42A7-A54B-EC8D953F3A7D}" dt="2021-08-08T00:24:22.309" v="89" actId="478"/>
          <ac:spMkLst>
            <pc:docMk/>
            <pc:sldMk cId="2337923166" sldId="256"/>
            <ac:spMk id="26" creationId="{55439CE3-235C-45E2-B13B-C9DD796D03BC}"/>
          </ac:spMkLst>
        </pc:spChg>
        <pc:spChg chg="add del mod">
          <ac:chgData name="Menkin, Elyshia" userId="69a5e106-36f4-4215-a2f5-1b2b0470512e" providerId="ADAL" clId="{AA000001-37E6-42A7-A54B-EC8D953F3A7D}" dt="2021-08-08T00:39:53.077" v="236" actId="478"/>
          <ac:spMkLst>
            <pc:docMk/>
            <pc:sldMk cId="2337923166" sldId="256"/>
            <ac:spMk id="27" creationId="{7DF95710-ABAF-4ECE-9969-53E607D16D4D}"/>
          </ac:spMkLst>
        </pc:spChg>
        <pc:spChg chg="del">
          <ac:chgData name="Menkin, Elyshia" userId="69a5e106-36f4-4215-a2f5-1b2b0470512e" providerId="ADAL" clId="{AA000001-37E6-42A7-A54B-EC8D953F3A7D}" dt="2021-08-08T00:23:10.320" v="71" actId="478"/>
          <ac:spMkLst>
            <pc:docMk/>
            <pc:sldMk cId="2337923166" sldId="256"/>
            <ac:spMk id="28" creationId="{00000000-0000-0000-0000-000000000000}"/>
          </ac:spMkLst>
        </pc:spChg>
        <pc:spChg chg="del mod">
          <ac:chgData name="Menkin, Elyshia" userId="69a5e106-36f4-4215-a2f5-1b2b0470512e" providerId="ADAL" clId="{AA000001-37E6-42A7-A54B-EC8D953F3A7D}" dt="2021-08-08T00:23:22.134" v="76" actId="478"/>
          <ac:spMkLst>
            <pc:docMk/>
            <pc:sldMk cId="2337923166" sldId="256"/>
            <ac:spMk id="29" creationId="{00000000-0000-0000-0000-000000000000}"/>
          </ac:spMkLst>
        </pc:spChg>
        <pc:spChg chg="del">
          <ac:chgData name="Menkin, Elyshia" userId="69a5e106-36f4-4215-a2f5-1b2b0470512e" providerId="ADAL" clId="{AA000001-37E6-42A7-A54B-EC8D953F3A7D}" dt="2021-08-08T00:23:13.198" v="73" actId="478"/>
          <ac:spMkLst>
            <pc:docMk/>
            <pc:sldMk cId="2337923166" sldId="256"/>
            <ac:spMk id="30" creationId="{00000000-0000-0000-0000-000000000000}"/>
          </ac:spMkLst>
        </pc:spChg>
        <pc:spChg chg="del">
          <ac:chgData name="Menkin, Elyshia" userId="69a5e106-36f4-4215-a2f5-1b2b0470512e" providerId="ADAL" clId="{AA000001-37E6-42A7-A54B-EC8D953F3A7D}" dt="2021-08-08T00:23:11.755" v="72" actId="478"/>
          <ac:spMkLst>
            <pc:docMk/>
            <pc:sldMk cId="2337923166" sldId="256"/>
            <ac:spMk id="31" creationId="{00000000-0000-0000-0000-000000000000}"/>
          </ac:spMkLst>
        </pc:spChg>
        <pc:spChg chg="del">
          <ac:chgData name="Menkin, Elyshia" userId="69a5e106-36f4-4215-a2f5-1b2b0470512e" providerId="ADAL" clId="{AA000001-37E6-42A7-A54B-EC8D953F3A7D}" dt="2021-08-08T00:23:14.322" v="74" actId="478"/>
          <ac:spMkLst>
            <pc:docMk/>
            <pc:sldMk cId="2337923166" sldId="256"/>
            <ac:spMk id="32" creationId="{00000000-0000-0000-0000-000000000000}"/>
          </ac:spMkLst>
        </pc:spChg>
        <pc:spChg chg="del mod">
          <ac:chgData name="Menkin, Elyshia" userId="69a5e106-36f4-4215-a2f5-1b2b0470512e" providerId="ADAL" clId="{AA000001-37E6-42A7-A54B-EC8D953F3A7D}" dt="2021-08-08T00:24:17.853" v="87" actId="478"/>
          <ac:spMkLst>
            <pc:docMk/>
            <pc:sldMk cId="2337923166" sldId="256"/>
            <ac:spMk id="33" creationId="{00000000-0000-0000-0000-000000000000}"/>
          </ac:spMkLst>
        </pc:spChg>
        <pc:spChg chg="mod">
          <ac:chgData name="Menkin, Elyshia" userId="69a5e106-36f4-4215-a2f5-1b2b0470512e" providerId="ADAL" clId="{AA000001-37E6-42A7-A54B-EC8D953F3A7D}" dt="2021-08-08T00:53:46.242" v="384" actId="1076"/>
          <ac:spMkLst>
            <pc:docMk/>
            <pc:sldMk cId="2337923166" sldId="256"/>
            <ac:spMk id="35" creationId="{00000000-0000-0000-0000-000000000000}"/>
          </ac:spMkLst>
        </pc:spChg>
        <pc:spChg chg="del">
          <ac:chgData name="Menkin, Elyshia" userId="69a5e106-36f4-4215-a2f5-1b2b0470512e" providerId="ADAL" clId="{AA000001-37E6-42A7-A54B-EC8D953F3A7D}" dt="2021-08-08T00:23:09.149" v="70" actId="478"/>
          <ac:spMkLst>
            <pc:docMk/>
            <pc:sldMk cId="2337923166" sldId="256"/>
            <ac:spMk id="36" creationId="{00000000-0000-0000-0000-000000000000}"/>
          </ac:spMkLst>
        </pc:spChg>
        <pc:spChg chg="del">
          <ac:chgData name="Menkin, Elyshia" userId="69a5e106-36f4-4215-a2f5-1b2b0470512e" providerId="ADAL" clId="{AA000001-37E6-42A7-A54B-EC8D953F3A7D}" dt="2021-08-08T00:23:04" v="66" actId="478"/>
          <ac:spMkLst>
            <pc:docMk/>
            <pc:sldMk cId="2337923166" sldId="256"/>
            <ac:spMk id="37" creationId="{00000000-0000-0000-0000-000000000000}"/>
          </ac:spMkLst>
        </pc:spChg>
        <pc:spChg chg="del">
          <ac:chgData name="Menkin, Elyshia" userId="69a5e106-36f4-4215-a2f5-1b2b0470512e" providerId="ADAL" clId="{AA000001-37E6-42A7-A54B-EC8D953F3A7D}" dt="2021-08-08T00:23:05.386" v="67" actId="478"/>
          <ac:spMkLst>
            <pc:docMk/>
            <pc:sldMk cId="2337923166" sldId="256"/>
            <ac:spMk id="38" creationId="{00000000-0000-0000-0000-000000000000}"/>
          </ac:spMkLst>
        </pc:spChg>
        <pc:spChg chg="del">
          <ac:chgData name="Menkin, Elyshia" userId="69a5e106-36f4-4215-a2f5-1b2b0470512e" providerId="ADAL" clId="{AA000001-37E6-42A7-A54B-EC8D953F3A7D}" dt="2021-08-08T00:23:06.610" v="68" actId="478"/>
          <ac:spMkLst>
            <pc:docMk/>
            <pc:sldMk cId="2337923166" sldId="256"/>
            <ac:spMk id="39" creationId="{00000000-0000-0000-0000-000000000000}"/>
          </ac:spMkLst>
        </pc:spChg>
        <pc:spChg chg="del">
          <ac:chgData name="Menkin, Elyshia" userId="69a5e106-36f4-4215-a2f5-1b2b0470512e" providerId="ADAL" clId="{AA000001-37E6-42A7-A54B-EC8D953F3A7D}" dt="2021-08-08T00:23:07.727" v="69" actId="478"/>
          <ac:spMkLst>
            <pc:docMk/>
            <pc:sldMk cId="2337923166" sldId="256"/>
            <ac:spMk id="40" creationId="{00000000-0000-0000-0000-000000000000}"/>
          </ac:spMkLst>
        </pc:spChg>
        <pc:spChg chg="add del mod">
          <ac:chgData name="Menkin, Elyshia" userId="69a5e106-36f4-4215-a2f5-1b2b0470512e" providerId="ADAL" clId="{AA000001-37E6-42A7-A54B-EC8D953F3A7D}" dt="2021-08-08T00:43:05.083" v="276" actId="478"/>
          <ac:spMkLst>
            <pc:docMk/>
            <pc:sldMk cId="2337923166" sldId="256"/>
            <ac:spMk id="41" creationId="{7E41402C-A3AD-4EF8-AD75-1D849EC817F0}"/>
          </ac:spMkLst>
        </pc:spChg>
        <pc:spChg chg="del">
          <ac:chgData name="Menkin, Elyshia" userId="69a5e106-36f4-4215-a2f5-1b2b0470512e" providerId="ADAL" clId="{AA000001-37E6-42A7-A54B-EC8D953F3A7D}" dt="2021-08-08T00:09:27.088" v="22" actId="478"/>
          <ac:spMkLst>
            <pc:docMk/>
            <pc:sldMk cId="2337923166" sldId="256"/>
            <ac:spMk id="42" creationId="{00000000-0000-0000-0000-000000000000}"/>
          </ac:spMkLst>
        </pc:spChg>
        <pc:spChg chg="add del mod">
          <ac:chgData name="Menkin, Elyshia" userId="69a5e106-36f4-4215-a2f5-1b2b0470512e" providerId="ADAL" clId="{AA000001-37E6-42A7-A54B-EC8D953F3A7D}" dt="2021-08-08T00:45:55.976" v="315" actId="478"/>
          <ac:spMkLst>
            <pc:docMk/>
            <pc:sldMk cId="2337923166" sldId="256"/>
            <ac:spMk id="42" creationId="{EB90111E-CC47-48A6-95B6-B98ADAF6A1FF}"/>
          </ac:spMkLst>
        </pc:spChg>
        <pc:spChg chg="del">
          <ac:chgData name="Menkin, Elyshia" userId="69a5e106-36f4-4215-a2f5-1b2b0470512e" providerId="ADAL" clId="{AA000001-37E6-42A7-A54B-EC8D953F3A7D}" dt="2021-08-08T00:09:24.962" v="21" actId="478"/>
          <ac:spMkLst>
            <pc:docMk/>
            <pc:sldMk cId="2337923166" sldId="256"/>
            <ac:spMk id="43" creationId="{00000000-0000-0000-0000-000000000000}"/>
          </ac:spMkLst>
        </pc:spChg>
        <pc:spChg chg="add del mod">
          <ac:chgData name="Menkin, Elyshia" userId="69a5e106-36f4-4215-a2f5-1b2b0470512e" providerId="ADAL" clId="{AA000001-37E6-42A7-A54B-EC8D953F3A7D}" dt="2021-08-08T00:28:21.468" v="135" actId="478"/>
          <ac:spMkLst>
            <pc:docMk/>
            <pc:sldMk cId="2337923166" sldId="256"/>
            <ac:spMk id="43" creationId="{3D403E52-6E26-4255-A688-5FD62F7DA7ED}"/>
          </ac:spMkLst>
        </pc:spChg>
        <pc:spChg chg="del">
          <ac:chgData name="Menkin, Elyshia" userId="69a5e106-36f4-4215-a2f5-1b2b0470512e" providerId="ADAL" clId="{AA000001-37E6-42A7-A54B-EC8D953F3A7D}" dt="2021-08-08T00:09:23.055" v="20" actId="478"/>
          <ac:spMkLst>
            <pc:docMk/>
            <pc:sldMk cId="2337923166" sldId="256"/>
            <ac:spMk id="44" creationId="{00000000-0000-0000-0000-000000000000}"/>
          </ac:spMkLst>
        </pc:spChg>
        <pc:spChg chg="add del mod">
          <ac:chgData name="Menkin, Elyshia" userId="69a5e106-36f4-4215-a2f5-1b2b0470512e" providerId="ADAL" clId="{AA000001-37E6-42A7-A54B-EC8D953F3A7D}" dt="2021-08-08T01:11:40.102" v="467" actId="478"/>
          <ac:spMkLst>
            <pc:docMk/>
            <pc:sldMk cId="2337923166" sldId="256"/>
            <ac:spMk id="44" creationId="{1E0EAD9A-CE0E-4856-B13F-CB73EC8D54B5}"/>
          </ac:spMkLst>
        </pc:spChg>
        <pc:spChg chg="del">
          <ac:chgData name="Menkin, Elyshia" userId="69a5e106-36f4-4215-a2f5-1b2b0470512e" providerId="ADAL" clId="{AA000001-37E6-42A7-A54B-EC8D953F3A7D}" dt="2021-08-08T00:09:20.610" v="19" actId="478"/>
          <ac:spMkLst>
            <pc:docMk/>
            <pc:sldMk cId="2337923166" sldId="256"/>
            <ac:spMk id="45" creationId="{00000000-0000-0000-0000-000000000000}"/>
          </ac:spMkLst>
        </pc:spChg>
        <pc:spChg chg="add del mod">
          <ac:chgData name="Menkin, Elyshia" userId="69a5e106-36f4-4215-a2f5-1b2b0470512e" providerId="ADAL" clId="{AA000001-37E6-42A7-A54B-EC8D953F3A7D}" dt="2021-08-08T00:43:13.674" v="279" actId="478"/>
          <ac:spMkLst>
            <pc:docMk/>
            <pc:sldMk cId="2337923166" sldId="256"/>
            <ac:spMk id="45" creationId="{292404EB-B905-44EC-9091-D8FDE8FE7F6F}"/>
          </ac:spMkLst>
        </pc:spChg>
        <pc:spChg chg="del">
          <ac:chgData name="Menkin, Elyshia" userId="69a5e106-36f4-4215-a2f5-1b2b0470512e" providerId="ADAL" clId="{AA000001-37E6-42A7-A54B-EC8D953F3A7D}" dt="2021-08-08T00:09:18.682" v="18" actId="478"/>
          <ac:spMkLst>
            <pc:docMk/>
            <pc:sldMk cId="2337923166" sldId="256"/>
            <ac:spMk id="46" creationId="{00000000-0000-0000-0000-000000000000}"/>
          </ac:spMkLst>
        </pc:spChg>
        <pc:spChg chg="add del mod">
          <ac:chgData name="Menkin, Elyshia" userId="69a5e106-36f4-4215-a2f5-1b2b0470512e" providerId="ADAL" clId="{AA000001-37E6-42A7-A54B-EC8D953F3A7D}" dt="2021-08-08T00:43:03.218" v="275" actId="478"/>
          <ac:spMkLst>
            <pc:docMk/>
            <pc:sldMk cId="2337923166" sldId="256"/>
            <ac:spMk id="46" creationId="{95D6BE13-E1D0-4686-87DC-D3E1CFBFE83B}"/>
          </ac:spMkLst>
        </pc:spChg>
        <pc:spChg chg="del">
          <ac:chgData name="Menkin, Elyshia" userId="69a5e106-36f4-4215-a2f5-1b2b0470512e" providerId="ADAL" clId="{AA000001-37E6-42A7-A54B-EC8D953F3A7D}" dt="2021-08-08T00:09:14.857" v="17" actId="478"/>
          <ac:spMkLst>
            <pc:docMk/>
            <pc:sldMk cId="2337923166" sldId="256"/>
            <ac:spMk id="47" creationId="{00000000-0000-0000-0000-000000000000}"/>
          </ac:spMkLst>
        </pc:spChg>
        <pc:spChg chg="add del mod">
          <ac:chgData name="Menkin, Elyshia" userId="69a5e106-36f4-4215-a2f5-1b2b0470512e" providerId="ADAL" clId="{AA000001-37E6-42A7-A54B-EC8D953F3A7D}" dt="2021-08-08T00:43:20.661" v="282" actId="478"/>
          <ac:spMkLst>
            <pc:docMk/>
            <pc:sldMk cId="2337923166" sldId="256"/>
            <ac:spMk id="47" creationId="{65280247-0294-4B93-AB73-E1DBEE07BC9A}"/>
          </ac:spMkLst>
        </pc:spChg>
        <pc:spChg chg="del">
          <ac:chgData name="Menkin, Elyshia" userId="69a5e106-36f4-4215-a2f5-1b2b0470512e" providerId="ADAL" clId="{AA000001-37E6-42A7-A54B-EC8D953F3A7D}" dt="2021-08-08T00:09:07.665" v="16" actId="478"/>
          <ac:spMkLst>
            <pc:docMk/>
            <pc:sldMk cId="2337923166" sldId="256"/>
            <ac:spMk id="48" creationId="{00000000-0000-0000-0000-000000000000}"/>
          </ac:spMkLst>
        </pc:spChg>
        <pc:spChg chg="add del mod">
          <ac:chgData name="Menkin, Elyshia" userId="69a5e106-36f4-4215-a2f5-1b2b0470512e" providerId="ADAL" clId="{AA000001-37E6-42A7-A54B-EC8D953F3A7D}" dt="2021-08-08T00:45:49.774" v="314" actId="478"/>
          <ac:spMkLst>
            <pc:docMk/>
            <pc:sldMk cId="2337923166" sldId="256"/>
            <ac:spMk id="48" creationId="{3B7CAD29-D7EB-48BF-A469-E9E374D810B8}"/>
          </ac:spMkLst>
        </pc:spChg>
        <pc:spChg chg="add del mod">
          <ac:chgData name="Menkin, Elyshia" userId="69a5e106-36f4-4215-a2f5-1b2b0470512e" providerId="ADAL" clId="{AA000001-37E6-42A7-A54B-EC8D953F3A7D}" dt="2021-08-08T00:45:57.192" v="316" actId="478"/>
          <ac:spMkLst>
            <pc:docMk/>
            <pc:sldMk cId="2337923166" sldId="256"/>
            <ac:spMk id="49" creationId="{388E8F35-F35A-4CF5-8339-1739D64AC479}"/>
          </ac:spMkLst>
        </pc:spChg>
        <pc:spChg chg="del">
          <ac:chgData name="Menkin, Elyshia" userId="69a5e106-36f4-4215-a2f5-1b2b0470512e" providerId="ADAL" clId="{AA000001-37E6-42A7-A54B-EC8D953F3A7D}" dt="2021-08-08T00:09:00.586" v="14" actId="478"/>
          <ac:spMkLst>
            <pc:docMk/>
            <pc:sldMk cId="2337923166" sldId="256"/>
            <ac:spMk id="50" creationId="{00000000-0000-0000-0000-000000000000}"/>
          </ac:spMkLst>
        </pc:spChg>
        <pc:spChg chg="add del mod">
          <ac:chgData name="Menkin, Elyshia" userId="69a5e106-36f4-4215-a2f5-1b2b0470512e" providerId="ADAL" clId="{AA000001-37E6-42A7-A54B-EC8D953F3A7D}" dt="2021-08-08T00:45:58.811" v="317" actId="478"/>
          <ac:spMkLst>
            <pc:docMk/>
            <pc:sldMk cId="2337923166" sldId="256"/>
            <ac:spMk id="50" creationId="{8E83CF2A-408D-4B34-BDE8-E3B754DD8110}"/>
          </ac:spMkLst>
        </pc:spChg>
        <pc:spChg chg="del">
          <ac:chgData name="Menkin, Elyshia" userId="69a5e106-36f4-4215-a2f5-1b2b0470512e" providerId="ADAL" clId="{AA000001-37E6-42A7-A54B-EC8D953F3A7D}" dt="2021-08-08T00:07:40.632" v="13" actId="478"/>
          <ac:spMkLst>
            <pc:docMk/>
            <pc:sldMk cId="2337923166" sldId="256"/>
            <ac:spMk id="51" creationId="{00000000-0000-0000-0000-000000000000}"/>
          </ac:spMkLst>
        </pc:spChg>
        <pc:spChg chg="add del mod">
          <ac:chgData name="Menkin, Elyshia" userId="69a5e106-36f4-4215-a2f5-1b2b0470512e" providerId="ADAL" clId="{AA000001-37E6-42A7-A54B-EC8D953F3A7D}" dt="2021-08-08T00:45:48.128" v="313" actId="478"/>
          <ac:spMkLst>
            <pc:docMk/>
            <pc:sldMk cId="2337923166" sldId="256"/>
            <ac:spMk id="51" creationId="{60AA285F-5662-4F4D-B08E-C03AA963E0C2}"/>
          </ac:spMkLst>
        </pc:spChg>
        <pc:spChg chg="del mod">
          <ac:chgData name="Menkin, Elyshia" userId="69a5e106-36f4-4215-a2f5-1b2b0470512e" providerId="ADAL" clId="{AA000001-37E6-42A7-A54B-EC8D953F3A7D}" dt="2021-08-08T01:01:49.802" v="421" actId="478"/>
          <ac:spMkLst>
            <pc:docMk/>
            <pc:sldMk cId="2337923166" sldId="256"/>
            <ac:spMk id="52" creationId="{00000000-0000-0000-0000-000000000000}"/>
          </ac:spMkLst>
        </pc:spChg>
        <pc:spChg chg="add del mod">
          <ac:chgData name="Menkin, Elyshia" userId="69a5e106-36f4-4215-a2f5-1b2b0470512e" providerId="ADAL" clId="{AA000001-37E6-42A7-A54B-EC8D953F3A7D}" dt="2021-08-08T01:09:37.591" v="443" actId="478"/>
          <ac:spMkLst>
            <pc:docMk/>
            <pc:sldMk cId="2337923166" sldId="256"/>
            <ac:spMk id="53" creationId="{E09E0FE0-07E0-4968-96DA-5BE1B3BCABBA}"/>
          </ac:spMkLst>
        </pc:spChg>
        <pc:spChg chg="add del mod">
          <ac:chgData name="Menkin, Elyshia" userId="69a5e106-36f4-4215-a2f5-1b2b0470512e" providerId="ADAL" clId="{AA000001-37E6-42A7-A54B-EC8D953F3A7D}" dt="2021-08-08T01:09:41.220" v="444" actId="478"/>
          <ac:spMkLst>
            <pc:docMk/>
            <pc:sldMk cId="2337923166" sldId="256"/>
            <ac:spMk id="55" creationId="{CB3E5DDF-F4D4-4F26-9F38-FFC679904F85}"/>
          </ac:spMkLst>
        </pc:spChg>
        <pc:spChg chg="add del mod">
          <ac:chgData name="Menkin, Elyshia" userId="69a5e106-36f4-4215-a2f5-1b2b0470512e" providerId="ADAL" clId="{AA000001-37E6-42A7-A54B-EC8D953F3A7D}" dt="2021-08-08T01:09:42.573" v="445" actId="478"/>
          <ac:spMkLst>
            <pc:docMk/>
            <pc:sldMk cId="2337923166" sldId="256"/>
            <ac:spMk id="56" creationId="{6AD0834B-F72C-4064-A8EB-14588630AD69}"/>
          </ac:spMkLst>
        </pc:spChg>
        <pc:spChg chg="add mod">
          <ac:chgData name="Menkin, Elyshia" userId="69a5e106-36f4-4215-a2f5-1b2b0470512e" providerId="ADAL" clId="{AA000001-37E6-42A7-A54B-EC8D953F3A7D}" dt="2021-08-08T01:11:56.888" v="470" actId="1076"/>
          <ac:spMkLst>
            <pc:docMk/>
            <pc:sldMk cId="2337923166" sldId="256"/>
            <ac:spMk id="57" creationId="{DB1EA914-EDDA-4CEA-9275-A9873951809A}"/>
          </ac:spMkLst>
        </pc:spChg>
        <pc:spChg chg="add del mod">
          <ac:chgData name="Menkin, Elyshia" userId="69a5e106-36f4-4215-a2f5-1b2b0470512e" providerId="ADAL" clId="{AA000001-37E6-42A7-A54B-EC8D953F3A7D}" dt="2021-08-08T01:09:44.681" v="446" actId="478"/>
          <ac:spMkLst>
            <pc:docMk/>
            <pc:sldMk cId="2337923166" sldId="256"/>
            <ac:spMk id="58" creationId="{71302D81-8D6C-49BE-B886-210EE4983CCF}"/>
          </ac:spMkLst>
        </pc:spChg>
        <pc:spChg chg="add del mod">
          <ac:chgData name="Menkin, Elyshia" userId="69a5e106-36f4-4215-a2f5-1b2b0470512e" providerId="ADAL" clId="{AA000001-37E6-42A7-A54B-EC8D953F3A7D}" dt="2021-08-08T01:09:47.574" v="448" actId="478"/>
          <ac:spMkLst>
            <pc:docMk/>
            <pc:sldMk cId="2337923166" sldId="256"/>
            <ac:spMk id="59" creationId="{E25005F4-2E34-404C-92B0-3B52A9541FEA}"/>
          </ac:spMkLst>
        </pc:spChg>
        <pc:spChg chg="mod">
          <ac:chgData name="Menkin, Elyshia" userId="69a5e106-36f4-4215-a2f5-1b2b0470512e" providerId="ADAL" clId="{AA000001-37E6-42A7-A54B-EC8D953F3A7D}" dt="2021-08-08T01:33:57.644" v="605" actId="1076"/>
          <ac:spMkLst>
            <pc:docMk/>
            <pc:sldMk cId="2337923166" sldId="256"/>
            <ac:spMk id="60" creationId="{00000000-0000-0000-0000-000000000000}"/>
          </ac:spMkLst>
        </pc:spChg>
        <pc:spChg chg="mod">
          <ac:chgData name="Menkin, Elyshia" userId="69a5e106-36f4-4215-a2f5-1b2b0470512e" providerId="ADAL" clId="{AA000001-37E6-42A7-A54B-EC8D953F3A7D}" dt="2021-08-08T01:40:25.020" v="611" actId="1076"/>
          <ac:spMkLst>
            <pc:docMk/>
            <pc:sldMk cId="2337923166" sldId="256"/>
            <ac:spMk id="61" creationId="{00000000-0000-0000-0000-000000000000}"/>
          </ac:spMkLst>
        </pc:spChg>
        <pc:spChg chg="mod">
          <ac:chgData name="Menkin, Elyshia" userId="69a5e106-36f4-4215-a2f5-1b2b0470512e" providerId="ADAL" clId="{AA000001-37E6-42A7-A54B-EC8D953F3A7D}" dt="2021-08-08T01:34:09.568" v="608" actId="1076"/>
          <ac:spMkLst>
            <pc:docMk/>
            <pc:sldMk cId="2337923166" sldId="256"/>
            <ac:spMk id="62" creationId="{00000000-0000-0000-0000-000000000000}"/>
          </ac:spMkLst>
        </pc:spChg>
        <pc:spChg chg="mod">
          <ac:chgData name="Menkin, Elyshia" userId="69a5e106-36f4-4215-a2f5-1b2b0470512e" providerId="ADAL" clId="{AA000001-37E6-42A7-A54B-EC8D953F3A7D}" dt="2021-08-08T01:31:13.758" v="603" actId="1076"/>
          <ac:spMkLst>
            <pc:docMk/>
            <pc:sldMk cId="2337923166" sldId="256"/>
            <ac:spMk id="63" creationId="{00000000-0000-0000-0000-000000000000}"/>
          </ac:spMkLst>
        </pc:spChg>
        <pc:spChg chg="add del mod">
          <ac:chgData name="Menkin, Elyshia" userId="69a5e106-36f4-4215-a2f5-1b2b0470512e" providerId="ADAL" clId="{AA000001-37E6-42A7-A54B-EC8D953F3A7D}" dt="2021-08-08T01:09:45.981" v="447" actId="478"/>
          <ac:spMkLst>
            <pc:docMk/>
            <pc:sldMk cId="2337923166" sldId="256"/>
            <ac:spMk id="64" creationId="{2F33440A-2B09-457B-A57F-8E2A3AA63C38}"/>
          </ac:spMkLst>
        </pc:spChg>
        <pc:spChg chg="add del mod">
          <ac:chgData name="Menkin, Elyshia" userId="69a5e106-36f4-4215-a2f5-1b2b0470512e" providerId="ADAL" clId="{AA000001-37E6-42A7-A54B-EC8D953F3A7D}" dt="2021-08-08T00:40:18.687" v="240" actId="478"/>
          <ac:spMkLst>
            <pc:docMk/>
            <pc:sldMk cId="2337923166" sldId="256"/>
            <ac:spMk id="65" creationId="{8631279B-0F33-4BE3-B9F0-09182B09FB53}"/>
          </ac:spMkLst>
        </pc:spChg>
        <pc:spChg chg="add del mod">
          <ac:chgData name="Menkin, Elyshia" userId="69a5e106-36f4-4215-a2f5-1b2b0470512e" providerId="ADAL" clId="{AA000001-37E6-42A7-A54B-EC8D953F3A7D}" dt="2021-08-08T00:40:45.119" v="248" actId="478"/>
          <ac:spMkLst>
            <pc:docMk/>
            <pc:sldMk cId="2337923166" sldId="256"/>
            <ac:spMk id="66" creationId="{3DEE3540-2ABB-498C-AA4E-8A834E88B25A}"/>
          </ac:spMkLst>
        </pc:spChg>
        <pc:spChg chg="add del mod">
          <ac:chgData name="Menkin, Elyshia" userId="69a5e106-36f4-4215-a2f5-1b2b0470512e" providerId="ADAL" clId="{AA000001-37E6-42A7-A54B-EC8D953F3A7D}" dt="2021-08-08T00:40:53.442" v="251" actId="478"/>
          <ac:spMkLst>
            <pc:docMk/>
            <pc:sldMk cId="2337923166" sldId="256"/>
            <ac:spMk id="67" creationId="{2CE236DC-85C7-45F3-9AF1-96D3E50DBB07}"/>
          </ac:spMkLst>
        </pc:spChg>
        <pc:spChg chg="add del mod">
          <ac:chgData name="Menkin, Elyshia" userId="69a5e106-36f4-4215-a2f5-1b2b0470512e" providerId="ADAL" clId="{AA000001-37E6-42A7-A54B-EC8D953F3A7D}" dt="2021-08-08T00:41:15.600" v="257" actId="478"/>
          <ac:spMkLst>
            <pc:docMk/>
            <pc:sldMk cId="2337923166" sldId="256"/>
            <ac:spMk id="68" creationId="{40406526-BB7C-460A-BCA2-2CE448AEE702}"/>
          </ac:spMkLst>
        </pc:spChg>
        <pc:spChg chg="add del mod">
          <ac:chgData name="Menkin, Elyshia" userId="69a5e106-36f4-4215-a2f5-1b2b0470512e" providerId="ADAL" clId="{AA000001-37E6-42A7-A54B-EC8D953F3A7D}" dt="2021-08-08T00:36:30.532" v="206" actId="478"/>
          <ac:spMkLst>
            <pc:docMk/>
            <pc:sldMk cId="2337923166" sldId="256"/>
            <ac:spMk id="69" creationId="{BAC0B5D4-DB38-4FEE-8050-DF317321EA5F}"/>
          </ac:spMkLst>
        </pc:spChg>
        <pc:spChg chg="add del mod">
          <ac:chgData name="Menkin, Elyshia" userId="69a5e106-36f4-4215-a2f5-1b2b0470512e" providerId="ADAL" clId="{AA000001-37E6-42A7-A54B-EC8D953F3A7D}" dt="2021-08-08T00:36:32.145" v="207" actId="478"/>
          <ac:spMkLst>
            <pc:docMk/>
            <pc:sldMk cId="2337923166" sldId="256"/>
            <ac:spMk id="70" creationId="{5557A47F-DE2B-477A-A64D-B5EAB0731518}"/>
          </ac:spMkLst>
        </pc:spChg>
        <pc:spChg chg="add del mod">
          <ac:chgData name="Menkin, Elyshia" userId="69a5e106-36f4-4215-a2f5-1b2b0470512e" providerId="ADAL" clId="{AA000001-37E6-42A7-A54B-EC8D953F3A7D}" dt="2021-08-08T00:42:37.074" v="269" actId="478"/>
          <ac:spMkLst>
            <pc:docMk/>
            <pc:sldMk cId="2337923166" sldId="256"/>
            <ac:spMk id="71" creationId="{4F4DB031-DE8A-4D54-8B00-A8A938851984}"/>
          </ac:spMkLst>
        </pc:spChg>
        <pc:spChg chg="add del mod">
          <ac:chgData name="Menkin, Elyshia" userId="69a5e106-36f4-4215-a2f5-1b2b0470512e" providerId="ADAL" clId="{AA000001-37E6-42A7-A54B-EC8D953F3A7D}" dt="2021-08-08T00:42:39.367" v="270" actId="478"/>
          <ac:spMkLst>
            <pc:docMk/>
            <pc:sldMk cId="2337923166" sldId="256"/>
            <ac:spMk id="72" creationId="{AB74D7A4-EC48-4AAA-9361-A82F8605FCA6}"/>
          </ac:spMkLst>
        </pc:spChg>
        <pc:spChg chg="add del mod">
          <ac:chgData name="Menkin, Elyshia" userId="69a5e106-36f4-4215-a2f5-1b2b0470512e" providerId="ADAL" clId="{AA000001-37E6-42A7-A54B-EC8D953F3A7D}" dt="2021-08-08T00:43:43.178" v="287" actId="478"/>
          <ac:spMkLst>
            <pc:docMk/>
            <pc:sldMk cId="2337923166" sldId="256"/>
            <ac:spMk id="73" creationId="{C68CAD38-A24A-44D1-B843-5D25A873BD1B}"/>
          </ac:spMkLst>
        </pc:spChg>
        <pc:spChg chg="add del mod">
          <ac:chgData name="Menkin, Elyshia" userId="69a5e106-36f4-4215-a2f5-1b2b0470512e" providerId="ADAL" clId="{AA000001-37E6-42A7-A54B-EC8D953F3A7D}" dt="2021-08-08T00:43:44.665" v="288" actId="478"/>
          <ac:spMkLst>
            <pc:docMk/>
            <pc:sldMk cId="2337923166" sldId="256"/>
            <ac:spMk id="74" creationId="{4AC76DA6-E1A3-4794-8D91-93A8CCE97DF1}"/>
          </ac:spMkLst>
        </pc:spChg>
        <pc:spChg chg="add del mod">
          <ac:chgData name="Menkin, Elyshia" userId="69a5e106-36f4-4215-a2f5-1b2b0470512e" providerId="ADAL" clId="{AA000001-37E6-42A7-A54B-EC8D953F3A7D}" dt="2021-08-08T00:43:47.606" v="289" actId="478"/>
          <ac:spMkLst>
            <pc:docMk/>
            <pc:sldMk cId="2337923166" sldId="256"/>
            <ac:spMk id="75" creationId="{B42DCC3C-19E8-44F1-A9CA-E266824D6DCC}"/>
          </ac:spMkLst>
        </pc:spChg>
        <pc:spChg chg="add del mod">
          <ac:chgData name="Menkin, Elyshia" userId="69a5e106-36f4-4215-a2f5-1b2b0470512e" providerId="ADAL" clId="{AA000001-37E6-42A7-A54B-EC8D953F3A7D}" dt="2021-08-08T00:43:49.165" v="290" actId="478"/>
          <ac:spMkLst>
            <pc:docMk/>
            <pc:sldMk cId="2337923166" sldId="256"/>
            <ac:spMk id="76" creationId="{4D06ADCF-5ED6-4DFF-B196-615486ED94BA}"/>
          </ac:spMkLst>
        </pc:spChg>
        <pc:spChg chg="add mod">
          <ac:chgData name="Menkin, Elyshia" userId="69a5e106-36f4-4215-a2f5-1b2b0470512e" providerId="ADAL" clId="{AA000001-37E6-42A7-A54B-EC8D953F3A7D}" dt="2021-08-08T00:51:43.949" v="364" actId="1076"/>
          <ac:spMkLst>
            <pc:docMk/>
            <pc:sldMk cId="2337923166" sldId="256"/>
            <ac:spMk id="77" creationId="{8376E70C-0F98-45BB-A389-D2695392614F}"/>
          </ac:spMkLst>
        </pc:spChg>
        <pc:spChg chg="add mod">
          <ac:chgData name="Menkin, Elyshia" userId="69a5e106-36f4-4215-a2f5-1b2b0470512e" providerId="ADAL" clId="{AA000001-37E6-42A7-A54B-EC8D953F3A7D}" dt="2021-08-08T00:52:02.234" v="369" actId="1076"/>
          <ac:spMkLst>
            <pc:docMk/>
            <pc:sldMk cId="2337923166" sldId="256"/>
            <ac:spMk id="78" creationId="{CD964D38-35DD-4F70-B0A5-267C3EA73C5F}"/>
          </ac:spMkLst>
        </pc:spChg>
        <pc:spChg chg="add mod">
          <ac:chgData name="Menkin, Elyshia" userId="69a5e106-36f4-4215-a2f5-1b2b0470512e" providerId="ADAL" clId="{AA000001-37E6-42A7-A54B-EC8D953F3A7D}" dt="2021-08-08T00:52:11.598" v="370" actId="1076"/>
          <ac:spMkLst>
            <pc:docMk/>
            <pc:sldMk cId="2337923166" sldId="256"/>
            <ac:spMk id="79" creationId="{F9C1A93C-3760-47D3-8B28-E2D81A83A9B9}"/>
          </ac:spMkLst>
        </pc:spChg>
        <pc:spChg chg="add mod">
          <ac:chgData name="Menkin, Elyshia" userId="69a5e106-36f4-4215-a2f5-1b2b0470512e" providerId="ADAL" clId="{AA000001-37E6-42A7-A54B-EC8D953F3A7D}" dt="2021-08-08T00:52:18.524" v="371" actId="1076"/>
          <ac:spMkLst>
            <pc:docMk/>
            <pc:sldMk cId="2337923166" sldId="256"/>
            <ac:spMk id="80" creationId="{A3D156A0-6240-4F8E-91DB-3646059B68FE}"/>
          </ac:spMkLst>
        </pc:spChg>
        <pc:spChg chg="add mod">
          <ac:chgData name="Menkin, Elyshia" userId="69a5e106-36f4-4215-a2f5-1b2b0470512e" providerId="ADAL" clId="{AA000001-37E6-42A7-A54B-EC8D953F3A7D}" dt="2021-08-08T00:52:31.372" v="372" actId="1076"/>
          <ac:spMkLst>
            <pc:docMk/>
            <pc:sldMk cId="2337923166" sldId="256"/>
            <ac:spMk id="81" creationId="{91D64FF9-F670-400F-A19C-1359F7E74E35}"/>
          </ac:spMkLst>
        </pc:spChg>
        <pc:spChg chg="add mod">
          <ac:chgData name="Menkin, Elyshia" userId="69a5e106-36f4-4215-a2f5-1b2b0470512e" providerId="ADAL" clId="{AA000001-37E6-42A7-A54B-EC8D953F3A7D}" dt="2021-08-08T00:52:37.722" v="374" actId="1076"/>
          <ac:spMkLst>
            <pc:docMk/>
            <pc:sldMk cId="2337923166" sldId="256"/>
            <ac:spMk id="82" creationId="{A011DCD4-C30C-4F02-806F-F9411AD91C52}"/>
          </ac:spMkLst>
        </pc:spChg>
        <pc:spChg chg="add mod">
          <ac:chgData name="Menkin, Elyshia" userId="69a5e106-36f4-4215-a2f5-1b2b0470512e" providerId="ADAL" clId="{AA000001-37E6-42A7-A54B-EC8D953F3A7D}" dt="2021-08-08T00:52:45.495" v="375" actId="1076"/>
          <ac:spMkLst>
            <pc:docMk/>
            <pc:sldMk cId="2337923166" sldId="256"/>
            <ac:spMk id="83" creationId="{8C5CB350-9D7E-4A4B-B4F9-8BFF211FCA03}"/>
          </ac:spMkLst>
        </pc:spChg>
        <pc:spChg chg="add mod">
          <ac:chgData name="Menkin, Elyshia" userId="69a5e106-36f4-4215-a2f5-1b2b0470512e" providerId="ADAL" clId="{AA000001-37E6-42A7-A54B-EC8D953F3A7D}" dt="2021-08-08T00:53:56.562" v="385" actId="1076"/>
          <ac:spMkLst>
            <pc:docMk/>
            <pc:sldMk cId="2337923166" sldId="256"/>
            <ac:spMk id="84" creationId="{72331F95-2997-4EBC-A033-422FB1A572F3}"/>
          </ac:spMkLst>
        </pc:spChg>
        <pc:spChg chg="add mod">
          <ac:chgData name="Menkin, Elyshia" userId="69a5e106-36f4-4215-a2f5-1b2b0470512e" providerId="ADAL" clId="{AA000001-37E6-42A7-A54B-EC8D953F3A7D}" dt="2021-08-08T00:53:35.482" v="383" actId="1076"/>
          <ac:spMkLst>
            <pc:docMk/>
            <pc:sldMk cId="2337923166" sldId="256"/>
            <ac:spMk id="85" creationId="{26FA6C49-B7AF-445E-AF56-A7653AA734FA}"/>
          </ac:spMkLst>
        </pc:spChg>
        <pc:spChg chg="add mod">
          <ac:chgData name="Menkin, Elyshia" userId="69a5e106-36f4-4215-a2f5-1b2b0470512e" providerId="ADAL" clId="{AA000001-37E6-42A7-A54B-EC8D953F3A7D}" dt="2021-08-08T00:53:32.449" v="382" actId="1076"/>
          <ac:spMkLst>
            <pc:docMk/>
            <pc:sldMk cId="2337923166" sldId="256"/>
            <ac:spMk id="86" creationId="{7C1674B8-CF31-4417-ADE4-F0955BB3FAD0}"/>
          </ac:spMkLst>
        </pc:spChg>
        <pc:spChg chg="add mod">
          <ac:chgData name="Menkin, Elyshia" userId="69a5e106-36f4-4215-a2f5-1b2b0470512e" providerId="ADAL" clId="{AA000001-37E6-42A7-A54B-EC8D953F3A7D}" dt="2021-08-08T00:54:04.705" v="386" actId="1076"/>
          <ac:spMkLst>
            <pc:docMk/>
            <pc:sldMk cId="2337923166" sldId="256"/>
            <ac:spMk id="87" creationId="{53C9F28D-3505-45BF-A546-2FA8552D5659}"/>
          </ac:spMkLst>
        </pc:spChg>
        <pc:spChg chg="add mod">
          <ac:chgData name="Menkin, Elyshia" userId="69a5e106-36f4-4215-a2f5-1b2b0470512e" providerId="ADAL" clId="{AA000001-37E6-42A7-A54B-EC8D953F3A7D}" dt="2021-08-08T00:54:37.281" v="392" actId="1076"/>
          <ac:spMkLst>
            <pc:docMk/>
            <pc:sldMk cId="2337923166" sldId="256"/>
            <ac:spMk id="88" creationId="{0FB5EFEE-2987-4B28-9710-FC939994E68D}"/>
          </ac:spMkLst>
        </pc:spChg>
        <pc:spChg chg="add mod">
          <ac:chgData name="Menkin, Elyshia" userId="69a5e106-36f4-4215-a2f5-1b2b0470512e" providerId="ADAL" clId="{AA000001-37E6-42A7-A54B-EC8D953F3A7D}" dt="2021-08-08T00:54:44.231" v="393" actId="1076"/>
          <ac:spMkLst>
            <pc:docMk/>
            <pc:sldMk cId="2337923166" sldId="256"/>
            <ac:spMk id="89" creationId="{69E7E57D-FC04-4960-A16C-E8D5D3437275}"/>
          </ac:spMkLst>
        </pc:spChg>
        <pc:spChg chg="add mod">
          <ac:chgData name="Menkin, Elyshia" userId="69a5e106-36f4-4215-a2f5-1b2b0470512e" providerId="ADAL" clId="{AA000001-37E6-42A7-A54B-EC8D953F3A7D}" dt="2021-08-08T00:54:53.338" v="394" actId="1076"/>
          <ac:spMkLst>
            <pc:docMk/>
            <pc:sldMk cId="2337923166" sldId="256"/>
            <ac:spMk id="90" creationId="{B521D762-F0AF-406A-A8B6-947CD749EAAC}"/>
          </ac:spMkLst>
        </pc:spChg>
        <pc:spChg chg="add mod">
          <ac:chgData name="Menkin, Elyshia" userId="69a5e106-36f4-4215-a2f5-1b2b0470512e" providerId="ADAL" clId="{AA000001-37E6-42A7-A54B-EC8D953F3A7D}" dt="2021-08-08T00:55:03.062" v="395" actId="1076"/>
          <ac:spMkLst>
            <pc:docMk/>
            <pc:sldMk cId="2337923166" sldId="256"/>
            <ac:spMk id="91" creationId="{7A032FDB-24B8-4338-B6E1-29D79C4501B1}"/>
          </ac:spMkLst>
        </pc:spChg>
        <pc:spChg chg="add mod">
          <ac:chgData name="Menkin, Elyshia" userId="69a5e106-36f4-4215-a2f5-1b2b0470512e" providerId="ADAL" clId="{AA000001-37E6-42A7-A54B-EC8D953F3A7D}" dt="2021-08-08T00:55:21.113" v="397" actId="1076"/>
          <ac:spMkLst>
            <pc:docMk/>
            <pc:sldMk cId="2337923166" sldId="256"/>
            <ac:spMk id="92" creationId="{543AF4B5-70EB-4FA6-8F2B-926AB6C53101}"/>
          </ac:spMkLst>
        </pc:spChg>
        <pc:spChg chg="add mod">
          <ac:chgData name="Menkin, Elyshia" userId="69a5e106-36f4-4215-a2f5-1b2b0470512e" providerId="ADAL" clId="{AA000001-37E6-42A7-A54B-EC8D953F3A7D}" dt="2021-08-08T00:55:37.053" v="398" actId="1076"/>
          <ac:spMkLst>
            <pc:docMk/>
            <pc:sldMk cId="2337923166" sldId="256"/>
            <ac:spMk id="93" creationId="{C5133A45-1CC4-4534-97FB-5C6CB3D0FA2B}"/>
          </ac:spMkLst>
        </pc:spChg>
        <pc:spChg chg="add mod">
          <ac:chgData name="Menkin, Elyshia" userId="69a5e106-36f4-4215-a2f5-1b2b0470512e" providerId="ADAL" clId="{AA000001-37E6-42A7-A54B-EC8D953F3A7D}" dt="2021-08-08T00:55:53.261" v="401" actId="1076"/>
          <ac:spMkLst>
            <pc:docMk/>
            <pc:sldMk cId="2337923166" sldId="256"/>
            <ac:spMk id="94" creationId="{9CF6F133-4226-43B9-B2A1-33E3F927E5B8}"/>
          </ac:spMkLst>
        </pc:spChg>
        <pc:spChg chg="add mod">
          <ac:chgData name="Menkin, Elyshia" userId="69a5e106-36f4-4215-a2f5-1b2b0470512e" providerId="ADAL" clId="{AA000001-37E6-42A7-A54B-EC8D953F3A7D}" dt="2021-08-08T00:55:59.682" v="402" actId="1076"/>
          <ac:spMkLst>
            <pc:docMk/>
            <pc:sldMk cId="2337923166" sldId="256"/>
            <ac:spMk id="95" creationId="{54AE7006-33BF-4BC3-B3D0-50BBB3083077}"/>
          </ac:spMkLst>
        </pc:spChg>
        <pc:spChg chg="add mod">
          <ac:chgData name="Menkin, Elyshia" userId="69a5e106-36f4-4215-a2f5-1b2b0470512e" providerId="ADAL" clId="{AA000001-37E6-42A7-A54B-EC8D953F3A7D}" dt="2021-08-08T00:56:28.883" v="405" actId="1076"/>
          <ac:spMkLst>
            <pc:docMk/>
            <pc:sldMk cId="2337923166" sldId="256"/>
            <ac:spMk id="96" creationId="{649B6DEA-E815-45E2-B64C-4D1144DB7A14}"/>
          </ac:spMkLst>
        </pc:spChg>
        <pc:spChg chg="add mod">
          <ac:chgData name="Menkin, Elyshia" userId="69a5e106-36f4-4215-a2f5-1b2b0470512e" providerId="ADAL" clId="{AA000001-37E6-42A7-A54B-EC8D953F3A7D}" dt="2021-08-08T00:56:40.220" v="406" actId="1076"/>
          <ac:spMkLst>
            <pc:docMk/>
            <pc:sldMk cId="2337923166" sldId="256"/>
            <ac:spMk id="97" creationId="{AD891F57-B3D0-42EF-8927-B9F93BC4238C}"/>
          </ac:spMkLst>
        </pc:spChg>
        <pc:spChg chg="add mod">
          <ac:chgData name="Menkin, Elyshia" userId="69a5e106-36f4-4215-a2f5-1b2b0470512e" providerId="ADAL" clId="{AA000001-37E6-42A7-A54B-EC8D953F3A7D}" dt="2021-08-08T00:54:16.062" v="389" actId="1076"/>
          <ac:spMkLst>
            <pc:docMk/>
            <pc:sldMk cId="2337923166" sldId="256"/>
            <ac:spMk id="98" creationId="{C577822F-BCB2-440C-8742-6914EAD27510}"/>
          </ac:spMkLst>
        </pc:spChg>
        <pc:spChg chg="add mod">
          <ac:chgData name="Menkin, Elyshia" userId="69a5e106-36f4-4215-a2f5-1b2b0470512e" providerId="ADAL" clId="{AA000001-37E6-42A7-A54B-EC8D953F3A7D}" dt="2021-08-08T00:54:11.183" v="387" actId="1076"/>
          <ac:spMkLst>
            <pc:docMk/>
            <pc:sldMk cId="2337923166" sldId="256"/>
            <ac:spMk id="99" creationId="{E8CCBEEE-7627-4275-8A08-F6177EE6EC37}"/>
          </ac:spMkLst>
        </pc:spChg>
        <pc:spChg chg="add mod">
          <ac:chgData name="Menkin, Elyshia" userId="69a5e106-36f4-4215-a2f5-1b2b0470512e" providerId="ADAL" clId="{AA000001-37E6-42A7-A54B-EC8D953F3A7D}" dt="2021-08-08T00:54:24.781" v="390" actId="1076"/>
          <ac:spMkLst>
            <pc:docMk/>
            <pc:sldMk cId="2337923166" sldId="256"/>
            <ac:spMk id="100" creationId="{D673226D-7B30-42AE-8D1B-8F3AFDF6D046}"/>
          </ac:spMkLst>
        </pc:spChg>
        <pc:spChg chg="add mod">
          <ac:chgData name="Menkin, Elyshia" userId="69a5e106-36f4-4215-a2f5-1b2b0470512e" providerId="ADAL" clId="{AA000001-37E6-42A7-A54B-EC8D953F3A7D}" dt="2021-08-08T00:54:32.131" v="391" actId="1076"/>
          <ac:spMkLst>
            <pc:docMk/>
            <pc:sldMk cId="2337923166" sldId="256"/>
            <ac:spMk id="101" creationId="{4A9134C1-6F72-4228-B566-40632A579AB5}"/>
          </ac:spMkLst>
        </pc:spChg>
        <pc:spChg chg="add mod">
          <ac:chgData name="Menkin, Elyshia" userId="69a5e106-36f4-4215-a2f5-1b2b0470512e" providerId="ADAL" clId="{AA000001-37E6-42A7-A54B-EC8D953F3A7D}" dt="2021-08-08T00:54:13.255" v="388" actId="1076"/>
          <ac:spMkLst>
            <pc:docMk/>
            <pc:sldMk cId="2337923166" sldId="256"/>
            <ac:spMk id="102" creationId="{26C56B68-31FE-43F0-9258-8ED2F8C9CD6E}"/>
          </ac:spMkLst>
        </pc:spChg>
        <pc:spChg chg="add mod">
          <ac:chgData name="Menkin, Elyshia" userId="69a5e106-36f4-4215-a2f5-1b2b0470512e" providerId="ADAL" clId="{AA000001-37E6-42A7-A54B-EC8D953F3A7D}" dt="2021-08-08T00:58:18.485" v="410" actId="1076"/>
          <ac:spMkLst>
            <pc:docMk/>
            <pc:sldMk cId="2337923166" sldId="256"/>
            <ac:spMk id="103" creationId="{D98C3611-0D82-408A-AF9A-58186A20A823}"/>
          </ac:spMkLst>
        </pc:spChg>
        <pc:spChg chg="add mod">
          <ac:chgData name="Menkin, Elyshia" userId="69a5e106-36f4-4215-a2f5-1b2b0470512e" providerId="ADAL" clId="{AA000001-37E6-42A7-A54B-EC8D953F3A7D}" dt="2021-08-08T00:58:23.753" v="411" actId="1076"/>
          <ac:spMkLst>
            <pc:docMk/>
            <pc:sldMk cId="2337923166" sldId="256"/>
            <ac:spMk id="104" creationId="{C9B443D9-D815-44FB-98E0-B4F6DE27BD37}"/>
          </ac:spMkLst>
        </pc:spChg>
        <pc:spChg chg="add mod">
          <ac:chgData name="Menkin, Elyshia" userId="69a5e106-36f4-4215-a2f5-1b2b0470512e" providerId="ADAL" clId="{AA000001-37E6-42A7-A54B-EC8D953F3A7D}" dt="2021-08-08T00:58:27.918" v="412" actId="1076"/>
          <ac:spMkLst>
            <pc:docMk/>
            <pc:sldMk cId="2337923166" sldId="256"/>
            <ac:spMk id="105" creationId="{B1180641-6861-4328-B1F2-3DFE549A039C}"/>
          </ac:spMkLst>
        </pc:spChg>
        <pc:spChg chg="add mod">
          <ac:chgData name="Menkin, Elyshia" userId="69a5e106-36f4-4215-a2f5-1b2b0470512e" providerId="ADAL" clId="{AA000001-37E6-42A7-A54B-EC8D953F3A7D}" dt="2021-08-08T00:58:34.546" v="413" actId="1076"/>
          <ac:spMkLst>
            <pc:docMk/>
            <pc:sldMk cId="2337923166" sldId="256"/>
            <ac:spMk id="106" creationId="{9ECDCBBD-B9EF-4656-BAF9-E58FDB2E5489}"/>
          </ac:spMkLst>
        </pc:spChg>
        <pc:spChg chg="add mod">
          <ac:chgData name="Menkin, Elyshia" userId="69a5e106-36f4-4215-a2f5-1b2b0470512e" providerId="ADAL" clId="{AA000001-37E6-42A7-A54B-EC8D953F3A7D}" dt="2021-08-08T00:58:42.588" v="414" actId="1076"/>
          <ac:spMkLst>
            <pc:docMk/>
            <pc:sldMk cId="2337923166" sldId="256"/>
            <ac:spMk id="107" creationId="{B6BBF43E-0E7F-4969-AAF7-ECAE4B755BA1}"/>
          </ac:spMkLst>
        </pc:spChg>
        <pc:spChg chg="add mod">
          <ac:chgData name="Menkin, Elyshia" userId="69a5e106-36f4-4215-a2f5-1b2b0470512e" providerId="ADAL" clId="{AA000001-37E6-42A7-A54B-EC8D953F3A7D}" dt="2021-08-08T01:07:53.199" v="429" actId="1076"/>
          <ac:spMkLst>
            <pc:docMk/>
            <pc:sldMk cId="2337923166" sldId="256"/>
            <ac:spMk id="108" creationId="{22BD6A4E-86AD-4766-9640-2FF08EF792F2}"/>
          </ac:spMkLst>
        </pc:spChg>
        <pc:spChg chg="add mod">
          <ac:chgData name="Menkin, Elyshia" userId="69a5e106-36f4-4215-a2f5-1b2b0470512e" providerId="ADAL" clId="{AA000001-37E6-42A7-A54B-EC8D953F3A7D}" dt="2021-08-08T01:08:03.360" v="431" actId="1076"/>
          <ac:spMkLst>
            <pc:docMk/>
            <pc:sldMk cId="2337923166" sldId="256"/>
            <ac:spMk id="109" creationId="{EA7DD02D-2337-444A-911F-F7C9659D0108}"/>
          </ac:spMkLst>
        </pc:spChg>
        <pc:spChg chg="add mod">
          <ac:chgData name="Menkin, Elyshia" userId="69a5e106-36f4-4215-a2f5-1b2b0470512e" providerId="ADAL" clId="{AA000001-37E6-42A7-A54B-EC8D953F3A7D}" dt="2021-08-08T01:08:23.439" v="433" actId="1076"/>
          <ac:spMkLst>
            <pc:docMk/>
            <pc:sldMk cId="2337923166" sldId="256"/>
            <ac:spMk id="110" creationId="{BB804851-0749-4C1B-B623-7FA1D56C4227}"/>
          </ac:spMkLst>
        </pc:spChg>
        <pc:spChg chg="add mod">
          <ac:chgData name="Menkin, Elyshia" userId="69a5e106-36f4-4215-a2f5-1b2b0470512e" providerId="ADAL" clId="{AA000001-37E6-42A7-A54B-EC8D953F3A7D}" dt="2021-08-08T01:09:01.927" v="440" actId="1076"/>
          <ac:spMkLst>
            <pc:docMk/>
            <pc:sldMk cId="2337923166" sldId="256"/>
            <ac:spMk id="111" creationId="{514A7F14-305B-4475-88EC-6F17DBE48AC0}"/>
          </ac:spMkLst>
        </pc:spChg>
        <pc:spChg chg="add mod">
          <ac:chgData name="Menkin, Elyshia" userId="69a5e106-36f4-4215-a2f5-1b2b0470512e" providerId="ADAL" clId="{AA000001-37E6-42A7-A54B-EC8D953F3A7D}" dt="2021-08-08T01:09:06.139" v="441" actId="1076"/>
          <ac:spMkLst>
            <pc:docMk/>
            <pc:sldMk cId="2337923166" sldId="256"/>
            <ac:spMk id="112" creationId="{99A8A2B2-E050-4347-8B45-2B74F77911CB}"/>
          </ac:spMkLst>
        </pc:spChg>
        <pc:spChg chg="add mod">
          <ac:chgData name="Menkin, Elyshia" userId="69a5e106-36f4-4215-a2f5-1b2b0470512e" providerId="ADAL" clId="{AA000001-37E6-42A7-A54B-EC8D953F3A7D}" dt="2021-08-08T01:11:49.328" v="469" actId="1076"/>
          <ac:spMkLst>
            <pc:docMk/>
            <pc:sldMk cId="2337923166" sldId="256"/>
            <ac:spMk id="113" creationId="{8F8A58B7-BA0D-4760-BC2E-D360CC6C4D02}"/>
          </ac:spMkLst>
        </pc:spChg>
        <pc:spChg chg="add mod">
          <ac:chgData name="Menkin, Elyshia" userId="69a5e106-36f4-4215-a2f5-1b2b0470512e" providerId="ADAL" clId="{AA000001-37E6-42A7-A54B-EC8D953F3A7D}" dt="2021-08-08T01:33:25.789" v="604" actId="1076"/>
          <ac:spMkLst>
            <pc:docMk/>
            <pc:sldMk cId="2337923166" sldId="256"/>
            <ac:spMk id="114" creationId="{17341943-8496-414C-AC61-D3F3DBDC493C}"/>
          </ac:spMkLst>
        </pc:spChg>
        <pc:spChg chg="add mod">
          <ac:chgData name="Menkin, Elyshia" userId="69a5e106-36f4-4215-a2f5-1b2b0470512e" providerId="ADAL" clId="{AA000001-37E6-42A7-A54B-EC8D953F3A7D}" dt="2021-08-08T01:13:09.511" v="481" actId="1076"/>
          <ac:spMkLst>
            <pc:docMk/>
            <pc:sldMk cId="2337923166" sldId="256"/>
            <ac:spMk id="115" creationId="{234EE201-83EC-4FC9-A24B-FECBF5158CAE}"/>
          </ac:spMkLst>
        </pc:spChg>
        <pc:spChg chg="add mod">
          <ac:chgData name="Menkin, Elyshia" userId="69a5e106-36f4-4215-a2f5-1b2b0470512e" providerId="ADAL" clId="{AA000001-37E6-42A7-A54B-EC8D953F3A7D}" dt="2021-08-08T01:12:31.819" v="476" actId="1076"/>
          <ac:spMkLst>
            <pc:docMk/>
            <pc:sldMk cId="2337923166" sldId="256"/>
            <ac:spMk id="116" creationId="{139566C3-59D8-4849-B9A5-8825918DF278}"/>
          </ac:spMkLst>
        </pc:spChg>
        <pc:spChg chg="add mod">
          <ac:chgData name="Menkin, Elyshia" userId="69a5e106-36f4-4215-a2f5-1b2b0470512e" providerId="ADAL" clId="{AA000001-37E6-42A7-A54B-EC8D953F3A7D}" dt="2021-08-08T01:12:46.018" v="477" actId="1076"/>
          <ac:spMkLst>
            <pc:docMk/>
            <pc:sldMk cId="2337923166" sldId="256"/>
            <ac:spMk id="117" creationId="{E2549A42-D55D-4810-90DD-8E0A02363D95}"/>
          </ac:spMkLst>
        </pc:spChg>
        <pc:spChg chg="add del mod">
          <ac:chgData name="Menkin, Elyshia" userId="69a5e106-36f4-4215-a2f5-1b2b0470512e" providerId="ADAL" clId="{AA000001-37E6-42A7-A54B-EC8D953F3A7D}" dt="2021-08-08T01:11:13.947" v="464" actId="478"/>
          <ac:spMkLst>
            <pc:docMk/>
            <pc:sldMk cId="2337923166" sldId="256"/>
            <ac:spMk id="118" creationId="{85498A78-1284-4367-A4B7-03A7B8974667}"/>
          </ac:spMkLst>
        </pc:spChg>
        <pc:spChg chg="add mod">
          <ac:chgData name="Menkin, Elyshia" userId="69a5e106-36f4-4215-a2f5-1b2b0470512e" providerId="ADAL" clId="{AA000001-37E6-42A7-A54B-EC8D953F3A7D}" dt="2021-08-08T01:13:24.291" v="483" actId="1076"/>
          <ac:spMkLst>
            <pc:docMk/>
            <pc:sldMk cId="2337923166" sldId="256"/>
            <ac:spMk id="119" creationId="{B5BADA2D-3EE1-42DB-A762-4BA1ADE4AB81}"/>
          </ac:spMkLst>
        </pc:spChg>
        <pc:spChg chg="add mod">
          <ac:chgData name="Menkin, Elyshia" userId="69a5e106-36f4-4215-a2f5-1b2b0470512e" providerId="ADAL" clId="{AA000001-37E6-42A7-A54B-EC8D953F3A7D}" dt="2021-08-08T01:13:58.833" v="485" actId="1076"/>
          <ac:spMkLst>
            <pc:docMk/>
            <pc:sldMk cId="2337923166" sldId="256"/>
            <ac:spMk id="120" creationId="{94EBDE6B-9B5B-4116-8527-99ED796ABB2D}"/>
          </ac:spMkLst>
        </pc:spChg>
        <pc:spChg chg="add mod">
          <ac:chgData name="Menkin, Elyshia" userId="69a5e106-36f4-4215-a2f5-1b2b0470512e" providerId="ADAL" clId="{AA000001-37E6-42A7-A54B-EC8D953F3A7D}" dt="2021-08-08T01:14:05.059" v="487" actId="1076"/>
          <ac:spMkLst>
            <pc:docMk/>
            <pc:sldMk cId="2337923166" sldId="256"/>
            <ac:spMk id="121" creationId="{583E25EF-5B56-4D74-BAFB-EE29D55FD401}"/>
          </ac:spMkLst>
        </pc:spChg>
        <pc:spChg chg="add mod">
          <ac:chgData name="Menkin, Elyshia" userId="69a5e106-36f4-4215-a2f5-1b2b0470512e" providerId="ADAL" clId="{AA000001-37E6-42A7-A54B-EC8D953F3A7D}" dt="2021-08-08T01:14:11.016" v="489" actId="1076"/>
          <ac:spMkLst>
            <pc:docMk/>
            <pc:sldMk cId="2337923166" sldId="256"/>
            <ac:spMk id="122" creationId="{8E3A9651-9184-49C2-B401-4A36F71D538D}"/>
          </ac:spMkLst>
        </pc:spChg>
        <pc:spChg chg="add mod">
          <ac:chgData name="Menkin, Elyshia" userId="69a5e106-36f4-4215-a2f5-1b2b0470512e" providerId="ADAL" clId="{AA000001-37E6-42A7-A54B-EC8D953F3A7D}" dt="2021-08-08T01:14:19.478" v="491" actId="1076"/>
          <ac:spMkLst>
            <pc:docMk/>
            <pc:sldMk cId="2337923166" sldId="256"/>
            <ac:spMk id="123" creationId="{19610C58-18E2-4374-935D-97012FF62D7D}"/>
          </ac:spMkLst>
        </pc:spChg>
        <pc:spChg chg="add mod">
          <ac:chgData name="Menkin, Elyshia" userId="69a5e106-36f4-4215-a2f5-1b2b0470512e" providerId="ADAL" clId="{AA000001-37E6-42A7-A54B-EC8D953F3A7D}" dt="2021-08-08T01:14:36.812" v="495" actId="1076"/>
          <ac:spMkLst>
            <pc:docMk/>
            <pc:sldMk cId="2337923166" sldId="256"/>
            <ac:spMk id="124" creationId="{7AE2D281-24F0-457E-9B50-B1D23B481AE6}"/>
          </ac:spMkLst>
        </pc:spChg>
        <pc:spChg chg="add mod">
          <ac:chgData name="Menkin, Elyshia" userId="69a5e106-36f4-4215-a2f5-1b2b0470512e" providerId="ADAL" clId="{AA000001-37E6-42A7-A54B-EC8D953F3A7D}" dt="2021-08-08T01:14:52.050" v="498" actId="1076"/>
          <ac:spMkLst>
            <pc:docMk/>
            <pc:sldMk cId="2337923166" sldId="256"/>
            <ac:spMk id="125" creationId="{8E8063BD-7575-4DC9-AFFA-D1DA1AB7E554}"/>
          </ac:spMkLst>
        </pc:spChg>
        <pc:spChg chg="add mod">
          <ac:chgData name="Menkin, Elyshia" userId="69a5e106-36f4-4215-a2f5-1b2b0470512e" providerId="ADAL" clId="{AA000001-37E6-42A7-A54B-EC8D953F3A7D}" dt="2021-08-08T01:15:03.358" v="500" actId="1076"/>
          <ac:spMkLst>
            <pc:docMk/>
            <pc:sldMk cId="2337923166" sldId="256"/>
            <ac:spMk id="126" creationId="{CF5C999A-92E3-419A-B886-418AC64993A4}"/>
          </ac:spMkLst>
        </pc:spChg>
        <pc:spChg chg="add mod">
          <ac:chgData name="Menkin, Elyshia" userId="69a5e106-36f4-4215-a2f5-1b2b0470512e" providerId="ADAL" clId="{AA000001-37E6-42A7-A54B-EC8D953F3A7D}" dt="2021-08-08T01:15:11.401" v="502" actId="1076"/>
          <ac:spMkLst>
            <pc:docMk/>
            <pc:sldMk cId="2337923166" sldId="256"/>
            <ac:spMk id="127" creationId="{A923B7E0-6F7F-4EFC-B6F7-046460F54991}"/>
          </ac:spMkLst>
        </pc:spChg>
        <pc:spChg chg="add mod">
          <ac:chgData name="Menkin, Elyshia" userId="69a5e106-36f4-4215-a2f5-1b2b0470512e" providerId="ADAL" clId="{AA000001-37E6-42A7-A54B-EC8D953F3A7D}" dt="2021-08-08T01:15:48.793" v="504" actId="1076"/>
          <ac:spMkLst>
            <pc:docMk/>
            <pc:sldMk cId="2337923166" sldId="256"/>
            <ac:spMk id="128" creationId="{DAABE9FC-4DE7-4A04-9E96-EADBA6CD4CEF}"/>
          </ac:spMkLst>
        </pc:spChg>
        <pc:spChg chg="add mod">
          <ac:chgData name="Menkin, Elyshia" userId="69a5e106-36f4-4215-a2f5-1b2b0470512e" providerId="ADAL" clId="{AA000001-37E6-42A7-A54B-EC8D953F3A7D}" dt="2021-08-08T01:16:50.116" v="519" actId="1076"/>
          <ac:spMkLst>
            <pc:docMk/>
            <pc:sldMk cId="2337923166" sldId="256"/>
            <ac:spMk id="129" creationId="{DFEB3365-3384-4F2E-9F2F-93B4F48D65D1}"/>
          </ac:spMkLst>
        </pc:spChg>
        <pc:spChg chg="add mod">
          <ac:chgData name="Menkin, Elyshia" userId="69a5e106-36f4-4215-a2f5-1b2b0470512e" providerId="ADAL" clId="{AA000001-37E6-42A7-A54B-EC8D953F3A7D}" dt="2021-08-08T01:16:06.610" v="509" actId="1076"/>
          <ac:spMkLst>
            <pc:docMk/>
            <pc:sldMk cId="2337923166" sldId="256"/>
            <ac:spMk id="130" creationId="{D38923B7-5ECC-4AB0-ABCE-5128F01DDC0F}"/>
          </ac:spMkLst>
        </pc:spChg>
        <pc:spChg chg="add mod">
          <ac:chgData name="Menkin, Elyshia" userId="69a5e106-36f4-4215-a2f5-1b2b0470512e" providerId="ADAL" clId="{AA000001-37E6-42A7-A54B-EC8D953F3A7D}" dt="2021-08-08T01:15:58.827" v="508" actId="1076"/>
          <ac:spMkLst>
            <pc:docMk/>
            <pc:sldMk cId="2337923166" sldId="256"/>
            <ac:spMk id="131" creationId="{30B40075-9387-407B-A423-2E4757D4B02D}"/>
          </ac:spMkLst>
        </pc:spChg>
        <pc:spChg chg="add mod">
          <ac:chgData name="Menkin, Elyshia" userId="69a5e106-36f4-4215-a2f5-1b2b0470512e" providerId="ADAL" clId="{AA000001-37E6-42A7-A54B-EC8D953F3A7D}" dt="2021-08-08T01:17:20.588" v="523" actId="1076"/>
          <ac:spMkLst>
            <pc:docMk/>
            <pc:sldMk cId="2337923166" sldId="256"/>
            <ac:spMk id="132" creationId="{AFE1DB01-2B38-411E-A5C4-A0085FAAEE4E}"/>
          </ac:spMkLst>
        </pc:spChg>
        <pc:spChg chg="add mod">
          <ac:chgData name="Menkin, Elyshia" userId="69a5e106-36f4-4215-a2f5-1b2b0470512e" providerId="ADAL" clId="{AA000001-37E6-42A7-A54B-EC8D953F3A7D}" dt="2021-08-08T01:16:24.859" v="513" actId="1076"/>
          <ac:spMkLst>
            <pc:docMk/>
            <pc:sldMk cId="2337923166" sldId="256"/>
            <ac:spMk id="133" creationId="{AB7CBF93-4C16-43CF-A471-D95279DF7C04}"/>
          </ac:spMkLst>
        </pc:spChg>
        <pc:spChg chg="add mod">
          <ac:chgData name="Menkin, Elyshia" userId="69a5e106-36f4-4215-a2f5-1b2b0470512e" providerId="ADAL" clId="{AA000001-37E6-42A7-A54B-EC8D953F3A7D}" dt="2021-08-08T01:17:12.789" v="522" actId="1076"/>
          <ac:spMkLst>
            <pc:docMk/>
            <pc:sldMk cId="2337923166" sldId="256"/>
            <ac:spMk id="134" creationId="{877A1583-741B-4105-B4B7-575F898B4797}"/>
          </ac:spMkLst>
        </pc:spChg>
        <pc:spChg chg="add mod">
          <ac:chgData name="Menkin, Elyshia" userId="69a5e106-36f4-4215-a2f5-1b2b0470512e" providerId="ADAL" clId="{AA000001-37E6-42A7-A54B-EC8D953F3A7D}" dt="2021-08-08T01:16:45.430" v="517" actId="1076"/>
          <ac:spMkLst>
            <pc:docMk/>
            <pc:sldMk cId="2337923166" sldId="256"/>
            <ac:spMk id="135" creationId="{8CC80A81-485E-4786-A9BA-092EFA208146}"/>
          </ac:spMkLst>
        </pc:spChg>
        <pc:spChg chg="add mod">
          <ac:chgData name="Menkin, Elyshia" userId="69a5e106-36f4-4215-a2f5-1b2b0470512e" providerId="ADAL" clId="{AA000001-37E6-42A7-A54B-EC8D953F3A7D}" dt="2021-08-08T01:17:30.766" v="525" actId="1076"/>
          <ac:spMkLst>
            <pc:docMk/>
            <pc:sldMk cId="2337923166" sldId="256"/>
            <ac:spMk id="136" creationId="{3268C3AE-5048-4912-88EB-C4F4537F8375}"/>
          </ac:spMkLst>
        </pc:spChg>
        <pc:spChg chg="add mod">
          <ac:chgData name="Menkin, Elyshia" userId="69a5e106-36f4-4215-a2f5-1b2b0470512e" providerId="ADAL" clId="{AA000001-37E6-42A7-A54B-EC8D953F3A7D}" dt="2021-08-08T01:27:17.775" v="562" actId="1076"/>
          <ac:spMkLst>
            <pc:docMk/>
            <pc:sldMk cId="2337923166" sldId="256"/>
            <ac:spMk id="137" creationId="{D03E4A20-BE3E-428F-A62A-D4E6BE936003}"/>
          </ac:spMkLst>
        </pc:spChg>
        <pc:spChg chg="add mod">
          <ac:chgData name="Menkin, Elyshia" userId="69a5e106-36f4-4215-a2f5-1b2b0470512e" providerId="ADAL" clId="{AA000001-37E6-42A7-A54B-EC8D953F3A7D}" dt="2021-08-08T01:20:03.620" v="536" actId="1076"/>
          <ac:spMkLst>
            <pc:docMk/>
            <pc:sldMk cId="2337923166" sldId="256"/>
            <ac:spMk id="138" creationId="{0E0CC9C1-45A9-4A28-B5AB-C785AE1BF43E}"/>
          </ac:spMkLst>
        </pc:spChg>
        <pc:spChg chg="add mod">
          <ac:chgData name="Menkin, Elyshia" userId="69a5e106-36f4-4215-a2f5-1b2b0470512e" providerId="ADAL" clId="{AA000001-37E6-42A7-A54B-EC8D953F3A7D}" dt="2021-08-08T01:20:06.142" v="537" actId="1076"/>
          <ac:spMkLst>
            <pc:docMk/>
            <pc:sldMk cId="2337923166" sldId="256"/>
            <ac:spMk id="139" creationId="{D123FF10-A6B7-4691-988A-B3FE50CCE14D}"/>
          </ac:spMkLst>
        </pc:spChg>
        <pc:spChg chg="add mod">
          <ac:chgData name="Menkin, Elyshia" userId="69a5e106-36f4-4215-a2f5-1b2b0470512e" providerId="ADAL" clId="{AA000001-37E6-42A7-A54B-EC8D953F3A7D}" dt="2021-08-08T01:21:00.071" v="539" actId="1076"/>
          <ac:spMkLst>
            <pc:docMk/>
            <pc:sldMk cId="2337923166" sldId="256"/>
            <ac:spMk id="140" creationId="{9AE8C47B-FA6E-4922-B3DF-87DE48FAEF89}"/>
          </ac:spMkLst>
        </pc:spChg>
        <pc:spChg chg="add mod">
          <ac:chgData name="Menkin, Elyshia" userId="69a5e106-36f4-4215-a2f5-1b2b0470512e" providerId="ADAL" clId="{AA000001-37E6-42A7-A54B-EC8D953F3A7D}" dt="2021-08-08T01:21:11.807" v="541" actId="1076"/>
          <ac:spMkLst>
            <pc:docMk/>
            <pc:sldMk cId="2337923166" sldId="256"/>
            <ac:spMk id="141" creationId="{3ED5DBDD-C9AE-4369-9DB2-5ACEA5C853C0}"/>
          </ac:spMkLst>
        </pc:spChg>
        <pc:spChg chg="add mod">
          <ac:chgData name="Menkin, Elyshia" userId="69a5e106-36f4-4215-a2f5-1b2b0470512e" providerId="ADAL" clId="{AA000001-37E6-42A7-A54B-EC8D953F3A7D}" dt="2021-08-08T01:21:23.344" v="544" actId="1076"/>
          <ac:spMkLst>
            <pc:docMk/>
            <pc:sldMk cId="2337923166" sldId="256"/>
            <ac:spMk id="142" creationId="{28FDCD2E-0F7F-4BF7-A65B-2A9DB484A93E}"/>
          </ac:spMkLst>
        </pc:spChg>
        <pc:cxnChg chg="add mod">
          <ac:chgData name="Menkin, Elyshia" userId="69a5e106-36f4-4215-a2f5-1b2b0470512e" providerId="ADAL" clId="{AA000001-37E6-42A7-A54B-EC8D953F3A7D}" dt="2021-08-08T01:34:05.603" v="607" actId="1076"/>
          <ac:cxnSpMkLst>
            <pc:docMk/>
            <pc:sldMk cId="2337923166" sldId="256"/>
            <ac:cxnSpMk id="8" creationId="{AF1C9F27-659E-4163-85BC-5F2904A4F826}"/>
          </ac:cxnSpMkLst>
        </pc:cxnChg>
        <pc:cxnChg chg="add del mod">
          <ac:chgData name="Menkin, Elyshia" userId="69a5e106-36f4-4215-a2f5-1b2b0470512e" providerId="ADAL" clId="{AA000001-37E6-42A7-A54B-EC8D953F3A7D}" dt="2021-08-08T01:01:40.407" v="418" actId="478"/>
          <ac:cxnSpMkLst>
            <pc:docMk/>
            <pc:sldMk cId="2337923166" sldId="256"/>
            <ac:cxnSpMk id="34" creationId="{F8CC44A3-623D-47D5-A667-27CB98FD776D}"/>
          </ac:cxnSpMkLst>
        </pc:cxnChg>
        <pc:cxnChg chg="del mod">
          <ac:chgData name="Menkin, Elyshia" userId="69a5e106-36f4-4215-a2f5-1b2b0470512e" providerId="ADAL" clId="{AA000001-37E6-42A7-A54B-EC8D953F3A7D}" dt="2021-08-08T01:01:42.028" v="419" actId="478"/>
          <ac:cxnSpMkLst>
            <pc:docMk/>
            <pc:sldMk cId="2337923166" sldId="256"/>
            <ac:cxnSpMk id="54" creationId="{00000000-0000-0000-0000-000000000000}"/>
          </ac:cxnSpMkLst>
        </pc:cxnChg>
        <pc:cxnChg chg="del">
          <ac:chgData name="Menkin, Elyshia" userId="69a5e106-36f4-4215-a2f5-1b2b0470512e" providerId="ADAL" clId="{AA000001-37E6-42A7-A54B-EC8D953F3A7D}" dt="2021-08-08T00:10:27.799" v="36" actId="478"/>
          <ac:cxnSpMkLst>
            <pc:docMk/>
            <pc:sldMk cId="2337923166" sldId="256"/>
            <ac:cxnSpMk id="59" creationId="{00000000-0000-0000-0000-000000000000}"/>
          </ac:cxnSpMkLst>
        </pc:cxnChg>
        <pc:cxnChg chg="add mod">
          <ac:chgData name="Menkin, Elyshia" userId="69a5e106-36f4-4215-a2f5-1b2b0470512e" providerId="ADAL" clId="{AA000001-37E6-42A7-A54B-EC8D953F3A7D}" dt="2021-08-08T01:34:12.088" v="609" actId="1076"/>
          <ac:cxnSpMkLst>
            <pc:docMk/>
            <pc:sldMk cId="2337923166" sldId="256"/>
            <ac:cxnSpMk id="143" creationId="{2894CDB3-7EEC-4168-9216-A357468CCEE4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839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774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714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95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400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405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633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46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87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86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717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B06CD-477C-47B8-80ED-98AE33036C82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53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59"/>
          <p:cNvSpPr txBox="1"/>
          <p:nvPr/>
        </p:nvSpPr>
        <p:spPr>
          <a:xfrm>
            <a:off x="9156642" y="114455"/>
            <a:ext cx="1720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Course: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9163542" y="618277"/>
            <a:ext cx="1720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Professor: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9160092" y="332880"/>
            <a:ext cx="17208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Semester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9962547" y="5113952"/>
            <a:ext cx="21447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Ceremonial Moot Courtroom</a:t>
            </a:r>
          </a:p>
          <a:p>
            <a:pPr algn="ctr"/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Room: 160</a:t>
            </a:r>
            <a:b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Right Side of Room</a:t>
            </a:r>
            <a:b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Capacity: 92</a:t>
            </a:r>
          </a:p>
          <a:p>
            <a:pPr algn="ctr"/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Seating Chart</a:t>
            </a:r>
            <a:endParaRPr lang="en-US" sz="1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C07C055-F6B9-463C-BE6C-32C9DEC9392A}"/>
              </a:ext>
            </a:extLst>
          </p:cNvPr>
          <p:cNvSpPr/>
          <p:nvPr/>
        </p:nvSpPr>
        <p:spPr>
          <a:xfrm>
            <a:off x="9218646" y="143248"/>
            <a:ext cx="2741088" cy="7137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F1C9F27-659E-4163-85BC-5F2904A4F826}"/>
              </a:ext>
            </a:extLst>
          </p:cNvPr>
          <p:cNvCxnSpPr>
            <a:cxnSpLocks/>
          </p:cNvCxnSpPr>
          <p:nvPr/>
        </p:nvCxnSpPr>
        <p:spPr>
          <a:xfrm>
            <a:off x="9218646" y="367799"/>
            <a:ext cx="274108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3" name="Straight Connector 142">
            <a:extLst>
              <a:ext uri="{FF2B5EF4-FFF2-40B4-BE49-F238E27FC236}">
                <a16:creationId xmlns:a16="http://schemas.microsoft.com/office/drawing/2014/main" id="{2894CDB3-7EEC-4168-9216-A357468CCEE4}"/>
              </a:ext>
            </a:extLst>
          </p:cNvPr>
          <p:cNvCxnSpPr>
            <a:cxnSpLocks/>
          </p:cNvCxnSpPr>
          <p:nvPr/>
        </p:nvCxnSpPr>
        <p:spPr>
          <a:xfrm>
            <a:off x="9218646" y="624224"/>
            <a:ext cx="274108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6" name="Rectangle 175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56000">
            <a:off x="2965346" y="5331269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7" name="Rectangle 176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79013">
            <a:off x="3684049" y="5368267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8" name="Rectangle 177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01842">
            <a:off x="4400235" y="5405928"/>
            <a:ext cx="724854" cy="7030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79" name="Rectangle 178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75716">
            <a:off x="5115665" y="5443919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0" name="Rectangle 179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57664">
            <a:off x="5841516" y="5476890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1" name="Rectangle 180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09804">
            <a:off x="6556225" y="5513253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2" name="Rectangle 181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27802">
            <a:off x="2577672" y="4253572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3" name="Rectangle 182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15859">
            <a:off x="3292738" y="4300938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4" name="Rectangle 183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26594">
            <a:off x="4009727" y="4350084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5" name="Rectangle 184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18097">
            <a:off x="1859488" y="4208958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6" name="Rectangle 185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50827">
            <a:off x="6868238" y="4553455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7" name="Rectangle 186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50411">
            <a:off x="6156386" y="4500860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8" name="Rectangle 187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44034">
            <a:off x="5441033" y="4451690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9" name="Rectangle 188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48095">
            <a:off x="4728835" y="4399553"/>
            <a:ext cx="724854" cy="7030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0" name="Rectangle 189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19206">
            <a:off x="3396956" y="3263382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1" name="Rectangle 190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40211">
            <a:off x="2681882" y="3213009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2" name="Rectangle 191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26831">
            <a:off x="3629419" y="2259404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3" name="Rectangle 192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15899">
            <a:off x="2422175" y="1199815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30395">
            <a:off x="6288798" y="3445072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5" name="Rectangle 194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88592">
            <a:off x="3853429" y="1282754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6" name="Rectangle 195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32197">
            <a:off x="1961719" y="3161737"/>
            <a:ext cx="724854" cy="707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8" name="Rectangle 197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13344">
            <a:off x="5769337" y="2397176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9" name="Rectangle 198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41543">
            <a:off x="4352478" y="2308480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0" name="Rectangle 199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47678">
            <a:off x="1478935" y="2107776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2" name="Rectangle 201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60783">
            <a:off x="2197848" y="2161233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6" name="Rectangle 205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93499">
            <a:off x="4119156" y="3306669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7" name="Rectangle 206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24421">
            <a:off x="4837639" y="3349215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8" name="Rectangle 207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20773">
            <a:off x="5563503" y="3394330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9" name="Rectangle 208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37946">
            <a:off x="5050276" y="2352406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0" name="Rectangle 209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87711">
            <a:off x="6487167" y="2436978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1" name="Rectangle 210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99694">
            <a:off x="4578165" y="1320135"/>
            <a:ext cx="724854" cy="70895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2" name="Rectangle 211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72136">
            <a:off x="7201448" y="2476989"/>
            <a:ext cx="724854" cy="7032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3" name="Rectangle 212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13448">
            <a:off x="2359606" y="185239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4" name="Rectangle 213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25817">
            <a:off x="1645691" y="139798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10022">
            <a:off x="3807286" y="274374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4" name="Picture 2" descr="Maryland Carey School of La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0371" y="6192482"/>
            <a:ext cx="1482561" cy="423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6" name="Rectangle 65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16428">
            <a:off x="6644815" y="448627"/>
            <a:ext cx="724854" cy="70124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95955">
            <a:off x="3083594" y="229634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1B57A5AE-AA7A-4A98-9CE5-A71490DB637C}"/>
              </a:ext>
            </a:extLst>
          </p:cNvPr>
          <p:cNvSpPr/>
          <p:nvPr/>
        </p:nvSpPr>
        <p:spPr>
          <a:xfrm rot="160156">
            <a:off x="2245430" y="5298426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1E1DCA7B-5520-424B-A5B9-07710C1FB3D1}"/>
              </a:ext>
            </a:extLst>
          </p:cNvPr>
          <p:cNvSpPr/>
          <p:nvPr/>
        </p:nvSpPr>
        <p:spPr>
          <a:xfrm rot="233167">
            <a:off x="2910611" y="2210595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BD4B9058-72B1-49D1-81D4-C6B5025F09BD}"/>
              </a:ext>
            </a:extLst>
          </p:cNvPr>
          <p:cNvSpPr/>
          <p:nvPr/>
        </p:nvSpPr>
        <p:spPr>
          <a:xfrm rot="187508">
            <a:off x="4521985" y="316181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1564B88B-CC97-4489-8BE8-1C71F76BE547}"/>
              </a:ext>
            </a:extLst>
          </p:cNvPr>
          <p:cNvSpPr/>
          <p:nvPr/>
        </p:nvSpPr>
        <p:spPr>
          <a:xfrm rot="193941">
            <a:off x="5235904" y="358568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73A4FC31-A284-4E42-8B9C-6FF1148DC398}"/>
              </a:ext>
            </a:extLst>
          </p:cNvPr>
          <p:cNvSpPr/>
          <p:nvPr/>
        </p:nvSpPr>
        <p:spPr>
          <a:xfrm rot="228841">
            <a:off x="5928483" y="399279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8D838C4A-59EB-467C-A5FC-EA7AB0A5BE77}"/>
              </a:ext>
            </a:extLst>
          </p:cNvPr>
          <p:cNvSpPr/>
          <p:nvPr/>
        </p:nvSpPr>
        <p:spPr>
          <a:xfrm rot="190092">
            <a:off x="3132538" y="1241343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6158ECFB-D872-4D04-9A13-3BC97FE288DA}"/>
              </a:ext>
            </a:extLst>
          </p:cNvPr>
          <p:cNvSpPr txBox="1"/>
          <p:nvPr/>
        </p:nvSpPr>
        <p:spPr>
          <a:xfrm>
            <a:off x="120457" y="6339550"/>
            <a:ext cx="1334114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Front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F7C39936-5EA3-4FEF-B1DF-AE4269D691CE}"/>
              </a:ext>
            </a:extLst>
          </p:cNvPr>
          <p:cNvSpPr txBox="1"/>
          <p:nvPr/>
        </p:nvSpPr>
        <p:spPr>
          <a:xfrm>
            <a:off x="1934591" y="6339550"/>
            <a:ext cx="1072381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Defense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E2E8227B-B982-4221-889C-CD7629826CC4}"/>
              </a:ext>
            </a:extLst>
          </p:cNvPr>
          <p:cNvSpPr/>
          <p:nvPr/>
        </p:nvSpPr>
        <p:spPr>
          <a:xfrm rot="188592">
            <a:off x="6022338" y="1403213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47EC5CFB-60E7-4544-85F9-0F9FE60D24F9}"/>
              </a:ext>
            </a:extLst>
          </p:cNvPr>
          <p:cNvSpPr/>
          <p:nvPr/>
        </p:nvSpPr>
        <p:spPr>
          <a:xfrm rot="188592">
            <a:off x="5300354" y="1365271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CBEE7001-3520-408A-A70F-A54C6C93CF6C}"/>
              </a:ext>
            </a:extLst>
          </p:cNvPr>
          <p:cNvSpPr/>
          <p:nvPr/>
        </p:nvSpPr>
        <p:spPr>
          <a:xfrm rot="232537">
            <a:off x="7008142" y="3491716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923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D80CF326A2C9478B14D76A0166864F" ma:contentTypeVersion="16" ma:contentTypeDescription="Create a new document." ma:contentTypeScope="" ma:versionID="5ddf91632ca958e91abdeb0ca7dcf2f6">
  <xsd:schema xmlns:xsd="http://www.w3.org/2001/XMLSchema" xmlns:xs="http://www.w3.org/2001/XMLSchema" xmlns:p="http://schemas.microsoft.com/office/2006/metadata/properties" xmlns:ns1="http://schemas.microsoft.com/sharepoint/v3" xmlns:ns3="82ee985c-224d-416f-b8e0-8d1cb6a69a9a" xmlns:ns4="fc9a30ef-c534-470e-93fc-49ff03f85d5a" targetNamespace="http://schemas.microsoft.com/office/2006/metadata/properties" ma:root="true" ma:fieldsID="5dfb71ef74e207e6ba129ee9108ea58b" ns1:_="" ns3:_="" ns4:_="">
    <xsd:import namespace="http://schemas.microsoft.com/sharepoint/v3"/>
    <xsd:import namespace="82ee985c-224d-416f-b8e0-8d1cb6a69a9a"/>
    <xsd:import namespace="fc9a30ef-c534-470e-93fc-49ff03f85d5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1:_ip_UnifiedCompliancePolicyProperties" minOccurs="0"/>
                <xsd:element ref="ns1:_ip_UnifiedCompliancePolicyUIAction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3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4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ee985c-224d-416f-b8e0-8d1cb6a69a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1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9a30ef-c534-470e-93fc-49ff03f85d5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B620228-5D07-4192-9C37-94D027D1E106}">
  <ds:schemaRefs>
    <ds:schemaRef ds:uri="http://purl.org/dc/terms/"/>
    <ds:schemaRef ds:uri="http://purl.org/dc/dcmitype/"/>
    <ds:schemaRef ds:uri="http://schemas.microsoft.com/sharepoint/v3"/>
    <ds:schemaRef ds:uri="82ee985c-224d-416f-b8e0-8d1cb6a69a9a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fc9a30ef-c534-470e-93fc-49ff03f85d5a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4CA70D3-7489-4FD8-90C5-FB150AF850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2ee985c-224d-416f-b8e0-8d1cb6a69a9a"/>
    <ds:schemaRef ds:uri="fc9a30ef-c534-470e-93fc-49ff03f85d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A94E047-9175-4491-B4A5-72DC33ED7EB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751</TotalTime>
  <Words>25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Menkin, Elyshia</dc:creator>
  <cp:lastModifiedBy>Menkin, Elyshia</cp:lastModifiedBy>
  <cp:revision>61</cp:revision>
  <cp:lastPrinted>2021-10-08T18:32:34Z</cp:lastPrinted>
  <dcterms:created xsi:type="dcterms:W3CDTF">2021-07-27T19:29:53Z</dcterms:created>
  <dcterms:modified xsi:type="dcterms:W3CDTF">2021-10-08T19:25:40Z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0x010100BAD80CF326A2C9478B14D76A0166864F</vt:lpwstr>
  </property>
</Properties>
</file>