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9296400" cy="14782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00001-37E6-42A7-A54B-EC8D953F3A7D}" v="104" dt="2021-08-08T01:29:31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24" d="100"/>
          <a:sy n="124" d="100"/>
        </p:scale>
        <p:origin x="-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189996" y="215062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02173" y="693431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02173" y="437751"/>
            <a:ext cx="172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0544" y="5184982"/>
            <a:ext cx="1949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107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 Side of Room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110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F9C1A93C-3760-47D3-8B28-E2D81A83A9B9}"/>
              </a:ext>
            </a:extLst>
          </p:cNvPr>
          <p:cNvSpPr/>
          <p:nvPr/>
        </p:nvSpPr>
        <p:spPr>
          <a:xfrm rot="19930048">
            <a:off x="9039527" y="552574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C1674B8-CF31-4417-ADE4-F0955BB3FAD0}"/>
              </a:ext>
            </a:extLst>
          </p:cNvPr>
          <p:cNvSpPr/>
          <p:nvPr/>
        </p:nvSpPr>
        <p:spPr>
          <a:xfrm>
            <a:off x="10437786" y="3994732"/>
            <a:ext cx="724854" cy="711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3C9F28D-3505-45BF-A546-2FA8552D5659}"/>
              </a:ext>
            </a:extLst>
          </p:cNvPr>
          <p:cNvSpPr/>
          <p:nvPr/>
        </p:nvSpPr>
        <p:spPr>
          <a:xfrm>
            <a:off x="11162526" y="3997589"/>
            <a:ext cx="724854" cy="7059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FB5EFEE-2987-4B28-9710-FC939994E68D}"/>
              </a:ext>
            </a:extLst>
          </p:cNvPr>
          <p:cNvSpPr/>
          <p:nvPr/>
        </p:nvSpPr>
        <p:spPr>
          <a:xfrm rot="19930048">
            <a:off x="8674037" y="431375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9E7E57D-FC04-4960-A16C-E8D5D3437275}"/>
              </a:ext>
            </a:extLst>
          </p:cNvPr>
          <p:cNvSpPr/>
          <p:nvPr/>
        </p:nvSpPr>
        <p:spPr>
          <a:xfrm rot="19930048">
            <a:off x="8035671" y="465089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521D762-F0AF-406A-A8B6-947CD749EAAC}"/>
              </a:ext>
            </a:extLst>
          </p:cNvPr>
          <p:cNvSpPr/>
          <p:nvPr/>
        </p:nvSpPr>
        <p:spPr>
          <a:xfrm rot="19930048">
            <a:off x="8081736" y="322692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A032FDB-24B8-4338-B6E1-29D79C4501B1}"/>
              </a:ext>
            </a:extLst>
          </p:cNvPr>
          <p:cNvSpPr/>
          <p:nvPr/>
        </p:nvSpPr>
        <p:spPr>
          <a:xfrm rot="19930048">
            <a:off x="7444335" y="35592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C577822F-BCB2-440C-8742-6914EAD27510}"/>
              </a:ext>
            </a:extLst>
          </p:cNvPr>
          <p:cNvSpPr/>
          <p:nvPr/>
        </p:nvSpPr>
        <p:spPr>
          <a:xfrm>
            <a:off x="9378615" y="487001"/>
            <a:ext cx="724854" cy="7038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4A9134C1-6F72-4228-B566-40632A579AB5}"/>
              </a:ext>
            </a:extLst>
          </p:cNvPr>
          <p:cNvSpPr/>
          <p:nvPr/>
        </p:nvSpPr>
        <p:spPr>
          <a:xfrm>
            <a:off x="10599028" y="268462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6C56B68-31FE-43F0-9258-8ED2F8C9CD6E}"/>
              </a:ext>
            </a:extLst>
          </p:cNvPr>
          <p:cNvSpPr/>
          <p:nvPr/>
        </p:nvSpPr>
        <p:spPr>
          <a:xfrm>
            <a:off x="9874174" y="267797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D98C3611-0D82-408A-AF9A-58186A20A823}"/>
              </a:ext>
            </a:extLst>
          </p:cNvPr>
          <p:cNvSpPr/>
          <p:nvPr/>
        </p:nvSpPr>
        <p:spPr>
          <a:xfrm rot="19930048">
            <a:off x="7394760" y="498513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6756027" y="532172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B1180641-6861-4328-B1F2-3DFE549A039C}"/>
              </a:ext>
            </a:extLst>
          </p:cNvPr>
          <p:cNvSpPr/>
          <p:nvPr/>
        </p:nvSpPr>
        <p:spPr>
          <a:xfrm rot="19930048">
            <a:off x="8719302" y="288893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8F8A58B7-BA0D-4760-BC2E-D360CC6C4D02}"/>
              </a:ext>
            </a:extLst>
          </p:cNvPr>
          <p:cNvSpPr/>
          <p:nvPr/>
        </p:nvSpPr>
        <p:spPr>
          <a:xfrm>
            <a:off x="10105020" y="486817"/>
            <a:ext cx="751714" cy="7055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7341943-8496-414C-AC61-D3F3DBDC493C}"/>
              </a:ext>
            </a:extLst>
          </p:cNvPr>
          <p:cNvSpPr/>
          <p:nvPr/>
        </p:nvSpPr>
        <p:spPr>
          <a:xfrm>
            <a:off x="8882692" y="1676475"/>
            <a:ext cx="751714" cy="7082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9634406" y="1676214"/>
            <a:ext cx="751714" cy="7096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7879325" y="203321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83E25EF-5B56-4D74-BAFB-EE29D55FD401}"/>
              </a:ext>
            </a:extLst>
          </p:cNvPr>
          <p:cNvSpPr/>
          <p:nvPr/>
        </p:nvSpPr>
        <p:spPr>
          <a:xfrm rot="19930048">
            <a:off x="4112818" y="151263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E3A9651-9184-49C2-B401-4A36F71D538D}"/>
              </a:ext>
            </a:extLst>
          </p:cNvPr>
          <p:cNvSpPr/>
          <p:nvPr/>
        </p:nvSpPr>
        <p:spPr>
          <a:xfrm rot="19930048">
            <a:off x="3491905" y="18403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0E0CC9C1-45A9-4A28-B5AB-C785AE1BF43E}"/>
              </a:ext>
            </a:extLst>
          </p:cNvPr>
          <p:cNvSpPr/>
          <p:nvPr/>
        </p:nvSpPr>
        <p:spPr>
          <a:xfrm rot="19930048">
            <a:off x="4420375" y="19977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D123FF10-A6B7-4691-988A-B3FE50CCE14D}"/>
              </a:ext>
            </a:extLst>
          </p:cNvPr>
          <p:cNvSpPr/>
          <p:nvPr/>
        </p:nvSpPr>
        <p:spPr>
          <a:xfrm rot="19930048">
            <a:off x="3776336" y="54291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07C055-F6B9-463C-BE6C-32C9DEC9392A}"/>
              </a:ext>
            </a:extLst>
          </p:cNvPr>
          <p:cNvSpPr/>
          <p:nvPr/>
        </p:nvSpPr>
        <p:spPr>
          <a:xfrm>
            <a:off x="251320" y="239463"/>
            <a:ext cx="2741088" cy="7309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1C9F27-659E-4163-85BC-5F2904A4F826}"/>
              </a:ext>
            </a:extLst>
          </p:cNvPr>
          <p:cNvCxnSpPr>
            <a:cxnSpLocks/>
          </p:cNvCxnSpPr>
          <p:nvPr/>
        </p:nvCxnSpPr>
        <p:spPr>
          <a:xfrm>
            <a:off x="251320" y="477839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2894CDB3-7EEC-4168-9216-A357468CCEE4}"/>
              </a:ext>
            </a:extLst>
          </p:cNvPr>
          <p:cNvCxnSpPr>
            <a:cxnSpLocks/>
          </p:cNvCxnSpPr>
          <p:nvPr/>
        </p:nvCxnSpPr>
        <p:spPr>
          <a:xfrm>
            <a:off x="251320" y="716697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8376E70C-0F98-45BB-A389-D2695392614F}"/>
              </a:ext>
            </a:extLst>
          </p:cNvPr>
          <p:cNvSpPr/>
          <p:nvPr/>
        </p:nvSpPr>
        <p:spPr>
          <a:xfrm>
            <a:off x="9959952" y="5322421"/>
            <a:ext cx="724854" cy="7016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376E70C-0F98-45BB-A389-D2695392614F}"/>
              </a:ext>
            </a:extLst>
          </p:cNvPr>
          <p:cNvSpPr/>
          <p:nvPr/>
        </p:nvSpPr>
        <p:spPr>
          <a:xfrm>
            <a:off x="10691393" y="5323007"/>
            <a:ext cx="724854" cy="7016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ECDCBBD-B9EF-4656-BAF9-E58FDB2E5489}"/>
              </a:ext>
            </a:extLst>
          </p:cNvPr>
          <p:cNvSpPr/>
          <p:nvPr/>
        </p:nvSpPr>
        <p:spPr>
          <a:xfrm rot="19930048">
            <a:off x="4752370" y="117044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ECDCBBD-B9EF-4656-BAF9-E58FDB2E5489}"/>
              </a:ext>
            </a:extLst>
          </p:cNvPr>
          <p:cNvSpPr/>
          <p:nvPr/>
        </p:nvSpPr>
        <p:spPr>
          <a:xfrm rot="19930048">
            <a:off x="5395944" y="82836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10386120" y="1676475"/>
            <a:ext cx="751714" cy="7082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E3A9651-9184-49C2-B401-4A36F71D538D}"/>
              </a:ext>
            </a:extLst>
          </p:cNvPr>
          <p:cNvSpPr/>
          <p:nvPr/>
        </p:nvSpPr>
        <p:spPr>
          <a:xfrm rot="19930048">
            <a:off x="2856773" y="217742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D123FF10-A6B7-4691-988A-B3FE50CCE14D}"/>
              </a:ext>
            </a:extLst>
          </p:cNvPr>
          <p:cNvSpPr/>
          <p:nvPr/>
        </p:nvSpPr>
        <p:spPr>
          <a:xfrm rot="19930048">
            <a:off x="3141775" y="88010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9C1A93C-3760-47D3-8B28-E2D81A83A9B9}"/>
              </a:ext>
            </a:extLst>
          </p:cNvPr>
          <p:cNvSpPr/>
          <p:nvPr/>
        </p:nvSpPr>
        <p:spPr>
          <a:xfrm rot="19930048">
            <a:off x="8399017" y="5864479"/>
            <a:ext cx="724854" cy="7020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6139454" y="565037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5506344" y="598617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7A032FDB-24B8-4338-B6E1-29D79C4501B1}"/>
              </a:ext>
            </a:extLst>
          </p:cNvPr>
          <p:cNvSpPr/>
          <p:nvPr/>
        </p:nvSpPr>
        <p:spPr>
          <a:xfrm rot="19930048">
            <a:off x="6805969" y="389585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A032FDB-24B8-4338-B6E1-29D79C4501B1}"/>
              </a:ext>
            </a:extLst>
          </p:cNvPr>
          <p:cNvSpPr/>
          <p:nvPr/>
        </p:nvSpPr>
        <p:spPr>
          <a:xfrm rot="19930048">
            <a:off x="6165020" y="423306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7A032FDB-24B8-4338-B6E1-29D79C4501B1}"/>
              </a:ext>
            </a:extLst>
          </p:cNvPr>
          <p:cNvSpPr/>
          <p:nvPr/>
        </p:nvSpPr>
        <p:spPr>
          <a:xfrm rot="19930048">
            <a:off x="5530400" y="456885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A032FDB-24B8-4338-B6E1-29D79C4501B1}"/>
              </a:ext>
            </a:extLst>
          </p:cNvPr>
          <p:cNvSpPr/>
          <p:nvPr/>
        </p:nvSpPr>
        <p:spPr>
          <a:xfrm rot="19930048">
            <a:off x="4891666" y="490430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7A032FDB-24B8-4338-B6E1-29D79C4501B1}"/>
              </a:ext>
            </a:extLst>
          </p:cNvPr>
          <p:cNvSpPr/>
          <p:nvPr/>
        </p:nvSpPr>
        <p:spPr>
          <a:xfrm rot="19930048">
            <a:off x="3619824" y="557278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C577822F-BCB2-440C-8742-6914EAD27510}"/>
              </a:ext>
            </a:extLst>
          </p:cNvPr>
          <p:cNvSpPr/>
          <p:nvPr/>
        </p:nvSpPr>
        <p:spPr>
          <a:xfrm>
            <a:off x="8653982" y="48041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7611094" y="87657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7253145" y="236542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6613250" y="269767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5979377" y="303146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5342708" y="336899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4702777" y="371108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4063482" y="404701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3425269" y="438005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2799457" y="470736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2180061" y="503467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6972566" y="121436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5712209" y="188200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5075912" y="222157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1876405" y="390674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2514985" y="357013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3152900" y="323247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3796793" y="289579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4436492" y="255607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AD4A0B-7DB4-19B8-8C34-FEA8C6BD0204}"/>
              </a:ext>
            </a:extLst>
          </p:cNvPr>
          <p:cNvSpPr/>
          <p:nvPr/>
        </p:nvSpPr>
        <p:spPr>
          <a:xfrm rot="19930048">
            <a:off x="6351762" y="154625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955FD8-8234-C630-E6D9-BF25E182F896}"/>
              </a:ext>
            </a:extLst>
          </p:cNvPr>
          <p:cNvSpPr/>
          <p:nvPr/>
        </p:nvSpPr>
        <p:spPr>
          <a:xfrm rot="19930048">
            <a:off x="4258557" y="523974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E904A7-7DA9-A34D-1B7A-D9DBD5439C86}"/>
              </a:ext>
            </a:extLst>
          </p:cNvPr>
          <p:cNvSpPr/>
          <p:nvPr/>
        </p:nvSpPr>
        <p:spPr>
          <a:xfrm rot="19930048">
            <a:off x="2981035" y="590690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2E3B32-8932-40CB-F914-05AA42F1D11B}"/>
              </a:ext>
            </a:extLst>
          </p:cNvPr>
          <p:cNvSpPr/>
          <p:nvPr/>
        </p:nvSpPr>
        <p:spPr>
          <a:xfrm>
            <a:off x="9724357" y="3994731"/>
            <a:ext cx="724854" cy="711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620228-5D07-4192-9C37-94D027D1E106}">
  <ds:schemaRefs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fc9a30ef-c534-470e-93fc-49ff03f85d5a"/>
    <ds:schemaRef ds:uri="82ee985c-224d-416f-b8e0-8d1cb6a69a9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22</cp:revision>
  <cp:lastPrinted>2021-08-12T13:58:30Z</cp:lastPrinted>
  <dcterms:created xsi:type="dcterms:W3CDTF">2021-07-27T19:29:53Z</dcterms:created>
  <dcterms:modified xsi:type="dcterms:W3CDTF">2025-08-25T13:17:10Z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