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3425825" y="2218075"/>
            <a:ext cx="5238750" cy="1167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1150" y="2108200"/>
            <a:ext cx="927100" cy="2946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3431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8328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41973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9786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057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0515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1244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4160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2702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9759950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0696130" y="130569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0696664" y="219469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0696130" y="308128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696130" y="3970286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492964" y="4856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767962" y="4856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868102" y="4856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941002" y="4856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013368" y="4856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103894" y="485036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75726" y="485036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248626" y="4856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421132" y="4856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320992" y="485036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 rot="5400000">
            <a:off x="158493" y="3597245"/>
            <a:ext cx="1232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03600" y="2223909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403600" y="2617559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403600" y="3001759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083050" y="3834705"/>
            <a:ext cx="3924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Seminar Room: 473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30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</a:p>
        </p:txBody>
      </p:sp>
      <p:pic>
        <p:nvPicPr>
          <p:cNvPr id="1026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9" y="6286500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5" name="Straight Connector 54"/>
          <p:cNvCxnSpPr/>
          <p:nvPr/>
        </p:nvCxnSpPr>
        <p:spPr>
          <a:xfrm>
            <a:off x="3432175" y="2617559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432175" y="3001759"/>
            <a:ext cx="523875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314F22A3-2528-1146-2CAA-6463D43C5716}"/>
              </a:ext>
            </a:extLst>
          </p:cNvPr>
          <p:cNvSpPr/>
          <p:nvPr/>
        </p:nvSpPr>
        <p:spPr>
          <a:xfrm>
            <a:off x="10687584" y="419100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2FF4A1-C60C-FDEF-7336-9431BDBFF566}"/>
              </a:ext>
            </a:extLst>
          </p:cNvPr>
          <p:cNvSpPr/>
          <p:nvPr/>
        </p:nvSpPr>
        <p:spPr>
          <a:xfrm>
            <a:off x="10687050" y="4856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1EA03B-350E-5B68-81DB-E5D80EB07116}"/>
              </a:ext>
            </a:extLst>
          </p:cNvPr>
          <p:cNvSpPr/>
          <p:nvPr/>
        </p:nvSpPr>
        <p:spPr>
          <a:xfrm>
            <a:off x="1415577" y="130569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F935A7-4C78-950B-1A56-CDB7E3F4460A}"/>
              </a:ext>
            </a:extLst>
          </p:cNvPr>
          <p:cNvSpPr/>
          <p:nvPr/>
        </p:nvSpPr>
        <p:spPr>
          <a:xfrm>
            <a:off x="1420237" y="2194693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F29FAC-D22D-BE3D-AF96-6818EFC95951}"/>
              </a:ext>
            </a:extLst>
          </p:cNvPr>
          <p:cNvSpPr/>
          <p:nvPr/>
        </p:nvSpPr>
        <p:spPr>
          <a:xfrm>
            <a:off x="1413887" y="3078879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7491B9-D991-ADE5-ACE6-A3D1A5F7B9A6}"/>
              </a:ext>
            </a:extLst>
          </p:cNvPr>
          <p:cNvSpPr/>
          <p:nvPr/>
        </p:nvSpPr>
        <p:spPr>
          <a:xfrm>
            <a:off x="1413887" y="3961368"/>
            <a:ext cx="927100" cy="889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620228-5D07-4192-9C37-94D027D1E106}">
  <ds:schemaRefs>
    <ds:schemaRef ds:uri="82ee985c-224d-416f-b8e0-8d1cb6a69a9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fc9a30ef-c534-470e-93fc-49ff03f85d5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Jones, Natalie</dc:creator>
  <cp:lastModifiedBy>Jones, Natalie</cp:lastModifiedBy>
  <cp:revision>6</cp:revision>
  <dcterms:created xsi:type="dcterms:W3CDTF">2021-07-27T19:29:53Z</dcterms:created>
  <dcterms:modified xsi:type="dcterms:W3CDTF">2025-08-25T17:23:25Z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