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3463925" y="2197100"/>
            <a:ext cx="5238750" cy="1167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72759" y="1860550"/>
            <a:ext cx="927100" cy="2946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8328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1973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9786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057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515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244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2702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7599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692141" y="195537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692735" y="284437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692141" y="373337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7599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8328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9057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9786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0515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244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1973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270250" y="53975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 rot="5400000">
            <a:off x="420102" y="3324968"/>
            <a:ext cx="123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03600" y="2230597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03600" y="2622834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03600" y="2975461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83050" y="3834705"/>
            <a:ext cx="3924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 Room: 405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: 24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Straight Connector 40"/>
          <p:cNvCxnSpPr/>
          <p:nvPr/>
        </p:nvCxnSpPr>
        <p:spPr>
          <a:xfrm>
            <a:off x="3463925" y="2596376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463925" y="2975461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96374FF3-4F1E-796D-8354-B1CF9906BF56}"/>
              </a:ext>
            </a:extLst>
          </p:cNvPr>
          <p:cNvSpPr/>
          <p:nvPr/>
        </p:nvSpPr>
        <p:spPr>
          <a:xfrm>
            <a:off x="23431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D44FD5-E244-3979-9F18-E2C59EE718E2}"/>
              </a:ext>
            </a:extLst>
          </p:cNvPr>
          <p:cNvSpPr/>
          <p:nvPr/>
        </p:nvSpPr>
        <p:spPr>
          <a:xfrm>
            <a:off x="2179308" y="163817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E9461B-EE19-671F-AA1D-52604CE4BFC4}"/>
              </a:ext>
            </a:extLst>
          </p:cNvPr>
          <p:cNvSpPr/>
          <p:nvPr/>
        </p:nvSpPr>
        <p:spPr>
          <a:xfrm>
            <a:off x="2179308" y="2530961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849FD9-B859-18DE-59B3-1EB56A801F03}"/>
              </a:ext>
            </a:extLst>
          </p:cNvPr>
          <p:cNvSpPr/>
          <p:nvPr/>
        </p:nvSpPr>
        <p:spPr>
          <a:xfrm>
            <a:off x="2179308" y="339020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335EAA-0132-78F3-6D79-0C839C5EAD06}"/>
              </a:ext>
            </a:extLst>
          </p:cNvPr>
          <p:cNvSpPr/>
          <p:nvPr/>
        </p:nvSpPr>
        <p:spPr>
          <a:xfrm>
            <a:off x="2179308" y="427920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82ee985c-224d-416f-b8e0-8d1cb6a69a9a"/>
    <ds:schemaRef ds:uri="http://purl.org/dc/terms/"/>
    <ds:schemaRef ds:uri="http://schemas.openxmlformats.org/package/2006/metadata/core-properties"/>
    <ds:schemaRef ds:uri="fc9a30ef-c534-470e-93fc-49ff03f85d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7</cp:revision>
  <dcterms:created xsi:type="dcterms:W3CDTF">2021-07-27T19:29:53Z</dcterms:created>
  <dcterms:modified xsi:type="dcterms:W3CDTF">2025-08-25T17:20:25Z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