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3432175" y="2241804"/>
            <a:ext cx="5238750" cy="1167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72759" y="1860550"/>
            <a:ext cx="927100" cy="2946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8328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973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786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057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515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244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02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7599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928350" y="1600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928350" y="2489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928350" y="33782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928350" y="422961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7599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8328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9057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9786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515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244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1973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702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 rot="5400000">
            <a:off x="420102" y="3349852"/>
            <a:ext cx="123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403600" y="2204591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03600" y="2611765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03600" y="298466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83050" y="3834705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 Room: 402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25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Straight Connector 40"/>
          <p:cNvCxnSpPr/>
          <p:nvPr/>
        </p:nvCxnSpPr>
        <p:spPr>
          <a:xfrm>
            <a:off x="3463925" y="259637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463925" y="2984669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3F5A008-8794-7DDE-67B4-B67D45FBEE4C}"/>
              </a:ext>
            </a:extLst>
          </p:cNvPr>
          <p:cNvSpPr/>
          <p:nvPr/>
        </p:nvSpPr>
        <p:spPr>
          <a:xfrm>
            <a:off x="106870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E2699D-A7C6-CCE1-1E3F-3744A79B1662}"/>
              </a:ext>
            </a:extLst>
          </p:cNvPr>
          <p:cNvSpPr/>
          <p:nvPr/>
        </p:nvSpPr>
        <p:spPr>
          <a:xfrm>
            <a:off x="1993797" y="324342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9DC04-ABBB-E584-E247-07E4D3D9797D}"/>
              </a:ext>
            </a:extLst>
          </p:cNvPr>
          <p:cNvSpPr/>
          <p:nvPr/>
        </p:nvSpPr>
        <p:spPr>
          <a:xfrm>
            <a:off x="1993797" y="236414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350E3-0D07-5EEF-58B8-1E159F74E3E1}"/>
              </a:ext>
            </a:extLst>
          </p:cNvPr>
          <p:cNvSpPr/>
          <p:nvPr/>
        </p:nvSpPr>
        <p:spPr>
          <a:xfrm>
            <a:off x="1993797" y="148486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0828C7-6253-90A0-7E4F-F8C7F8295312}"/>
              </a:ext>
            </a:extLst>
          </p:cNvPr>
          <p:cNvSpPr/>
          <p:nvPr/>
        </p:nvSpPr>
        <p:spPr>
          <a:xfrm>
            <a:off x="1993797" y="412269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6</cp:revision>
  <dcterms:created xsi:type="dcterms:W3CDTF">2021-07-27T19:29:53Z</dcterms:created>
  <dcterms:modified xsi:type="dcterms:W3CDTF">2025-08-25T17:18:42Z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