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839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774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714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5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405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33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6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87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6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717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36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/>
          <p:cNvSpPr/>
          <p:nvPr/>
        </p:nvSpPr>
        <p:spPr>
          <a:xfrm>
            <a:off x="3463925" y="2197100"/>
            <a:ext cx="5238750" cy="11678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11150" y="2108200"/>
            <a:ext cx="927100" cy="2946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4160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23431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88328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1973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69786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79057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60515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51244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106870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32702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97599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10928350" y="16002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10928350" y="24892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10928350" y="33782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10928350" y="4229614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106870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97599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88328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79057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69786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60515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51244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41973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23431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32702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 rot="5400000">
            <a:off x="158493" y="3634650"/>
            <a:ext cx="12324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Front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403600" y="2208282"/>
            <a:ext cx="1720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Course: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403600" y="2608609"/>
            <a:ext cx="1720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Professor: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403600" y="2965757"/>
            <a:ext cx="1720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Semester: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083050" y="3834705"/>
            <a:ext cx="39243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Seminar Room: 310</a:t>
            </a:r>
            <a:b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Capacity: 28</a:t>
            </a: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Seating Chart</a:t>
            </a:r>
          </a:p>
        </p:txBody>
      </p:sp>
      <p:pic>
        <p:nvPicPr>
          <p:cNvPr id="1026" name="Picture 2" descr="Maryland Carey School of La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029" y="6286500"/>
            <a:ext cx="1482561" cy="423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5" name="Straight Connector 54"/>
          <p:cNvCxnSpPr/>
          <p:nvPr/>
        </p:nvCxnSpPr>
        <p:spPr>
          <a:xfrm>
            <a:off x="3463925" y="2596376"/>
            <a:ext cx="52387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3463925" y="2951976"/>
            <a:ext cx="52387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F6109969-C9D6-8FDB-6B1C-266B7421E8EF}"/>
              </a:ext>
            </a:extLst>
          </p:cNvPr>
          <p:cNvSpPr/>
          <p:nvPr/>
        </p:nvSpPr>
        <p:spPr>
          <a:xfrm>
            <a:off x="1879600" y="20193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20990A5-66C0-6AF6-CC88-F6B0EABC7C34}"/>
              </a:ext>
            </a:extLst>
          </p:cNvPr>
          <p:cNvSpPr/>
          <p:nvPr/>
        </p:nvSpPr>
        <p:spPr>
          <a:xfrm>
            <a:off x="1879600" y="29083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AFF1E0C-BE48-44D5-DE97-C9F6604A6F5B}"/>
              </a:ext>
            </a:extLst>
          </p:cNvPr>
          <p:cNvSpPr/>
          <p:nvPr/>
        </p:nvSpPr>
        <p:spPr>
          <a:xfrm>
            <a:off x="1879600" y="3785114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923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D80CF326A2C9478B14D76A0166864F" ma:contentTypeVersion="16" ma:contentTypeDescription="Create a new document." ma:contentTypeScope="" ma:versionID="5ddf91632ca958e91abdeb0ca7dcf2f6">
  <xsd:schema xmlns:xsd="http://www.w3.org/2001/XMLSchema" xmlns:xs="http://www.w3.org/2001/XMLSchema" xmlns:p="http://schemas.microsoft.com/office/2006/metadata/properties" xmlns:ns1="http://schemas.microsoft.com/sharepoint/v3" xmlns:ns3="82ee985c-224d-416f-b8e0-8d1cb6a69a9a" xmlns:ns4="fc9a30ef-c534-470e-93fc-49ff03f85d5a" targetNamespace="http://schemas.microsoft.com/office/2006/metadata/properties" ma:root="true" ma:fieldsID="5dfb71ef74e207e6ba129ee9108ea58b" ns1:_="" ns3:_="" ns4:_="">
    <xsd:import namespace="http://schemas.microsoft.com/sharepoint/v3"/>
    <xsd:import namespace="82ee985c-224d-416f-b8e0-8d1cb6a69a9a"/>
    <xsd:import namespace="fc9a30ef-c534-470e-93fc-49ff03f85d5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1:_ip_UnifiedCompliancePolicyProperties" minOccurs="0"/>
                <xsd:element ref="ns1:_ip_UnifiedCompliancePolicyUIActio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ee985c-224d-416f-b8e0-8d1cb6a69a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9a30ef-c534-470e-93fc-49ff03f85d5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B620228-5D07-4192-9C37-94D027D1E106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82ee985c-224d-416f-b8e0-8d1cb6a69a9a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fc9a30ef-c534-470e-93fc-49ff03f85d5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4CA70D3-7489-4FD8-90C5-FB150AF850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2ee985c-224d-416f-b8e0-8d1cb6a69a9a"/>
    <ds:schemaRef ds:uri="fc9a30ef-c534-470e-93fc-49ff03f85d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A94E047-9175-4491-B4A5-72DC33ED7EB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17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Menkin, Elyshia</dc:creator>
  <cp:lastModifiedBy>Jones, Natalie</cp:lastModifiedBy>
  <cp:revision>4</cp:revision>
  <dcterms:created xsi:type="dcterms:W3CDTF">2021-07-27T19:29:53Z</dcterms:created>
  <dcterms:modified xsi:type="dcterms:W3CDTF">2025-08-25T17:16:30Z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0x010100BAD80CF326A2C9478B14D76A0166864F</vt:lpwstr>
  </property>
</Properties>
</file>