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108200"/>
            <a:ext cx="927100" cy="2946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3431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8328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973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786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057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515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244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06870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02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7599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928350" y="1600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928350" y="2489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928350" y="3378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928350" y="422961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6870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7599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8328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9057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9786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515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244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1973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213005" y="341365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702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 rot="5400000">
            <a:off x="158493" y="3592570"/>
            <a:ext cx="123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463925" y="2197100"/>
            <a:ext cx="5238750" cy="1167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3463925" y="259637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463925" y="300406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403600" y="2215208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03600" y="2596376"/>
            <a:ext cx="1720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03600" y="3007141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83050" y="3834705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 Room: 309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25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35721FB-1447-BD95-5DA6-A715A3C24626}"/>
              </a:ext>
            </a:extLst>
          </p:cNvPr>
          <p:cNvSpPr/>
          <p:nvPr/>
        </p:nvSpPr>
        <p:spPr>
          <a:xfrm>
            <a:off x="2213005" y="252120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620228-5D07-4192-9C37-94D027D1E106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fc9a30ef-c534-470e-93fc-49ff03f85d5a"/>
    <ds:schemaRef ds:uri="http://schemas.microsoft.com/sharepoint/v3"/>
    <ds:schemaRef ds:uri="82ee985c-224d-416f-b8e0-8d1cb6a69a9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7</cp:revision>
  <dcterms:created xsi:type="dcterms:W3CDTF">2021-07-27T19:29:53Z</dcterms:created>
  <dcterms:modified xsi:type="dcterms:W3CDTF">2025-08-25T17:15:04Z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