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9296400" cy="147828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26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839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774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714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95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400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405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633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46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87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86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717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536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8559556" y="531099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3014400" y="531099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6728777" y="531186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7654899" y="531099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4870796" y="531099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5796307" y="531099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3943084" y="531099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9384200" y="3819046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4424179" y="2245959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7212159" y="2250334"/>
            <a:ext cx="927100" cy="8846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7937500" y="5832797"/>
            <a:ext cx="4171950" cy="94590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4" name="Straight Connector 53"/>
          <p:cNvCxnSpPr/>
          <p:nvPr/>
        </p:nvCxnSpPr>
        <p:spPr>
          <a:xfrm>
            <a:off x="7937500" y="6144777"/>
            <a:ext cx="41719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7872861" y="5832798"/>
            <a:ext cx="17208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Course: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7880810" y="6144777"/>
            <a:ext cx="17208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Professor: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7880810" y="6449888"/>
            <a:ext cx="17208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Semester: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041208" y="4518546"/>
            <a:ext cx="40068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Room: 307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Levin Courtroom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Capacity: 23</a:t>
            </a:r>
          </a:p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Seating Chart</a:t>
            </a:r>
          </a:p>
        </p:txBody>
      </p:sp>
      <p:pic>
        <p:nvPicPr>
          <p:cNvPr id="1026" name="Picture 2" descr="Maryland Carey School of Law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029" y="6286500"/>
            <a:ext cx="1482561" cy="423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3" name="Straight Connector 52"/>
          <p:cNvCxnSpPr/>
          <p:nvPr/>
        </p:nvCxnSpPr>
        <p:spPr>
          <a:xfrm>
            <a:off x="7937500" y="6449888"/>
            <a:ext cx="41719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Rectangle 54"/>
          <p:cNvSpPr/>
          <p:nvPr/>
        </p:nvSpPr>
        <p:spPr>
          <a:xfrm>
            <a:off x="3497074" y="2245959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57"/>
          <p:cNvSpPr/>
          <p:nvPr/>
        </p:nvSpPr>
        <p:spPr>
          <a:xfrm>
            <a:off x="5350343" y="2250334"/>
            <a:ext cx="927100" cy="8846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64"/>
          <p:cNvSpPr/>
          <p:nvPr/>
        </p:nvSpPr>
        <p:spPr>
          <a:xfrm>
            <a:off x="6281674" y="2245959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6"/>
          <p:cNvSpPr/>
          <p:nvPr/>
        </p:nvSpPr>
        <p:spPr>
          <a:xfrm>
            <a:off x="2239647" y="382032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73601F9-F483-16E6-BA9C-C9D619CF19B4}"/>
              </a:ext>
            </a:extLst>
          </p:cNvPr>
          <p:cNvSpPr/>
          <p:nvPr/>
        </p:nvSpPr>
        <p:spPr>
          <a:xfrm>
            <a:off x="9481874" y="530699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C0A72E-9035-6C37-A7F8-19E3AC5EA359}"/>
              </a:ext>
            </a:extLst>
          </p:cNvPr>
          <p:cNvSpPr/>
          <p:nvPr/>
        </p:nvSpPr>
        <p:spPr>
          <a:xfrm>
            <a:off x="2090474" y="530699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BE14FE3-DC30-9051-83D2-701A9F8C1849}"/>
              </a:ext>
            </a:extLst>
          </p:cNvPr>
          <p:cNvSpPr/>
          <p:nvPr/>
        </p:nvSpPr>
        <p:spPr>
          <a:xfrm>
            <a:off x="10408972" y="530699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8563CE7-67B6-2E3F-0F23-63467247701A}"/>
              </a:ext>
            </a:extLst>
          </p:cNvPr>
          <p:cNvSpPr/>
          <p:nvPr/>
        </p:nvSpPr>
        <p:spPr>
          <a:xfrm>
            <a:off x="1164963" y="530699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AAC34CC-D6FD-BC0E-655A-BA6E41BF4C1E}"/>
              </a:ext>
            </a:extLst>
          </p:cNvPr>
          <p:cNvSpPr/>
          <p:nvPr/>
        </p:nvSpPr>
        <p:spPr>
          <a:xfrm>
            <a:off x="8110730" y="2249219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401582-C90C-5E85-372A-F65828DCB872}"/>
              </a:ext>
            </a:extLst>
          </p:cNvPr>
          <p:cNvSpPr/>
          <p:nvPr/>
        </p:nvSpPr>
        <p:spPr>
          <a:xfrm>
            <a:off x="2569489" y="2245959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041194A-4D39-702F-8AC8-C24D056B1E50}"/>
              </a:ext>
            </a:extLst>
          </p:cNvPr>
          <p:cNvSpPr/>
          <p:nvPr/>
        </p:nvSpPr>
        <p:spPr>
          <a:xfrm>
            <a:off x="9039683" y="2249058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56">
            <a:extLst>
              <a:ext uri="{FF2B5EF4-FFF2-40B4-BE49-F238E27FC236}">
                <a16:creationId xmlns:a16="http://schemas.microsoft.com/office/drawing/2014/main" id="{F1FD27F3-44F0-5A7F-6857-0A435CEFE03C}"/>
              </a:ext>
            </a:extLst>
          </p:cNvPr>
          <p:cNvSpPr/>
          <p:nvPr/>
        </p:nvSpPr>
        <p:spPr>
          <a:xfrm>
            <a:off x="1314416" y="3819046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22B27BD-15DA-D34A-3BE8-CECCA3E364CB}"/>
              </a:ext>
            </a:extLst>
          </p:cNvPr>
          <p:cNvSpPr/>
          <p:nvPr/>
        </p:nvSpPr>
        <p:spPr>
          <a:xfrm>
            <a:off x="10303880" y="3819046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9231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AD80CF326A2C9478B14D76A0166864F" ma:contentTypeVersion="16" ma:contentTypeDescription="Create a new document." ma:contentTypeScope="" ma:versionID="5ddf91632ca958e91abdeb0ca7dcf2f6">
  <xsd:schema xmlns:xsd="http://www.w3.org/2001/XMLSchema" xmlns:xs="http://www.w3.org/2001/XMLSchema" xmlns:p="http://schemas.microsoft.com/office/2006/metadata/properties" xmlns:ns1="http://schemas.microsoft.com/sharepoint/v3" xmlns:ns3="82ee985c-224d-416f-b8e0-8d1cb6a69a9a" xmlns:ns4="fc9a30ef-c534-470e-93fc-49ff03f85d5a" targetNamespace="http://schemas.microsoft.com/office/2006/metadata/properties" ma:root="true" ma:fieldsID="5dfb71ef74e207e6ba129ee9108ea58b" ns1:_="" ns3:_="" ns4:_="">
    <xsd:import namespace="http://schemas.microsoft.com/sharepoint/v3"/>
    <xsd:import namespace="82ee985c-224d-416f-b8e0-8d1cb6a69a9a"/>
    <xsd:import namespace="fc9a30ef-c534-470e-93fc-49ff03f85d5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1:_ip_UnifiedCompliancePolicyProperties" minOccurs="0"/>
                <xsd:element ref="ns1:_ip_UnifiedCompliancePolicyUIAction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3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4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ee985c-224d-416f-b8e0-8d1cb6a69a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9a30ef-c534-470e-93fc-49ff03f85d5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B620228-5D07-4192-9C37-94D027D1E106}">
  <ds:schemaRefs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fc9a30ef-c534-470e-93fc-49ff03f85d5a"/>
    <ds:schemaRef ds:uri="82ee985c-224d-416f-b8e0-8d1cb6a69a9a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9A94E047-9175-4491-B4A5-72DC33ED7EB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4CA70D3-7489-4FD8-90C5-FB150AF850B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2ee985c-224d-416f-b8e0-8d1cb6a69a9a"/>
    <ds:schemaRef ds:uri="fc9a30ef-c534-470e-93fc-49ff03f85d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412</TotalTime>
  <Words>18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Menkin, Elyshia</dc:creator>
  <cp:lastModifiedBy>Jones, Natalie</cp:lastModifiedBy>
  <cp:revision>16</cp:revision>
  <cp:lastPrinted>2021-08-09T14:29:40Z</cp:lastPrinted>
  <dcterms:created xsi:type="dcterms:W3CDTF">2021-07-27T19:29:53Z</dcterms:created>
  <dcterms:modified xsi:type="dcterms:W3CDTF">2025-08-25T16:01:13Z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0x010100BAD80CF326A2C9478B14D76A0166864F</vt:lpwstr>
  </property>
</Properties>
</file>