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74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839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774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714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5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405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33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6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87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6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717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36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6512743" y="5081906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2638014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1676409" y="3164995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562918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676409" y="2026848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1710914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5418097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6343001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267905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8192809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440360" y="5081906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9529310" y="2292367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9529310" y="3182317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9529310" y="4053995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9294560" y="508479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8367460" y="5081906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64738" y="5081906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3738955" y="5085564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487822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8741877" y="6121400"/>
            <a:ext cx="3335823" cy="6763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8685977" y="6070600"/>
            <a:ext cx="1720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Course: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685977" y="6287081"/>
            <a:ext cx="1720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Professor: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8685977" y="6526311"/>
            <a:ext cx="1720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Semester: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-965451" y="5874435"/>
            <a:ext cx="3924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Room: 300 A/B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Capacity: 24</a:t>
            </a:r>
          </a:p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Seating Chart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Maryland Carey School of La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476" y="60235"/>
            <a:ext cx="1482561" cy="423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Rectangle 40"/>
          <p:cNvSpPr/>
          <p:nvPr/>
        </p:nvSpPr>
        <p:spPr>
          <a:xfrm>
            <a:off x="5585126" y="5081906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9117713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9529845" y="140491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/>
          <p:nvPr/>
        </p:nvCxnSpPr>
        <p:spPr>
          <a:xfrm>
            <a:off x="8741877" y="6319439"/>
            <a:ext cx="3335823" cy="39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8742304" y="6558602"/>
            <a:ext cx="3335823" cy="396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BC97FE65-6EFB-194A-C8B3-C59B0F7150C5}"/>
              </a:ext>
            </a:extLst>
          </p:cNvPr>
          <p:cNvSpPr/>
          <p:nvPr/>
        </p:nvSpPr>
        <p:spPr>
          <a:xfrm>
            <a:off x="2811855" y="5081906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8E5562F-8EA8-D68E-50D2-EE43FCEEBE93}"/>
              </a:ext>
            </a:extLst>
          </p:cNvPr>
          <p:cNvSpPr/>
          <p:nvPr/>
        </p:nvSpPr>
        <p:spPr>
          <a:xfrm>
            <a:off x="1880224" y="5081906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923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D80CF326A2C9478B14D76A0166864F" ma:contentTypeVersion="16" ma:contentTypeDescription="Create a new document." ma:contentTypeScope="" ma:versionID="5ddf91632ca958e91abdeb0ca7dcf2f6">
  <xsd:schema xmlns:xsd="http://www.w3.org/2001/XMLSchema" xmlns:xs="http://www.w3.org/2001/XMLSchema" xmlns:p="http://schemas.microsoft.com/office/2006/metadata/properties" xmlns:ns1="http://schemas.microsoft.com/sharepoint/v3" xmlns:ns3="82ee985c-224d-416f-b8e0-8d1cb6a69a9a" xmlns:ns4="fc9a30ef-c534-470e-93fc-49ff03f85d5a" targetNamespace="http://schemas.microsoft.com/office/2006/metadata/properties" ma:root="true" ma:fieldsID="5dfb71ef74e207e6ba129ee9108ea58b" ns1:_="" ns3:_="" ns4:_="">
    <xsd:import namespace="http://schemas.microsoft.com/sharepoint/v3"/>
    <xsd:import namespace="82ee985c-224d-416f-b8e0-8d1cb6a69a9a"/>
    <xsd:import namespace="fc9a30ef-c534-470e-93fc-49ff03f85d5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1:_ip_UnifiedCompliancePolicyProperties" minOccurs="0"/>
                <xsd:element ref="ns1:_ip_UnifiedCompliancePolicyUIActio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ee985c-224d-416f-b8e0-8d1cb6a69a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9a30ef-c534-470e-93fc-49ff03f85d5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B620228-5D07-4192-9C37-94D027D1E106}">
  <ds:schemaRefs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82ee985c-224d-416f-b8e0-8d1cb6a69a9a"/>
    <ds:schemaRef ds:uri="fc9a30ef-c534-470e-93fc-49ff03f85d5a"/>
    <ds:schemaRef ds:uri="http://schemas.microsoft.com/sharepoint/v3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A94E047-9175-4491-B4A5-72DC33ED7EB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CA70D3-7489-4FD8-90C5-FB150AF850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2ee985c-224d-416f-b8e0-8d1cb6a69a9a"/>
    <ds:schemaRef ds:uri="fc9a30ef-c534-470e-93fc-49ff03f85d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18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Menkin, Elyshia</dc:creator>
  <cp:lastModifiedBy>Jones, Natalie</cp:lastModifiedBy>
  <cp:revision>8</cp:revision>
  <dcterms:created xsi:type="dcterms:W3CDTF">2021-07-27T19:29:53Z</dcterms:created>
  <dcterms:modified xsi:type="dcterms:W3CDTF">2025-08-25T17:12:59Z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0x010100BAD80CF326A2C9478B14D76A0166864F</vt:lpwstr>
  </property>
</Properties>
</file>