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10" d="100"/>
          <a:sy n="110" d="100"/>
        </p:scale>
        <p:origin x="34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5079190" y="4758505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365029" y="6101361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49758" y="6530602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57702" y="6287170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988909" y="6180826"/>
            <a:ext cx="194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205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90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7" y="6229112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" name="Rectangle 99">
            <a:extLst>
              <a:ext uri="{FF2B5EF4-FFF2-40B4-BE49-F238E27FC236}">
                <a16:creationId xmlns:a16="http://schemas.microsoft.com/office/drawing/2014/main" id="{D673226D-7B30-42AE-8D1B-8F3AFDF6D046}"/>
              </a:ext>
            </a:extLst>
          </p:cNvPr>
          <p:cNvSpPr/>
          <p:nvPr/>
        </p:nvSpPr>
        <p:spPr>
          <a:xfrm>
            <a:off x="4247558" y="124056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0E0CC9C1-45A9-4A28-B5AB-C785AE1BF43E}"/>
              </a:ext>
            </a:extLst>
          </p:cNvPr>
          <p:cNvSpPr/>
          <p:nvPr/>
        </p:nvSpPr>
        <p:spPr>
          <a:xfrm rot="20128764">
            <a:off x="3166823" y="29392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3ED5DBDD-C9AE-4369-9DB2-5ACEA5C853C0}"/>
              </a:ext>
            </a:extLst>
          </p:cNvPr>
          <p:cNvSpPr/>
          <p:nvPr/>
        </p:nvSpPr>
        <p:spPr>
          <a:xfrm rot="1338788">
            <a:off x="8453351" y="280595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4407819" y="6084406"/>
            <a:ext cx="2741088" cy="6712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4418085" y="6339588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4407819" y="6549754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481F80A-B194-89AE-95A0-2AE93ABE2196}"/>
              </a:ext>
            </a:extLst>
          </p:cNvPr>
          <p:cNvSpPr/>
          <p:nvPr/>
        </p:nvSpPr>
        <p:spPr>
          <a:xfrm>
            <a:off x="7034769" y="3540218"/>
            <a:ext cx="640080" cy="6318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9ABE1CD5-FB0D-3BB7-F18F-017998F12667}"/>
              </a:ext>
            </a:extLst>
          </p:cNvPr>
          <p:cNvSpPr/>
          <p:nvPr/>
        </p:nvSpPr>
        <p:spPr>
          <a:xfrm>
            <a:off x="5719270" y="4757319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20DBA229-6597-3F49-B8FE-E9AB731B758F}"/>
              </a:ext>
            </a:extLst>
          </p:cNvPr>
          <p:cNvSpPr/>
          <p:nvPr/>
        </p:nvSpPr>
        <p:spPr>
          <a:xfrm>
            <a:off x="6359077" y="4753915"/>
            <a:ext cx="640080" cy="6468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E91C9CF-E5D5-2D82-445B-F5D16C929FB2}"/>
              </a:ext>
            </a:extLst>
          </p:cNvPr>
          <p:cNvSpPr/>
          <p:nvPr/>
        </p:nvSpPr>
        <p:spPr>
          <a:xfrm>
            <a:off x="6393566" y="354021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C0E0DF8E-BD95-717D-C62E-B27117315768}"/>
              </a:ext>
            </a:extLst>
          </p:cNvPr>
          <p:cNvSpPr/>
          <p:nvPr/>
        </p:nvSpPr>
        <p:spPr>
          <a:xfrm>
            <a:off x="5754916" y="3540587"/>
            <a:ext cx="640080" cy="6298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A01BF45-BC33-9F58-535A-6EFB9F6E8D32}"/>
              </a:ext>
            </a:extLst>
          </p:cNvPr>
          <p:cNvSpPr/>
          <p:nvPr/>
        </p:nvSpPr>
        <p:spPr>
          <a:xfrm>
            <a:off x="5122422" y="3540262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46ED8689-3C64-C4E6-0B58-8F9BC7E0D204}"/>
              </a:ext>
            </a:extLst>
          </p:cNvPr>
          <p:cNvSpPr/>
          <p:nvPr/>
        </p:nvSpPr>
        <p:spPr>
          <a:xfrm>
            <a:off x="4481219" y="3543699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9" name="Rectangle 1048">
            <a:extLst>
              <a:ext uri="{FF2B5EF4-FFF2-40B4-BE49-F238E27FC236}">
                <a16:creationId xmlns:a16="http://schemas.microsoft.com/office/drawing/2014/main" id="{A068C5D7-F23D-D913-6FF6-347BBC6D239B}"/>
              </a:ext>
            </a:extLst>
          </p:cNvPr>
          <p:cNvSpPr/>
          <p:nvPr/>
        </p:nvSpPr>
        <p:spPr>
          <a:xfrm>
            <a:off x="4879685" y="1236806"/>
            <a:ext cx="640080" cy="641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8B39FBB7-5B79-0D48-D35A-1CD499248776}"/>
              </a:ext>
            </a:extLst>
          </p:cNvPr>
          <p:cNvSpPr/>
          <p:nvPr/>
        </p:nvSpPr>
        <p:spPr>
          <a:xfrm>
            <a:off x="5520389" y="1240061"/>
            <a:ext cx="640080" cy="641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1" name="Rectangle 1050">
            <a:extLst>
              <a:ext uri="{FF2B5EF4-FFF2-40B4-BE49-F238E27FC236}">
                <a16:creationId xmlns:a16="http://schemas.microsoft.com/office/drawing/2014/main" id="{6F7A8597-8FCE-B254-5518-4EF3116B5A3B}"/>
              </a:ext>
            </a:extLst>
          </p:cNvPr>
          <p:cNvSpPr/>
          <p:nvPr/>
        </p:nvSpPr>
        <p:spPr>
          <a:xfrm>
            <a:off x="6160469" y="1236806"/>
            <a:ext cx="640080" cy="649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2" name="Rectangle 1051">
            <a:extLst>
              <a:ext uri="{FF2B5EF4-FFF2-40B4-BE49-F238E27FC236}">
                <a16:creationId xmlns:a16="http://schemas.microsoft.com/office/drawing/2014/main" id="{F0446FEC-9931-E812-8618-8900F5BB7ED0}"/>
              </a:ext>
            </a:extLst>
          </p:cNvPr>
          <p:cNvSpPr/>
          <p:nvPr/>
        </p:nvSpPr>
        <p:spPr>
          <a:xfrm>
            <a:off x="6786009" y="1240061"/>
            <a:ext cx="640080" cy="6419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3" name="Rectangle 1052">
            <a:extLst>
              <a:ext uri="{FF2B5EF4-FFF2-40B4-BE49-F238E27FC236}">
                <a16:creationId xmlns:a16="http://schemas.microsoft.com/office/drawing/2014/main" id="{0FC15AE6-CECE-15B3-8D95-2572FDED661A}"/>
              </a:ext>
            </a:extLst>
          </p:cNvPr>
          <p:cNvSpPr/>
          <p:nvPr/>
        </p:nvSpPr>
        <p:spPr>
          <a:xfrm>
            <a:off x="7418136" y="1238385"/>
            <a:ext cx="640080" cy="649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9" name="Rectangle 1058">
            <a:extLst>
              <a:ext uri="{FF2B5EF4-FFF2-40B4-BE49-F238E27FC236}">
                <a16:creationId xmlns:a16="http://schemas.microsoft.com/office/drawing/2014/main" id="{4E030235-07EA-9B86-FC5B-C60467313147}"/>
              </a:ext>
            </a:extLst>
          </p:cNvPr>
          <p:cNvSpPr/>
          <p:nvPr/>
        </p:nvSpPr>
        <p:spPr>
          <a:xfrm rot="1326068">
            <a:off x="10563662" y="127740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0" name="Rectangle 1059">
            <a:extLst>
              <a:ext uri="{FF2B5EF4-FFF2-40B4-BE49-F238E27FC236}">
                <a16:creationId xmlns:a16="http://schemas.microsoft.com/office/drawing/2014/main" id="{DC305986-0FCE-A1AF-B440-B98510E1C1FE}"/>
              </a:ext>
            </a:extLst>
          </p:cNvPr>
          <p:cNvSpPr/>
          <p:nvPr/>
        </p:nvSpPr>
        <p:spPr>
          <a:xfrm rot="19962847">
            <a:off x="1032157" y="172657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1" name="Rectangle 1060">
            <a:extLst>
              <a:ext uri="{FF2B5EF4-FFF2-40B4-BE49-F238E27FC236}">
                <a16:creationId xmlns:a16="http://schemas.microsoft.com/office/drawing/2014/main" id="{FBF5AD2E-3624-215F-B370-4B31E18B0B79}"/>
              </a:ext>
            </a:extLst>
          </p:cNvPr>
          <p:cNvSpPr/>
          <p:nvPr/>
        </p:nvSpPr>
        <p:spPr>
          <a:xfrm rot="19962847">
            <a:off x="466035" y="471393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2" name="Rectangle 1061">
            <a:extLst>
              <a:ext uri="{FF2B5EF4-FFF2-40B4-BE49-F238E27FC236}">
                <a16:creationId xmlns:a16="http://schemas.microsoft.com/office/drawing/2014/main" id="{380A9136-9DA9-82EB-BD7D-7695DD2FF94D}"/>
              </a:ext>
            </a:extLst>
          </p:cNvPr>
          <p:cNvSpPr/>
          <p:nvPr/>
        </p:nvSpPr>
        <p:spPr>
          <a:xfrm>
            <a:off x="4880398" y="239315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3" name="Rectangle 1062">
            <a:extLst>
              <a:ext uri="{FF2B5EF4-FFF2-40B4-BE49-F238E27FC236}">
                <a16:creationId xmlns:a16="http://schemas.microsoft.com/office/drawing/2014/main" id="{812E6D3D-6401-92CA-2C74-2C61E0D2D16C}"/>
              </a:ext>
            </a:extLst>
          </p:cNvPr>
          <p:cNvSpPr/>
          <p:nvPr/>
        </p:nvSpPr>
        <p:spPr>
          <a:xfrm>
            <a:off x="5520521" y="235403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5" name="Rectangle 1064">
            <a:extLst>
              <a:ext uri="{FF2B5EF4-FFF2-40B4-BE49-F238E27FC236}">
                <a16:creationId xmlns:a16="http://schemas.microsoft.com/office/drawing/2014/main" id="{E41C7008-6472-0E1B-CF99-02EDBD605CBE}"/>
              </a:ext>
            </a:extLst>
          </p:cNvPr>
          <p:cNvSpPr/>
          <p:nvPr/>
        </p:nvSpPr>
        <p:spPr>
          <a:xfrm>
            <a:off x="4254223" y="237354"/>
            <a:ext cx="640080" cy="6419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6" name="Rectangle 1065">
            <a:extLst>
              <a:ext uri="{FF2B5EF4-FFF2-40B4-BE49-F238E27FC236}">
                <a16:creationId xmlns:a16="http://schemas.microsoft.com/office/drawing/2014/main" id="{9A7E0ED9-72C4-D005-AC1D-73EC4419121A}"/>
              </a:ext>
            </a:extLst>
          </p:cNvPr>
          <p:cNvSpPr/>
          <p:nvPr/>
        </p:nvSpPr>
        <p:spPr>
          <a:xfrm>
            <a:off x="6153171" y="238491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7" name="Rectangle 1066">
            <a:extLst>
              <a:ext uri="{FF2B5EF4-FFF2-40B4-BE49-F238E27FC236}">
                <a16:creationId xmlns:a16="http://schemas.microsoft.com/office/drawing/2014/main" id="{FD77104D-2044-C73B-7A75-21542EDCD5E4}"/>
              </a:ext>
            </a:extLst>
          </p:cNvPr>
          <p:cNvSpPr/>
          <p:nvPr/>
        </p:nvSpPr>
        <p:spPr>
          <a:xfrm>
            <a:off x="6792037" y="238491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8" name="Rectangle 1067">
            <a:extLst>
              <a:ext uri="{FF2B5EF4-FFF2-40B4-BE49-F238E27FC236}">
                <a16:creationId xmlns:a16="http://schemas.microsoft.com/office/drawing/2014/main" id="{BDB18C5C-FC24-4B8D-7CFA-E52D95F41B03}"/>
              </a:ext>
            </a:extLst>
          </p:cNvPr>
          <p:cNvSpPr/>
          <p:nvPr/>
        </p:nvSpPr>
        <p:spPr>
          <a:xfrm>
            <a:off x="7428648" y="239282"/>
            <a:ext cx="640080" cy="6334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2" name="Rectangle 1071">
            <a:extLst>
              <a:ext uri="{FF2B5EF4-FFF2-40B4-BE49-F238E27FC236}">
                <a16:creationId xmlns:a16="http://schemas.microsoft.com/office/drawing/2014/main" id="{D49FF9F3-E82D-4408-EE28-C61FF731115D}"/>
              </a:ext>
            </a:extLst>
          </p:cNvPr>
          <p:cNvSpPr/>
          <p:nvPr/>
        </p:nvSpPr>
        <p:spPr>
          <a:xfrm rot="1338788">
            <a:off x="9024526" y="512971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3" name="Rectangle 1072">
            <a:extLst>
              <a:ext uri="{FF2B5EF4-FFF2-40B4-BE49-F238E27FC236}">
                <a16:creationId xmlns:a16="http://schemas.microsoft.com/office/drawing/2014/main" id="{B9F4B5C6-F1BA-A183-3FD9-BCA6BE6FC950}"/>
              </a:ext>
            </a:extLst>
          </p:cNvPr>
          <p:cNvSpPr/>
          <p:nvPr/>
        </p:nvSpPr>
        <p:spPr>
          <a:xfrm rot="1338788">
            <a:off x="9617886" y="75387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4" name="Rectangle 1073">
            <a:extLst>
              <a:ext uri="{FF2B5EF4-FFF2-40B4-BE49-F238E27FC236}">
                <a16:creationId xmlns:a16="http://schemas.microsoft.com/office/drawing/2014/main" id="{EDE6C4C9-D3DA-3224-C625-82F212DCE47A}"/>
              </a:ext>
            </a:extLst>
          </p:cNvPr>
          <p:cNvSpPr/>
          <p:nvPr/>
        </p:nvSpPr>
        <p:spPr>
          <a:xfrm rot="1338788">
            <a:off x="10216294" y="1000560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5" name="Rectangle 1074">
            <a:extLst>
              <a:ext uri="{FF2B5EF4-FFF2-40B4-BE49-F238E27FC236}">
                <a16:creationId xmlns:a16="http://schemas.microsoft.com/office/drawing/2014/main" id="{691E6701-998A-5F0F-CFF6-2D5E89E1F078}"/>
              </a:ext>
            </a:extLst>
          </p:cNvPr>
          <p:cNvSpPr/>
          <p:nvPr/>
        </p:nvSpPr>
        <p:spPr>
          <a:xfrm rot="1338788">
            <a:off x="10815340" y="1245315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6" name="Rectangle 1075">
            <a:extLst>
              <a:ext uri="{FF2B5EF4-FFF2-40B4-BE49-F238E27FC236}">
                <a16:creationId xmlns:a16="http://schemas.microsoft.com/office/drawing/2014/main" id="{FAA81316-EE69-E400-88F0-D34ADE58888A}"/>
              </a:ext>
            </a:extLst>
          </p:cNvPr>
          <p:cNvSpPr/>
          <p:nvPr/>
        </p:nvSpPr>
        <p:spPr>
          <a:xfrm rot="1338788">
            <a:off x="11410205" y="1488664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7" name="Rectangle 1076">
            <a:extLst>
              <a:ext uri="{FF2B5EF4-FFF2-40B4-BE49-F238E27FC236}">
                <a16:creationId xmlns:a16="http://schemas.microsoft.com/office/drawing/2014/main" id="{397DABAF-B549-4D2F-A639-8A0CD8B90AB6}"/>
              </a:ext>
            </a:extLst>
          </p:cNvPr>
          <p:cNvSpPr/>
          <p:nvPr/>
        </p:nvSpPr>
        <p:spPr>
          <a:xfrm rot="20128764">
            <a:off x="2581234" y="561584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8" name="Rectangle 1077">
            <a:extLst>
              <a:ext uri="{FF2B5EF4-FFF2-40B4-BE49-F238E27FC236}">
                <a16:creationId xmlns:a16="http://schemas.microsoft.com/office/drawing/2014/main" id="{D9638410-0522-BE6E-55D1-7B99F9A52BC2}"/>
              </a:ext>
            </a:extLst>
          </p:cNvPr>
          <p:cNvSpPr/>
          <p:nvPr/>
        </p:nvSpPr>
        <p:spPr>
          <a:xfrm rot="20128764">
            <a:off x="2004350" y="82877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9" name="Rectangle 1078">
            <a:extLst>
              <a:ext uri="{FF2B5EF4-FFF2-40B4-BE49-F238E27FC236}">
                <a16:creationId xmlns:a16="http://schemas.microsoft.com/office/drawing/2014/main" id="{4F5A46EB-F382-8136-342B-F6EAA2A0E4A7}"/>
              </a:ext>
            </a:extLst>
          </p:cNvPr>
          <p:cNvSpPr/>
          <p:nvPr/>
        </p:nvSpPr>
        <p:spPr>
          <a:xfrm rot="20128764">
            <a:off x="1432265" y="1091239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0" name="Rectangle 1079">
            <a:extLst>
              <a:ext uri="{FF2B5EF4-FFF2-40B4-BE49-F238E27FC236}">
                <a16:creationId xmlns:a16="http://schemas.microsoft.com/office/drawing/2014/main" id="{9247C106-CAF0-6B59-7FC1-74E03D2AA627}"/>
              </a:ext>
            </a:extLst>
          </p:cNvPr>
          <p:cNvSpPr/>
          <p:nvPr/>
        </p:nvSpPr>
        <p:spPr>
          <a:xfrm rot="20128764">
            <a:off x="846297" y="1361767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EF061EE9-6B80-5CF2-EB3F-2A03EA29C05C}"/>
              </a:ext>
            </a:extLst>
          </p:cNvPr>
          <p:cNvSpPr/>
          <p:nvPr/>
        </p:nvSpPr>
        <p:spPr>
          <a:xfrm rot="20128764">
            <a:off x="263545" y="1627073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5" name="Rectangle 1084">
            <a:extLst>
              <a:ext uri="{FF2B5EF4-FFF2-40B4-BE49-F238E27FC236}">
                <a16:creationId xmlns:a16="http://schemas.microsoft.com/office/drawing/2014/main" id="{240378B7-F602-02B8-B034-EBEFDF87E3DA}"/>
              </a:ext>
            </a:extLst>
          </p:cNvPr>
          <p:cNvSpPr/>
          <p:nvPr/>
        </p:nvSpPr>
        <p:spPr>
          <a:xfrm rot="20141110">
            <a:off x="3416478" y="1441005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504B486-9D0A-FF37-A81F-7A7D3762B378}"/>
              </a:ext>
            </a:extLst>
          </p:cNvPr>
          <p:cNvSpPr/>
          <p:nvPr/>
        </p:nvSpPr>
        <p:spPr>
          <a:xfrm rot="1338788">
            <a:off x="8211228" y="1407377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447C395-A5AB-F917-3FF4-2BBA7D74D1CB}"/>
              </a:ext>
            </a:extLst>
          </p:cNvPr>
          <p:cNvSpPr/>
          <p:nvPr/>
        </p:nvSpPr>
        <p:spPr>
          <a:xfrm>
            <a:off x="4196015" y="2447264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7FE7063-26DD-1430-8297-8AD49BFB2315}"/>
              </a:ext>
            </a:extLst>
          </p:cNvPr>
          <p:cNvSpPr/>
          <p:nvPr/>
        </p:nvSpPr>
        <p:spPr>
          <a:xfrm>
            <a:off x="4836095" y="2450492"/>
            <a:ext cx="640080" cy="6334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707C3C90-859A-1909-78BA-E347A3F9E180}"/>
              </a:ext>
            </a:extLst>
          </p:cNvPr>
          <p:cNvSpPr/>
          <p:nvPr/>
        </p:nvSpPr>
        <p:spPr>
          <a:xfrm>
            <a:off x="5468589" y="2447006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88DD8F5-6CE8-E6A1-04CA-56D173D9887B}"/>
              </a:ext>
            </a:extLst>
          </p:cNvPr>
          <p:cNvSpPr/>
          <p:nvPr/>
        </p:nvSpPr>
        <p:spPr>
          <a:xfrm>
            <a:off x="6093008" y="2445784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7FFBB858-6B00-4B0A-C8B8-D6EEBD2CF619}"/>
              </a:ext>
            </a:extLst>
          </p:cNvPr>
          <p:cNvSpPr/>
          <p:nvPr/>
        </p:nvSpPr>
        <p:spPr>
          <a:xfrm>
            <a:off x="6739733" y="244272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5D233AAB-82CD-FEDA-8F00-5F826582ABE9}"/>
              </a:ext>
            </a:extLst>
          </p:cNvPr>
          <p:cNvSpPr/>
          <p:nvPr/>
        </p:nvSpPr>
        <p:spPr>
          <a:xfrm>
            <a:off x="7372227" y="2442728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05AA21C-7E69-0BA5-122E-AEB62BE067AC}"/>
              </a:ext>
            </a:extLst>
          </p:cNvPr>
          <p:cNvSpPr/>
          <p:nvPr/>
        </p:nvSpPr>
        <p:spPr>
          <a:xfrm rot="1338788">
            <a:off x="8758925" y="1630884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7A87FD86-16FB-177D-9BD5-38C42B6ABAF2}"/>
              </a:ext>
            </a:extLst>
          </p:cNvPr>
          <p:cNvSpPr/>
          <p:nvPr/>
        </p:nvSpPr>
        <p:spPr>
          <a:xfrm rot="1338788">
            <a:off x="9303971" y="185646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FFD3525A-67B4-5C21-27E3-F7E5572B81BA}"/>
              </a:ext>
            </a:extLst>
          </p:cNvPr>
          <p:cNvSpPr/>
          <p:nvPr/>
        </p:nvSpPr>
        <p:spPr>
          <a:xfrm rot="1338788">
            <a:off x="9853907" y="2082697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BDEFEE6F-86B1-914B-69A1-CDD003C27CC3}"/>
              </a:ext>
            </a:extLst>
          </p:cNvPr>
          <p:cNvSpPr/>
          <p:nvPr/>
        </p:nvSpPr>
        <p:spPr>
          <a:xfrm rot="1338788">
            <a:off x="10410585" y="231492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5DA9CF9A-23DF-FE56-CA2E-8610A20C055B}"/>
              </a:ext>
            </a:extLst>
          </p:cNvPr>
          <p:cNvSpPr/>
          <p:nvPr/>
        </p:nvSpPr>
        <p:spPr>
          <a:xfrm rot="1338788">
            <a:off x="10945255" y="253784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5638B45B-8406-29AF-82C8-60170275587D}"/>
              </a:ext>
            </a:extLst>
          </p:cNvPr>
          <p:cNvSpPr/>
          <p:nvPr/>
        </p:nvSpPr>
        <p:spPr>
          <a:xfrm rot="1338788">
            <a:off x="11488012" y="2763475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F10A81C1-6094-5C08-DB23-A0961712D0D7}"/>
              </a:ext>
            </a:extLst>
          </p:cNvPr>
          <p:cNvSpPr/>
          <p:nvPr/>
        </p:nvSpPr>
        <p:spPr>
          <a:xfrm rot="20141110">
            <a:off x="2896192" y="1675754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B809E0E-7806-BF7F-6FBD-501FC10A89A8}"/>
              </a:ext>
            </a:extLst>
          </p:cNvPr>
          <p:cNvSpPr/>
          <p:nvPr/>
        </p:nvSpPr>
        <p:spPr>
          <a:xfrm rot="20141110">
            <a:off x="2349157" y="192119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32B3F2F-AD8D-92C0-9248-C8E7FEADB087}"/>
              </a:ext>
            </a:extLst>
          </p:cNvPr>
          <p:cNvSpPr/>
          <p:nvPr/>
        </p:nvSpPr>
        <p:spPr>
          <a:xfrm rot="20141110">
            <a:off x="1816698" y="2161449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A01FAB58-F860-64D3-94C5-0AECCAB977A8}"/>
              </a:ext>
            </a:extLst>
          </p:cNvPr>
          <p:cNvSpPr/>
          <p:nvPr/>
        </p:nvSpPr>
        <p:spPr>
          <a:xfrm rot="20141110">
            <a:off x="207790" y="2895323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B77340C3-30DB-93D2-2EBE-BF7758A4D0AD}"/>
              </a:ext>
            </a:extLst>
          </p:cNvPr>
          <p:cNvSpPr/>
          <p:nvPr/>
        </p:nvSpPr>
        <p:spPr>
          <a:xfrm rot="20141110">
            <a:off x="1277321" y="241016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E7D9FA7F-1B88-C489-C27E-D0BFD37DD48C}"/>
              </a:ext>
            </a:extLst>
          </p:cNvPr>
          <p:cNvSpPr/>
          <p:nvPr/>
        </p:nvSpPr>
        <p:spPr>
          <a:xfrm rot="20141110">
            <a:off x="741118" y="2651630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D430D0F2-4F70-EE25-27AE-30C259D313B4}"/>
              </a:ext>
            </a:extLst>
          </p:cNvPr>
          <p:cNvSpPr/>
          <p:nvPr/>
        </p:nvSpPr>
        <p:spPr>
          <a:xfrm rot="1338788">
            <a:off x="8148794" y="2668313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B197A4E0-D15D-831E-A6BD-FC44335E3D91}"/>
              </a:ext>
            </a:extLst>
          </p:cNvPr>
          <p:cNvSpPr/>
          <p:nvPr/>
        </p:nvSpPr>
        <p:spPr>
          <a:xfrm rot="1338788">
            <a:off x="8698196" y="2896534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434958DC-AA08-3DC3-4A7C-6C93B34741F3}"/>
              </a:ext>
            </a:extLst>
          </p:cNvPr>
          <p:cNvSpPr/>
          <p:nvPr/>
        </p:nvSpPr>
        <p:spPr>
          <a:xfrm rot="1338788">
            <a:off x="9244279" y="3123110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B0B90B97-5C21-107F-356B-0C5F53574A28}"/>
              </a:ext>
            </a:extLst>
          </p:cNvPr>
          <p:cNvSpPr/>
          <p:nvPr/>
        </p:nvSpPr>
        <p:spPr>
          <a:xfrm rot="1338788">
            <a:off x="9792063" y="334715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BD7FE66D-CEBF-EB28-88A1-FA4C0C5BA1AD}"/>
              </a:ext>
            </a:extLst>
          </p:cNvPr>
          <p:cNvSpPr/>
          <p:nvPr/>
        </p:nvSpPr>
        <p:spPr>
          <a:xfrm rot="1338788">
            <a:off x="10345252" y="3576189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F6D6B136-2661-C609-6A9B-D5429E88925F}"/>
              </a:ext>
            </a:extLst>
          </p:cNvPr>
          <p:cNvSpPr/>
          <p:nvPr/>
        </p:nvSpPr>
        <p:spPr>
          <a:xfrm rot="1338788">
            <a:off x="10894564" y="380289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F6659C36-E722-BC9C-4B91-96C45B1A0691}"/>
              </a:ext>
            </a:extLst>
          </p:cNvPr>
          <p:cNvSpPr/>
          <p:nvPr/>
        </p:nvSpPr>
        <p:spPr>
          <a:xfrm rot="1338788">
            <a:off x="11443959" y="4027219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AB71FACA-7AAB-791A-9414-474CDE99E1BD}"/>
              </a:ext>
            </a:extLst>
          </p:cNvPr>
          <p:cNvSpPr/>
          <p:nvPr/>
        </p:nvSpPr>
        <p:spPr>
          <a:xfrm rot="20067458">
            <a:off x="3453464" y="2618766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08182E9F-5E3D-D8E3-6821-D096F963EB7D}"/>
              </a:ext>
            </a:extLst>
          </p:cNvPr>
          <p:cNvSpPr/>
          <p:nvPr/>
        </p:nvSpPr>
        <p:spPr>
          <a:xfrm rot="20067458">
            <a:off x="2917072" y="287880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F4C64043-227B-A769-5DA8-4D65BEF8390F}"/>
              </a:ext>
            </a:extLst>
          </p:cNvPr>
          <p:cNvSpPr/>
          <p:nvPr/>
        </p:nvSpPr>
        <p:spPr>
          <a:xfrm rot="20067458">
            <a:off x="2378119" y="3133890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F43FE4B0-BF33-7730-0FE7-1409FC35A7DB}"/>
              </a:ext>
            </a:extLst>
          </p:cNvPr>
          <p:cNvSpPr/>
          <p:nvPr/>
        </p:nvSpPr>
        <p:spPr>
          <a:xfrm rot="20067458">
            <a:off x="1850136" y="3393039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2CEAC768-CD47-D637-1786-C884DC7B7C0D}"/>
              </a:ext>
            </a:extLst>
          </p:cNvPr>
          <p:cNvSpPr/>
          <p:nvPr/>
        </p:nvSpPr>
        <p:spPr>
          <a:xfrm rot="20067458">
            <a:off x="1333184" y="363794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BE7E5C53-4544-7BC4-A916-6789CD22D5FE}"/>
              </a:ext>
            </a:extLst>
          </p:cNvPr>
          <p:cNvSpPr/>
          <p:nvPr/>
        </p:nvSpPr>
        <p:spPr>
          <a:xfrm rot="20067458">
            <a:off x="794828" y="3893037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916D2D0D-9246-6956-406C-DB59DBB05CCA}"/>
              </a:ext>
            </a:extLst>
          </p:cNvPr>
          <p:cNvSpPr/>
          <p:nvPr/>
        </p:nvSpPr>
        <p:spPr>
          <a:xfrm rot="20067458">
            <a:off x="274036" y="414994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4955AAF1-078A-1064-48D3-4F258020BC99}"/>
              </a:ext>
            </a:extLst>
          </p:cNvPr>
          <p:cNvSpPr/>
          <p:nvPr/>
        </p:nvSpPr>
        <p:spPr>
          <a:xfrm rot="1326068">
            <a:off x="11154247" y="372413"/>
            <a:ext cx="640080" cy="64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A7EA067C-E96F-E21C-3BE2-B3E08B1298C0}"/>
              </a:ext>
            </a:extLst>
          </p:cNvPr>
          <p:cNvSpPr/>
          <p:nvPr/>
        </p:nvSpPr>
        <p:spPr>
          <a:xfrm rot="20067458">
            <a:off x="3592033" y="370436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CF11446-8233-599C-5CC5-78257E2E8EF8}"/>
              </a:ext>
            </a:extLst>
          </p:cNvPr>
          <p:cNvSpPr/>
          <p:nvPr/>
        </p:nvSpPr>
        <p:spPr>
          <a:xfrm rot="20067458">
            <a:off x="3055679" y="3965510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2D060EA9-25D6-A582-CF4D-D905F67D5FE4}"/>
              </a:ext>
            </a:extLst>
          </p:cNvPr>
          <p:cNvSpPr/>
          <p:nvPr/>
        </p:nvSpPr>
        <p:spPr>
          <a:xfrm rot="20067458">
            <a:off x="2517566" y="4218706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8" name="Rectangle 1087">
            <a:extLst>
              <a:ext uri="{FF2B5EF4-FFF2-40B4-BE49-F238E27FC236}">
                <a16:creationId xmlns:a16="http://schemas.microsoft.com/office/drawing/2014/main" id="{C7DEBA01-071F-6CF4-B173-EE3A73250EDB}"/>
              </a:ext>
            </a:extLst>
          </p:cNvPr>
          <p:cNvSpPr/>
          <p:nvPr/>
        </p:nvSpPr>
        <p:spPr>
          <a:xfrm rot="20067458">
            <a:off x="1988685" y="4470776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9" name="Rectangle 1088">
            <a:extLst>
              <a:ext uri="{FF2B5EF4-FFF2-40B4-BE49-F238E27FC236}">
                <a16:creationId xmlns:a16="http://schemas.microsoft.com/office/drawing/2014/main" id="{D8821758-C26F-1E64-A0F1-9444358A2416}"/>
              </a:ext>
            </a:extLst>
          </p:cNvPr>
          <p:cNvSpPr/>
          <p:nvPr/>
        </p:nvSpPr>
        <p:spPr>
          <a:xfrm rot="20067458">
            <a:off x="1450810" y="472634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0" name="Rectangle 1089">
            <a:extLst>
              <a:ext uri="{FF2B5EF4-FFF2-40B4-BE49-F238E27FC236}">
                <a16:creationId xmlns:a16="http://schemas.microsoft.com/office/drawing/2014/main" id="{FB53D9C6-029A-8724-DB39-8AE4A5DB91F3}"/>
              </a:ext>
            </a:extLst>
          </p:cNvPr>
          <p:cNvSpPr/>
          <p:nvPr/>
        </p:nvSpPr>
        <p:spPr>
          <a:xfrm rot="20067458">
            <a:off x="920041" y="497945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1" name="Rectangle 1090">
            <a:extLst>
              <a:ext uri="{FF2B5EF4-FFF2-40B4-BE49-F238E27FC236}">
                <a16:creationId xmlns:a16="http://schemas.microsoft.com/office/drawing/2014/main" id="{B104B25F-2746-28F8-6943-C22A221CD3AC}"/>
              </a:ext>
            </a:extLst>
          </p:cNvPr>
          <p:cNvSpPr/>
          <p:nvPr/>
        </p:nvSpPr>
        <p:spPr>
          <a:xfrm rot="1338788">
            <a:off x="7974780" y="3721120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2" name="Rectangle 1091">
            <a:extLst>
              <a:ext uri="{FF2B5EF4-FFF2-40B4-BE49-F238E27FC236}">
                <a16:creationId xmlns:a16="http://schemas.microsoft.com/office/drawing/2014/main" id="{34F82742-CF22-FAC8-7447-FCC5FCE83092}"/>
              </a:ext>
            </a:extLst>
          </p:cNvPr>
          <p:cNvSpPr/>
          <p:nvPr/>
        </p:nvSpPr>
        <p:spPr>
          <a:xfrm rot="1338788">
            <a:off x="8518405" y="394236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3" name="Rectangle 1092">
            <a:extLst>
              <a:ext uri="{FF2B5EF4-FFF2-40B4-BE49-F238E27FC236}">
                <a16:creationId xmlns:a16="http://schemas.microsoft.com/office/drawing/2014/main" id="{2DE6237D-9F3A-A455-93E6-008F187CEBFF}"/>
              </a:ext>
            </a:extLst>
          </p:cNvPr>
          <p:cNvSpPr/>
          <p:nvPr/>
        </p:nvSpPr>
        <p:spPr>
          <a:xfrm rot="1338788">
            <a:off x="9069685" y="417258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4" name="Rectangle 1093">
            <a:extLst>
              <a:ext uri="{FF2B5EF4-FFF2-40B4-BE49-F238E27FC236}">
                <a16:creationId xmlns:a16="http://schemas.microsoft.com/office/drawing/2014/main" id="{4BE52FFF-E080-A1BF-760E-D425822FB58F}"/>
              </a:ext>
            </a:extLst>
          </p:cNvPr>
          <p:cNvSpPr/>
          <p:nvPr/>
        </p:nvSpPr>
        <p:spPr>
          <a:xfrm rot="1338788">
            <a:off x="9620443" y="4397557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5" name="Rectangle 1094">
            <a:extLst>
              <a:ext uri="{FF2B5EF4-FFF2-40B4-BE49-F238E27FC236}">
                <a16:creationId xmlns:a16="http://schemas.microsoft.com/office/drawing/2014/main" id="{CCC569BA-6E22-3274-0267-D99BB10A8139}"/>
              </a:ext>
            </a:extLst>
          </p:cNvPr>
          <p:cNvSpPr/>
          <p:nvPr/>
        </p:nvSpPr>
        <p:spPr>
          <a:xfrm rot="1338788">
            <a:off x="10169585" y="4624315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6" name="Rectangle 1095">
            <a:extLst>
              <a:ext uri="{FF2B5EF4-FFF2-40B4-BE49-F238E27FC236}">
                <a16:creationId xmlns:a16="http://schemas.microsoft.com/office/drawing/2014/main" id="{0F208B7F-056F-E58C-6013-1C1DA76853F4}"/>
              </a:ext>
            </a:extLst>
          </p:cNvPr>
          <p:cNvSpPr/>
          <p:nvPr/>
        </p:nvSpPr>
        <p:spPr>
          <a:xfrm rot="1338788">
            <a:off x="10712496" y="4849632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7" name="Rectangle 1096">
            <a:extLst>
              <a:ext uri="{FF2B5EF4-FFF2-40B4-BE49-F238E27FC236}">
                <a16:creationId xmlns:a16="http://schemas.microsoft.com/office/drawing/2014/main" id="{D4FA5745-65D3-AAF6-9048-3CE4AACB6A06}"/>
              </a:ext>
            </a:extLst>
          </p:cNvPr>
          <p:cNvSpPr/>
          <p:nvPr/>
        </p:nvSpPr>
        <p:spPr>
          <a:xfrm rot="20067458">
            <a:off x="3872211" y="4935514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8" name="Rectangle 1097">
            <a:extLst>
              <a:ext uri="{FF2B5EF4-FFF2-40B4-BE49-F238E27FC236}">
                <a16:creationId xmlns:a16="http://schemas.microsoft.com/office/drawing/2014/main" id="{9B9EBBFE-6888-ADC9-31CD-BCDC7497F426}"/>
              </a:ext>
            </a:extLst>
          </p:cNvPr>
          <p:cNvSpPr/>
          <p:nvPr/>
        </p:nvSpPr>
        <p:spPr>
          <a:xfrm rot="20067458">
            <a:off x="3330967" y="519353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9" name="Rectangle 1098">
            <a:extLst>
              <a:ext uri="{FF2B5EF4-FFF2-40B4-BE49-F238E27FC236}">
                <a16:creationId xmlns:a16="http://schemas.microsoft.com/office/drawing/2014/main" id="{BF204B79-FE68-1EAA-AE78-8832BA5385AD}"/>
              </a:ext>
            </a:extLst>
          </p:cNvPr>
          <p:cNvSpPr/>
          <p:nvPr/>
        </p:nvSpPr>
        <p:spPr>
          <a:xfrm rot="20067458">
            <a:off x="2793410" y="5448435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0" name="Rectangle 1099">
            <a:extLst>
              <a:ext uri="{FF2B5EF4-FFF2-40B4-BE49-F238E27FC236}">
                <a16:creationId xmlns:a16="http://schemas.microsoft.com/office/drawing/2014/main" id="{38006C3B-941D-978E-65C9-1EFE56D39CAE}"/>
              </a:ext>
            </a:extLst>
          </p:cNvPr>
          <p:cNvSpPr/>
          <p:nvPr/>
        </p:nvSpPr>
        <p:spPr>
          <a:xfrm rot="20067458">
            <a:off x="2255679" y="571366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1" name="Rectangle 1100">
            <a:extLst>
              <a:ext uri="{FF2B5EF4-FFF2-40B4-BE49-F238E27FC236}">
                <a16:creationId xmlns:a16="http://schemas.microsoft.com/office/drawing/2014/main" id="{8100C260-0DCE-BD08-BB30-EF83FB61060B}"/>
              </a:ext>
            </a:extLst>
          </p:cNvPr>
          <p:cNvSpPr/>
          <p:nvPr/>
        </p:nvSpPr>
        <p:spPr>
          <a:xfrm rot="1338788">
            <a:off x="7729542" y="4933979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2" name="Rectangle 1101">
            <a:extLst>
              <a:ext uri="{FF2B5EF4-FFF2-40B4-BE49-F238E27FC236}">
                <a16:creationId xmlns:a16="http://schemas.microsoft.com/office/drawing/2014/main" id="{E2EEB0AA-49AA-44E6-4ADB-80100B8EDA4A}"/>
              </a:ext>
            </a:extLst>
          </p:cNvPr>
          <p:cNvSpPr/>
          <p:nvPr/>
        </p:nvSpPr>
        <p:spPr>
          <a:xfrm rot="1338788">
            <a:off x="8276832" y="5159228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3" name="Rectangle 1102">
            <a:extLst>
              <a:ext uri="{FF2B5EF4-FFF2-40B4-BE49-F238E27FC236}">
                <a16:creationId xmlns:a16="http://schemas.microsoft.com/office/drawing/2014/main" id="{D7577DCC-8811-965C-3946-6370BC6119C9}"/>
              </a:ext>
            </a:extLst>
          </p:cNvPr>
          <p:cNvSpPr/>
          <p:nvPr/>
        </p:nvSpPr>
        <p:spPr>
          <a:xfrm rot="1338788">
            <a:off x="8826694" y="5382051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4" name="Rectangle 1103">
            <a:extLst>
              <a:ext uri="{FF2B5EF4-FFF2-40B4-BE49-F238E27FC236}">
                <a16:creationId xmlns:a16="http://schemas.microsoft.com/office/drawing/2014/main" id="{E30EA2E5-64C9-2FBE-5F24-2F0BB9780302}"/>
              </a:ext>
            </a:extLst>
          </p:cNvPr>
          <p:cNvSpPr/>
          <p:nvPr/>
        </p:nvSpPr>
        <p:spPr>
          <a:xfrm rot="1338788">
            <a:off x="9378177" y="5609024"/>
            <a:ext cx="594360" cy="594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620228-5D07-4192-9C37-94D027D1E106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82ee985c-224d-416f-b8e0-8d1cb6a69a9a"/>
    <ds:schemaRef ds:uri="http://purl.org/dc/dcmitype/"/>
    <ds:schemaRef ds:uri="http://schemas.openxmlformats.org/package/2006/metadata/core-properties"/>
    <ds:schemaRef ds:uri="fc9a30ef-c534-470e-93fc-49ff03f85d5a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15</cp:revision>
  <dcterms:created xsi:type="dcterms:W3CDTF">2021-07-27T19:29:53Z</dcterms:created>
  <dcterms:modified xsi:type="dcterms:W3CDTF">2025-08-25T15:17:44Z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