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412875" y="50285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689975" y="52078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254375" y="50245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854825" y="52370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766050" y="52078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173538" y="50763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5775" y="50250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333625" y="50023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598025" y="52078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521950" y="51787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85482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4160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6583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731250" y="3759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8041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8770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33362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26707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1973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343150" y="375850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70250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874000" y="5390427"/>
            <a:ext cx="4171950" cy="131205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7874000" y="5826383"/>
            <a:ext cx="4171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816850" y="5419984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16850" y="583949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816850" y="6259564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48125" y="5502153"/>
            <a:ext cx="4006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202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Beckman Courtroom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30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/>
          <p:nvPr/>
        </p:nvCxnSpPr>
        <p:spPr>
          <a:xfrm>
            <a:off x="7874000" y="6232783"/>
            <a:ext cx="4171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54"/>
          <p:cNvSpPr/>
          <p:nvPr/>
        </p:nvSpPr>
        <p:spPr>
          <a:xfrm>
            <a:off x="419417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56"/>
          <p:cNvSpPr/>
          <p:nvPr/>
        </p:nvSpPr>
        <p:spPr>
          <a:xfrm>
            <a:off x="141287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57"/>
          <p:cNvSpPr/>
          <p:nvPr/>
        </p:nvSpPr>
        <p:spPr>
          <a:xfrm>
            <a:off x="7785100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63"/>
          <p:cNvSpPr/>
          <p:nvPr/>
        </p:nvSpPr>
        <p:spPr>
          <a:xfrm>
            <a:off x="10566400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64"/>
          <p:cNvSpPr/>
          <p:nvPr/>
        </p:nvSpPr>
        <p:spPr>
          <a:xfrm>
            <a:off x="8712200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5"/>
          <p:cNvSpPr/>
          <p:nvPr/>
        </p:nvSpPr>
        <p:spPr>
          <a:xfrm>
            <a:off x="9639300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66"/>
          <p:cNvSpPr/>
          <p:nvPr/>
        </p:nvSpPr>
        <p:spPr>
          <a:xfrm>
            <a:off x="485775" y="216808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747868-4C3A-9CC5-87C4-DB94C71BF621}"/>
              </a:ext>
            </a:extLst>
          </p:cNvPr>
          <p:cNvSpPr/>
          <p:nvPr/>
        </p:nvSpPr>
        <p:spPr>
          <a:xfrm>
            <a:off x="494321" y="375628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3E1664-BCE3-ED70-3A37-9EC8FA351673}"/>
              </a:ext>
            </a:extLst>
          </p:cNvPr>
          <p:cNvSpPr/>
          <p:nvPr/>
        </p:nvSpPr>
        <p:spPr>
          <a:xfrm>
            <a:off x="10580079" y="3762841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purl.org/dc/elements/1.1/"/>
    <ds:schemaRef ds:uri="http://schemas.microsoft.com/office/2006/metadata/properties"/>
    <ds:schemaRef ds:uri="http://schemas.microsoft.com/sharepoint/v3"/>
    <ds:schemaRef ds:uri="82ee985c-224d-416f-b8e0-8d1cb6a69a9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c9a30ef-c534-470e-93fc-49ff03f85d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10</cp:revision>
  <cp:lastPrinted>2021-08-09T14:29:40Z</cp:lastPrinted>
  <dcterms:created xsi:type="dcterms:W3CDTF">2021-07-27T19:29:53Z</dcterms:created>
  <dcterms:modified xsi:type="dcterms:W3CDTF">2025-08-25T13:46:52Z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