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4399676" y="6125258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390221" y="6549909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99676" y="6323612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947278" y="6125258"/>
            <a:ext cx="194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108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59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B1EA914-EDDA-4CEA-9275-A9873951809A}"/>
              </a:ext>
            </a:extLst>
          </p:cNvPr>
          <p:cNvSpPr/>
          <p:nvPr/>
        </p:nvSpPr>
        <p:spPr>
          <a:xfrm>
            <a:off x="5608358" y="1279663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D964D38-35DD-4F70-B0A5-267C3EA73C5F}"/>
              </a:ext>
            </a:extLst>
          </p:cNvPr>
          <p:cNvSpPr/>
          <p:nvPr/>
        </p:nvSpPr>
        <p:spPr>
          <a:xfrm rot="19930048">
            <a:off x="4512412" y="475173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9C1A93C-3760-47D3-8B28-E2D81A83A9B9}"/>
              </a:ext>
            </a:extLst>
          </p:cNvPr>
          <p:cNvSpPr/>
          <p:nvPr/>
        </p:nvSpPr>
        <p:spPr>
          <a:xfrm rot="19930048">
            <a:off x="3871611" y="508833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3D156A0-6240-4F8E-91DB-3646059B68FE}"/>
              </a:ext>
            </a:extLst>
          </p:cNvPr>
          <p:cNvSpPr/>
          <p:nvPr/>
        </p:nvSpPr>
        <p:spPr>
          <a:xfrm rot="19930048">
            <a:off x="3230808" y="542493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1D64FF9-F670-400F-A19C-1359F7E74E35}"/>
              </a:ext>
            </a:extLst>
          </p:cNvPr>
          <p:cNvSpPr/>
          <p:nvPr/>
        </p:nvSpPr>
        <p:spPr>
          <a:xfrm rot="1629978">
            <a:off x="6523524" y="474600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011DCD4-C30C-4F02-806F-F9411AD91C52}"/>
              </a:ext>
            </a:extLst>
          </p:cNvPr>
          <p:cNvSpPr/>
          <p:nvPr/>
        </p:nvSpPr>
        <p:spPr>
          <a:xfrm rot="1629978">
            <a:off x="7168009" y="507450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812494" y="540969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2331F95-2997-4EBC-A033-422FB1A572F3}"/>
              </a:ext>
            </a:extLst>
          </p:cNvPr>
          <p:cNvSpPr/>
          <p:nvPr/>
        </p:nvSpPr>
        <p:spPr>
          <a:xfrm>
            <a:off x="4083799" y="363848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6FA6C49-B7AF-445E-AF56-A7653AA734FA}"/>
              </a:ext>
            </a:extLst>
          </p:cNvPr>
          <p:cNvSpPr/>
          <p:nvPr/>
        </p:nvSpPr>
        <p:spPr>
          <a:xfrm>
            <a:off x="4811886" y="3644459"/>
            <a:ext cx="724854" cy="6970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C1674B8-CF31-4417-ADE4-F0955BB3FAD0}"/>
              </a:ext>
            </a:extLst>
          </p:cNvPr>
          <p:cNvSpPr/>
          <p:nvPr/>
        </p:nvSpPr>
        <p:spPr>
          <a:xfrm>
            <a:off x="5540559" y="363848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3C9F28D-3505-45BF-A546-2FA8552D5659}"/>
              </a:ext>
            </a:extLst>
          </p:cNvPr>
          <p:cNvSpPr/>
          <p:nvPr/>
        </p:nvSpPr>
        <p:spPr>
          <a:xfrm>
            <a:off x="6262788" y="363848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FB5EFEE-2987-4B28-9710-FC939994E68D}"/>
              </a:ext>
            </a:extLst>
          </p:cNvPr>
          <p:cNvSpPr/>
          <p:nvPr/>
        </p:nvSpPr>
        <p:spPr>
          <a:xfrm rot="19930048">
            <a:off x="3163355" y="393507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9E7E57D-FC04-4960-A16C-E8D5D3437275}"/>
              </a:ext>
            </a:extLst>
          </p:cNvPr>
          <p:cNvSpPr/>
          <p:nvPr/>
        </p:nvSpPr>
        <p:spPr>
          <a:xfrm rot="19930048">
            <a:off x="2529359" y="427167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521D762-F0AF-406A-A8B6-947CD749EAAC}"/>
              </a:ext>
            </a:extLst>
          </p:cNvPr>
          <p:cNvSpPr/>
          <p:nvPr/>
        </p:nvSpPr>
        <p:spPr>
          <a:xfrm rot="19930048">
            <a:off x="1893808" y="46082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1253006" y="494460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5133A45-1CC4-4534-97FB-5C6CB3D0FA2B}"/>
              </a:ext>
            </a:extLst>
          </p:cNvPr>
          <p:cNvSpPr/>
          <p:nvPr/>
        </p:nvSpPr>
        <p:spPr>
          <a:xfrm rot="1629978">
            <a:off x="7927214" y="386117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9CF6F133-4226-43B9-B2A1-33E3F927E5B8}"/>
              </a:ext>
            </a:extLst>
          </p:cNvPr>
          <p:cNvSpPr/>
          <p:nvPr/>
        </p:nvSpPr>
        <p:spPr>
          <a:xfrm rot="1629978">
            <a:off x="8573432" y="419592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4AE7006-33BF-4BC3-B3D0-50BBB3083077}"/>
              </a:ext>
            </a:extLst>
          </p:cNvPr>
          <p:cNvSpPr/>
          <p:nvPr/>
        </p:nvSpPr>
        <p:spPr>
          <a:xfrm rot="1629978">
            <a:off x="9210793" y="452473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49B6DEA-E815-45E2-B64C-4D1144DB7A14}"/>
              </a:ext>
            </a:extLst>
          </p:cNvPr>
          <p:cNvSpPr/>
          <p:nvPr/>
        </p:nvSpPr>
        <p:spPr>
          <a:xfrm rot="1629978">
            <a:off x="9849973" y="485212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4852834" y="241097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8CCBEEE-7627-4275-8A08-F6177EE6EC37}"/>
              </a:ext>
            </a:extLst>
          </p:cNvPr>
          <p:cNvSpPr/>
          <p:nvPr/>
        </p:nvSpPr>
        <p:spPr>
          <a:xfrm>
            <a:off x="5582827" y="240662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D673226D-7B30-42AE-8D1B-8F3AFDF6D046}"/>
              </a:ext>
            </a:extLst>
          </p:cNvPr>
          <p:cNvSpPr/>
          <p:nvPr/>
        </p:nvSpPr>
        <p:spPr>
          <a:xfrm>
            <a:off x="4133138" y="241097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7032284" y="2413191"/>
            <a:ext cx="724854" cy="7008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C56B68-31FE-43F0-9258-8ED2F8C9CD6E}"/>
              </a:ext>
            </a:extLst>
          </p:cNvPr>
          <p:cNvSpPr/>
          <p:nvPr/>
        </p:nvSpPr>
        <p:spPr>
          <a:xfrm>
            <a:off x="6306889" y="2413191"/>
            <a:ext cx="724854" cy="7008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98C3611-0D82-408A-AF9A-58186A20A823}"/>
              </a:ext>
            </a:extLst>
          </p:cNvPr>
          <p:cNvSpPr/>
          <p:nvPr/>
        </p:nvSpPr>
        <p:spPr>
          <a:xfrm rot="19930048">
            <a:off x="3193152" y="264079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2564411" y="29761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1180641-6861-4328-B1F2-3DFE549A039C}"/>
              </a:ext>
            </a:extLst>
          </p:cNvPr>
          <p:cNvSpPr/>
          <p:nvPr/>
        </p:nvSpPr>
        <p:spPr>
          <a:xfrm rot="19930048">
            <a:off x="1920755" y="33125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ECDCBBD-B9EF-4656-BAF9-E58FDB2E5489}"/>
              </a:ext>
            </a:extLst>
          </p:cNvPr>
          <p:cNvSpPr/>
          <p:nvPr/>
        </p:nvSpPr>
        <p:spPr>
          <a:xfrm rot="19930048">
            <a:off x="639749" y="398266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2BD6A4E-86AD-4766-9640-2FF08EF792F2}"/>
              </a:ext>
            </a:extLst>
          </p:cNvPr>
          <p:cNvSpPr/>
          <p:nvPr/>
        </p:nvSpPr>
        <p:spPr>
          <a:xfrm rot="1629978">
            <a:off x="8033152" y="258238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A7DD02D-2337-444A-911F-F7C9659D0108}"/>
              </a:ext>
            </a:extLst>
          </p:cNvPr>
          <p:cNvSpPr/>
          <p:nvPr/>
        </p:nvSpPr>
        <p:spPr>
          <a:xfrm rot="1629978">
            <a:off x="8674116" y="290858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9312957" y="323640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F8A58B7-BA0D-4760-BC2E-D360CC6C4D02}"/>
              </a:ext>
            </a:extLst>
          </p:cNvPr>
          <p:cNvSpPr/>
          <p:nvPr/>
        </p:nvSpPr>
        <p:spPr>
          <a:xfrm>
            <a:off x="4850261" y="1280723"/>
            <a:ext cx="751714" cy="6931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7341943-8496-414C-AC61-D3F3DBDC493C}"/>
              </a:ext>
            </a:extLst>
          </p:cNvPr>
          <p:cNvSpPr/>
          <p:nvPr/>
        </p:nvSpPr>
        <p:spPr>
          <a:xfrm>
            <a:off x="6354166" y="1282273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7112263" y="1286014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139566C3-59D8-4849-B9A5-8825918DF278}"/>
              </a:ext>
            </a:extLst>
          </p:cNvPr>
          <p:cNvSpPr/>
          <p:nvPr/>
        </p:nvSpPr>
        <p:spPr>
          <a:xfrm>
            <a:off x="4101120" y="1280724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2630437" y="150155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83E25EF-5B56-4D74-BAFB-EE29D55FD401}"/>
              </a:ext>
            </a:extLst>
          </p:cNvPr>
          <p:cNvSpPr/>
          <p:nvPr/>
        </p:nvSpPr>
        <p:spPr>
          <a:xfrm rot="19930048">
            <a:off x="1991995" y="183693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E3A9651-9184-49C2-B401-4A36F71D538D}"/>
              </a:ext>
            </a:extLst>
          </p:cNvPr>
          <p:cNvSpPr/>
          <p:nvPr/>
        </p:nvSpPr>
        <p:spPr>
          <a:xfrm rot="19930048">
            <a:off x="1356461" y="217231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AE2D281-24F0-457E-9B50-B1D23B481AE6}"/>
              </a:ext>
            </a:extLst>
          </p:cNvPr>
          <p:cNvSpPr/>
          <p:nvPr/>
        </p:nvSpPr>
        <p:spPr>
          <a:xfrm rot="1629978">
            <a:off x="8838390" y="148446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E8063BD-7575-4DC9-AFFA-D1DA1AB7E554}"/>
              </a:ext>
            </a:extLst>
          </p:cNvPr>
          <p:cNvSpPr/>
          <p:nvPr/>
        </p:nvSpPr>
        <p:spPr>
          <a:xfrm rot="1629978">
            <a:off x="9485378" y="181188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DAABE9FC-4DE7-4A04-9E96-EADBA6CD4CEF}"/>
              </a:ext>
            </a:extLst>
          </p:cNvPr>
          <p:cNvSpPr/>
          <p:nvPr/>
        </p:nvSpPr>
        <p:spPr>
          <a:xfrm>
            <a:off x="5591881" y="213883"/>
            <a:ext cx="751714" cy="6911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FEB3365-3384-4F2E-9F2F-93B4F48D65D1}"/>
              </a:ext>
            </a:extLst>
          </p:cNvPr>
          <p:cNvSpPr/>
          <p:nvPr/>
        </p:nvSpPr>
        <p:spPr>
          <a:xfrm>
            <a:off x="6343634" y="217719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38923B7-5ECC-4AB0-ABCE-5128F01DDC0F}"/>
              </a:ext>
            </a:extLst>
          </p:cNvPr>
          <p:cNvSpPr/>
          <p:nvPr/>
        </p:nvSpPr>
        <p:spPr>
          <a:xfrm>
            <a:off x="4088908" y="216912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30B40075-9387-407B-A423-2E4757D4B02D}"/>
              </a:ext>
            </a:extLst>
          </p:cNvPr>
          <p:cNvSpPr/>
          <p:nvPr/>
        </p:nvSpPr>
        <p:spPr>
          <a:xfrm>
            <a:off x="4833784" y="217719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B7CBF93-4C16-43CF-A471-D95279DF7C04}"/>
              </a:ext>
            </a:extLst>
          </p:cNvPr>
          <p:cNvSpPr/>
          <p:nvPr/>
        </p:nvSpPr>
        <p:spPr>
          <a:xfrm>
            <a:off x="7095348" y="215873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03E4A20-BE3E-428F-A62A-D4E6BE936003}"/>
              </a:ext>
            </a:extLst>
          </p:cNvPr>
          <p:cNvSpPr/>
          <p:nvPr/>
        </p:nvSpPr>
        <p:spPr>
          <a:xfrm rot="19930048">
            <a:off x="2438928" y="34243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0E0CC9C1-45A9-4A28-B5AB-C785AE1BF43E}"/>
              </a:ext>
            </a:extLst>
          </p:cNvPr>
          <p:cNvSpPr/>
          <p:nvPr/>
        </p:nvSpPr>
        <p:spPr>
          <a:xfrm rot="19930048">
            <a:off x="1798071" y="68521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D123FF10-A6B7-4691-988A-B3FE50CCE14D}"/>
              </a:ext>
            </a:extLst>
          </p:cNvPr>
          <p:cNvSpPr/>
          <p:nvPr/>
        </p:nvSpPr>
        <p:spPr>
          <a:xfrm rot="19930048">
            <a:off x="1157196" y="102119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AE8C47B-FA6E-4922-B3DF-87DE48FAEF89}"/>
              </a:ext>
            </a:extLst>
          </p:cNvPr>
          <p:cNvSpPr/>
          <p:nvPr/>
        </p:nvSpPr>
        <p:spPr>
          <a:xfrm rot="1629978">
            <a:off x="8985924" y="3337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ED5DBDD-C9AE-4369-9DB2-5ACEA5C853C0}"/>
              </a:ext>
            </a:extLst>
          </p:cNvPr>
          <p:cNvSpPr/>
          <p:nvPr/>
        </p:nvSpPr>
        <p:spPr>
          <a:xfrm rot="1629978">
            <a:off x="9631446" y="66526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4441142" y="6161525"/>
            <a:ext cx="2741088" cy="6470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4441142" y="6382836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4441497" y="6582016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D4B43E6-8E72-0825-42AA-EFB77850D03A}"/>
              </a:ext>
            </a:extLst>
          </p:cNvPr>
          <p:cNvSpPr/>
          <p:nvPr/>
        </p:nvSpPr>
        <p:spPr>
          <a:xfrm>
            <a:off x="6971672" y="363848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719662-82AF-0E61-8243-1CC972DD64CC}"/>
              </a:ext>
            </a:extLst>
          </p:cNvPr>
          <p:cNvSpPr/>
          <p:nvPr/>
        </p:nvSpPr>
        <p:spPr>
          <a:xfrm rot="19930048">
            <a:off x="1280252" y="364814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B21BB1-5520-D2E0-EB41-A87FF1C5CE36}"/>
              </a:ext>
            </a:extLst>
          </p:cNvPr>
          <p:cNvSpPr/>
          <p:nvPr/>
        </p:nvSpPr>
        <p:spPr>
          <a:xfrm rot="1629978">
            <a:off x="9951800" y="356831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DBF2E8-FD82-92BB-EB76-AF340EB70978}"/>
              </a:ext>
            </a:extLst>
          </p:cNvPr>
          <p:cNvSpPr/>
          <p:nvPr/>
        </p:nvSpPr>
        <p:spPr>
          <a:xfrm rot="1629978">
            <a:off x="10599190" y="390121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A347E5-F37D-CBA0-404F-939347AF3DD9}"/>
              </a:ext>
            </a:extLst>
          </p:cNvPr>
          <p:cNvSpPr/>
          <p:nvPr/>
        </p:nvSpPr>
        <p:spPr>
          <a:xfrm rot="19930048">
            <a:off x="714326" y="251262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032EC2-163A-407A-4193-3B000AC7AF45}"/>
              </a:ext>
            </a:extLst>
          </p:cNvPr>
          <p:cNvSpPr/>
          <p:nvPr/>
        </p:nvSpPr>
        <p:spPr>
          <a:xfrm rot="1629978">
            <a:off x="10116251" y="213416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6A0F26-2937-FE33-7F7D-A83872C36B65}"/>
              </a:ext>
            </a:extLst>
          </p:cNvPr>
          <p:cNvSpPr/>
          <p:nvPr/>
        </p:nvSpPr>
        <p:spPr>
          <a:xfrm rot="1629978">
            <a:off x="10758318" y="246706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84EDB0-C8BC-8005-EE7C-B314551C7A97}"/>
              </a:ext>
            </a:extLst>
          </p:cNvPr>
          <p:cNvSpPr/>
          <p:nvPr/>
        </p:nvSpPr>
        <p:spPr>
          <a:xfrm rot="1629978">
            <a:off x="10276309" y="99675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purl.org/dc/elements/1.1/"/>
    <ds:schemaRef ds:uri="http://schemas.microsoft.com/office/2006/metadata/properties"/>
    <ds:schemaRef ds:uri="82ee985c-224d-416f-b8e0-8d1cb6a69a9a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fc9a30ef-c534-470e-93fc-49ff03f85d5a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8</cp:revision>
  <dcterms:created xsi:type="dcterms:W3CDTF">2021-07-27T19:29:53Z</dcterms:created>
  <dcterms:modified xsi:type="dcterms:W3CDTF">2025-08-25T13:44:42Z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