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000001-37E6-42A7-A54B-EC8D953F3A7D}" v="104" dt="2021-08-08T01:29:31.5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839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774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714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95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40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405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633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46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87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86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717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536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9156642" y="114455"/>
            <a:ext cx="1720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Course: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9163542" y="618277"/>
            <a:ext cx="1720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Professor: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9160092" y="332880"/>
            <a:ext cx="17208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Semester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9962547" y="5113952"/>
            <a:ext cx="21447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Ceremonial Moot Courtroom</a:t>
            </a:r>
          </a:p>
          <a:p>
            <a:pPr algn="ctr"/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Room: 160</a:t>
            </a:r>
            <a:b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Right Side of Room</a:t>
            </a:r>
            <a:b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Capacity: 98</a:t>
            </a:r>
          </a:p>
          <a:p>
            <a:pPr algn="ctr"/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Seating Chart</a:t>
            </a:r>
            <a:endParaRPr lang="en-US" sz="1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C07C055-F6B9-463C-BE6C-32C9DEC9392A}"/>
              </a:ext>
            </a:extLst>
          </p:cNvPr>
          <p:cNvSpPr/>
          <p:nvPr/>
        </p:nvSpPr>
        <p:spPr>
          <a:xfrm>
            <a:off x="9218646" y="143248"/>
            <a:ext cx="2741088" cy="7137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F1C9F27-659E-4163-85BC-5F2904A4F826}"/>
              </a:ext>
            </a:extLst>
          </p:cNvPr>
          <p:cNvCxnSpPr>
            <a:cxnSpLocks/>
          </p:cNvCxnSpPr>
          <p:nvPr/>
        </p:nvCxnSpPr>
        <p:spPr>
          <a:xfrm>
            <a:off x="9218646" y="367799"/>
            <a:ext cx="27410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2894CDB3-7EEC-4168-9216-A357468CCEE4}"/>
              </a:ext>
            </a:extLst>
          </p:cNvPr>
          <p:cNvCxnSpPr>
            <a:cxnSpLocks/>
          </p:cNvCxnSpPr>
          <p:nvPr/>
        </p:nvCxnSpPr>
        <p:spPr>
          <a:xfrm>
            <a:off x="9218646" y="624224"/>
            <a:ext cx="27410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6" name="Rectangle 175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56000">
            <a:off x="2965346" y="5331269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79013">
            <a:off x="3684049" y="5368267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01842">
            <a:off x="4400235" y="5405928"/>
            <a:ext cx="724854" cy="7030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75716">
            <a:off x="5115665" y="5443919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57664">
            <a:off x="5841516" y="5476890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1" name="Rectangle 180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09804">
            <a:off x="6556225" y="5513253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27802">
            <a:off x="2577672" y="4253572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3" name="Rectangle 182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15859">
            <a:off x="3292738" y="4300938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26594">
            <a:off x="4009727" y="4350084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5" name="Rectangle 184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18097">
            <a:off x="1859488" y="4208958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50827">
            <a:off x="6868238" y="4553455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50411">
            <a:off x="6156386" y="4500860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44034">
            <a:off x="5441033" y="4451690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9" name="Rectangle 188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48095">
            <a:off x="4728835" y="4399553"/>
            <a:ext cx="724854" cy="7030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19206">
            <a:off x="3396956" y="3263382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1" name="Rectangle 190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40211">
            <a:off x="2681882" y="3213009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26831">
            <a:off x="3629419" y="2259404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15899">
            <a:off x="2422175" y="1199815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30395">
            <a:off x="6288798" y="3445072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5" name="Rectangle 194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88592">
            <a:off x="3853429" y="1282754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32197">
            <a:off x="1961719" y="3161737"/>
            <a:ext cx="724854" cy="707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13344">
            <a:off x="5769337" y="2397176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9" name="Rectangle 198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41543">
            <a:off x="4352478" y="2308480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0" name="Rectangle 199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47678">
            <a:off x="1478935" y="2107776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2" name="Rectangle 201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60783">
            <a:off x="2197848" y="2161233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93499">
            <a:off x="4119156" y="3306669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7" name="Rectangle 206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24421">
            <a:off x="4837639" y="3349215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8" name="Rectangle 207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20773">
            <a:off x="5563503" y="3394330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9" name="Rectangle 208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37946">
            <a:off x="5050276" y="2352406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87711">
            <a:off x="6487167" y="2436978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1" name="Rectangle 210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99694">
            <a:off x="4578165" y="1320135"/>
            <a:ext cx="724854" cy="7089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72136">
            <a:off x="7201448" y="2476989"/>
            <a:ext cx="724854" cy="70324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3" name="Rectangle 212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13448">
            <a:off x="2359606" y="185239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4" name="Rectangle 213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25817">
            <a:off x="1645691" y="139798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10022">
            <a:off x="3807286" y="274374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4" name="Picture 2" descr="Maryland Carey School of Law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00371" y="6192482"/>
            <a:ext cx="1482561" cy="423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6" name="Rectangle 65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216428">
            <a:off x="6644815" y="448627"/>
            <a:ext cx="724854" cy="70124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95955">
            <a:off x="3083594" y="229634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1B57A5AE-AA7A-4A98-9CE5-A71490DB637C}"/>
              </a:ext>
            </a:extLst>
          </p:cNvPr>
          <p:cNvSpPr/>
          <p:nvPr/>
        </p:nvSpPr>
        <p:spPr>
          <a:xfrm rot="160156">
            <a:off x="2245430" y="5298426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1E1DCA7B-5520-424B-A5B9-07710C1FB3D1}"/>
              </a:ext>
            </a:extLst>
          </p:cNvPr>
          <p:cNvSpPr/>
          <p:nvPr/>
        </p:nvSpPr>
        <p:spPr>
          <a:xfrm rot="233167">
            <a:off x="2910611" y="2210595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D4B9058-72B1-49D1-81D4-C6B5025F09BD}"/>
              </a:ext>
            </a:extLst>
          </p:cNvPr>
          <p:cNvSpPr/>
          <p:nvPr/>
        </p:nvSpPr>
        <p:spPr>
          <a:xfrm rot="187508">
            <a:off x="4521985" y="316181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1564B88B-CC97-4489-8BE8-1C71F76BE547}"/>
              </a:ext>
            </a:extLst>
          </p:cNvPr>
          <p:cNvSpPr/>
          <p:nvPr/>
        </p:nvSpPr>
        <p:spPr>
          <a:xfrm rot="193941">
            <a:off x="5235904" y="358568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73A4FC31-A284-4E42-8B9C-6FF1148DC398}"/>
              </a:ext>
            </a:extLst>
          </p:cNvPr>
          <p:cNvSpPr/>
          <p:nvPr/>
        </p:nvSpPr>
        <p:spPr>
          <a:xfrm rot="228841">
            <a:off x="5928483" y="399279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8D838C4A-59EB-467C-A5FC-EA7AB0A5BE77}"/>
              </a:ext>
            </a:extLst>
          </p:cNvPr>
          <p:cNvSpPr/>
          <p:nvPr/>
        </p:nvSpPr>
        <p:spPr>
          <a:xfrm rot="190092">
            <a:off x="3132538" y="1241343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158ECFB-D872-4D04-9A13-3BC97FE288DA}"/>
              </a:ext>
            </a:extLst>
          </p:cNvPr>
          <p:cNvSpPr txBox="1"/>
          <p:nvPr/>
        </p:nvSpPr>
        <p:spPr>
          <a:xfrm>
            <a:off x="120457" y="6339550"/>
            <a:ext cx="1334114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Front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F7C39936-5EA3-4FEF-B1DF-AE4269D691CE}"/>
              </a:ext>
            </a:extLst>
          </p:cNvPr>
          <p:cNvSpPr txBox="1"/>
          <p:nvPr/>
        </p:nvSpPr>
        <p:spPr>
          <a:xfrm>
            <a:off x="1934591" y="6339550"/>
            <a:ext cx="1072381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Defense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2E8227B-B982-4221-889C-CD7629826CC4}"/>
              </a:ext>
            </a:extLst>
          </p:cNvPr>
          <p:cNvSpPr/>
          <p:nvPr/>
        </p:nvSpPr>
        <p:spPr>
          <a:xfrm rot="188592">
            <a:off x="6022338" y="1403213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47EC5CFB-60E7-4544-85F9-0F9FE60D24F9}"/>
              </a:ext>
            </a:extLst>
          </p:cNvPr>
          <p:cNvSpPr/>
          <p:nvPr/>
        </p:nvSpPr>
        <p:spPr>
          <a:xfrm rot="188592">
            <a:off x="5300354" y="1365271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CBEE7001-3520-408A-A70F-A54C6C93CF6C}"/>
              </a:ext>
            </a:extLst>
          </p:cNvPr>
          <p:cNvSpPr/>
          <p:nvPr/>
        </p:nvSpPr>
        <p:spPr>
          <a:xfrm rot="232537">
            <a:off x="7008142" y="3491716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6981D07-3DED-2A7C-227F-BBFF7FB71DFA}"/>
              </a:ext>
            </a:extLst>
          </p:cNvPr>
          <p:cNvSpPr/>
          <p:nvPr/>
        </p:nvSpPr>
        <p:spPr>
          <a:xfrm rot="232197">
            <a:off x="1241980" y="3113282"/>
            <a:ext cx="724854" cy="707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25DAD5E-A4E6-5F4A-C724-28DD9E0D71A1}"/>
              </a:ext>
            </a:extLst>
          </p:cNvPr>
          <p:cNvSpPr/>
          <p:nvPr/>
        </p:nvSpPr>
        <p:spPr>
          <a:xfrm rot="188592">
            <a:off x="6742484" y="1443438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583EE4-3EF6-2B0B-2D50-AC3CFF218580}"/>
              </a:ext>
            </a:extLst>
          </p:cNvPr>
          <p:cNvSpPr/>
          <p:nvPr/>
        </p:nvSpPr>
        <p:spPr>
          <a:xfrm rot="215899">
            <a:off x="1700673" y="1155593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923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D80CF326A2C9478B14D76A0166864F" ma:contentTypeVersion="16" ma:contentTypeDescription="Create a new document." ma:contentTypeScope="" ma:versionID="5ddf91632ca958e91abdeb0ca7dcf2f6">
  <xsd:schema xmlns:xsd="http://www.w3.org/2001/XMLSchema" xmlns:xs="http://www.w3.org/2001/XMLSchema" xmlns:p="http://schemas.microsoft.com/office/2006/metadata/properties" xmlns:ns1="http://schemas.microsoft.com/sharepoint/v3" xmlns:ns3="82ee985c-224d-416f-b8e0-8d1cb6a69a9a" xmlns:ns4="fc9a30ef-c534-470e-93fc-49ff03f85d5a" targetNamespace="http://schemas.microsoft.com/office/2006/metadata/properties" ma:root="true" ma:fieldsID="5dfb71ef74e207e6ba129ee9108ea58b" ns1:_="" ns3:_="" ns4:_="">
    <xsd:import namespace="http://schemas.microsoft.com/sharepoint/v3"/>
    <xsd:import namespace="82ee985c-224d-416f-b8e0-8d1cb6a69a9a"/>
    <xsd:import namespace="fc9a30ef-c534-470e-93fc-49ff03f85d5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1:_ip_UnifiedCompliancePolicyProperties" minOccurs="0"/>
                <xsd:element ref="ns1:_ip_UnifiedCompliancePolicyUIAction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ee985c-224d-416f-b8e0-8d1cb6a69a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9a30ef-c534-470e-93fc-49ff03f85d5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9A94E047-9175-4491-B4A5-72DC33ED7EB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4CA70D3-7489-4FD8-90C5-FB150AF850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2ee985c-224d-416f-b8e0-8d1cb6a69a9a"/>
    <ds:schemaRef ds:uri="fc9a30ef-c534-470e-93fc-49ff03f85d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B620228-5D07-4192-9C37-94D027D1E106}">
  <ds:schemaRefs>
    <ds:schemaRef ds:uri="http://purl.org/dc/terms/"/>
    <ds:schemaRef ds:uri="http://purl.org/dc/dcmitype/"/>
    <ds:schemaRef ds:uri="http://schemas.microsoft.com/sharepoint/v3"/>
    <ds:schemaRef ds:uri="82ee985c-224d-416f-b8e0-8d1cb6a69a9a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fc9a30ef-c534-470e-93fc-49ff03f85d5a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753</TotalTime>
  <Words>25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Menkin, Elyshia</dc:creator>
  <cp:lastModifiedBy>Jones, Natalie</cp:lastModifiedBy>
  <cp:revision>62</cp:revision>
  <cp:lastPrinted>2021-10-08T18:32:34Z</cp:lastPrinted>
  <dcterms:created xsi:type="dcterms:W3CDTF">2021-07-27T19:29:53Z</dcterms:created>
  <dcterms:modified xsi:type="dcterms:W3CDTF">2025-08-25T17:06:16Z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0x010100BAD80CF326A2C9478B14D76A0166864F</vt:lpwstr>
  </property>
</Properties>
</file>