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425825" y="2218075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16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16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597245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2390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3600" y="261755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3600" y="300175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473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24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3432175" y="261755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32175" y="300175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fc9a30ef-c534-470e-93fc-49ff03f85d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5</cp:revision>
  <dcterms:created xsi:type="dcterms:W3CDTF">2021-07-27T19:29:53Z</dcterms:created>
  <dcterms:modified xsi:type="dcterms:W3CDTF">2021-08-12T16:01:48Z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