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425825" y="2218075"/>
            <a:ext cx="5238750" cy="1167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1150" y="2108200"/>
            <a:ext cx="927100" cy="2946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431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328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973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786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057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515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244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160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02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7599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928350" y="1600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28350" y="2489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928350" y="3378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8350" y="4229614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160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7599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8328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9057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786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515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44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973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3431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702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rot="5400000">
            <a:off x="158493" y="3597245"/>
            <a:ext cx="1232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03600" y="2223909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03600" y="2617559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03600" y="3001759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3050" y="3834705"/>
            <a:ext cx="392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 Room: 473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24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Connector 54"/>
          <p:cNvCxnSpPr/>
          <p:nvPr/>
        </p:nvCxnSpPr>
        <p:spPr>
          <a:xfrm>
            <a:off x="3432175" y="2617559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432175" y="3001759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620228-5D07-4192-9C37-94D027D1E106}">
  <ds:schemaRefs>
    <ds:schemaRef ds:uri="82ee985c-224d-416f-b8e0-8d1cb6a69a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fc9a30ef-c534-470e-93fc-49ff03f85d5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5</cp:revision>
  <dcterms:created xsi:type="dcterms:W3CDTF">2021-07-27T19:29:53Z</dcterms:created>
  <dcterms:modified xsi:type="dcterms:W3CDTF">2021-08-12T16:01:48Z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