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463925" y="2197100"/>
            <a:ext cx="5238750" cy="1167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2759" y="1860550"/>
            <a:ext cx="927100" cy="2946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8328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973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786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057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515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244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702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7599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928350" y="1600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928350" y="2489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928350" y="3378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928350" y="422961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7599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8328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9057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786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515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1244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1973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2702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 rot="5400000">
            <a:off x="420102" y="3324968"/>
            <a:ext cx="1232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03600" y="2230597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03600" y="2622834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403600" y="2975461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83050" y="3834705"/>
            <a:ext cx="3924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 Room: 405</a:t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20</a:t>
            </a: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" name="Straight Connector 40"/>
          <p:cNvCxnSpPr/>
          <p:nvPr/>
        </p:nvCxnSpPr>
        <p:spPr>
          <a:xfrm>
            <a:off x="3463925" y="2596376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463925" y="2975461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620228-5D07-4192-9C37-94D027D1E10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82ee985c-224d-416f-b8e0-8d1cb6a69a9a"/>
    <ds:schemaRef ds:uri="http://purl.org/dc/terms/"/>
    <ds:schemaRef ds:uri="http://schemas.openxmlformats.org/package/2006/metadata/core-properties"/>
    <ds:schemaRef ds:uri="fc9a30ef-c534-470e-93fc-49ff03f85d5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6</cp:revision>
  <dcterms:created xsi:type="dcterms:W3CDTF">2021-07-27T19:29:53Z</dcterms:created>
  <dcterms:modified xsi:type="dcterms:W3CDTF">2021-08-12T16:00:05Z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