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839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74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7144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895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00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05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633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46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87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6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717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B06CD-477C-47B8-80ED-98AE33036C82}" type="datetimeFigureOut">
              <a:rPr lang="en-US" smtClean="0"/>
              <a:t>8/12/2021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670480-7323-4690-BF6D-89E8A6A78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536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tangle 33"/>
          <p:cNvSpPr/>
          <p:nvPr/>
        </p:nvSpPr>
        <p:spPr>
          <a:xfrm>
            <a:off x="3463925" y="2197100"/>
            <a:ext cx="5238750" cy="11678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572759" y="1860550"/>
            <a:ext cx="927100" cy="2946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88328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41973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69786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79057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60515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51244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32702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/>
          <p:cNvSpPr/>
          <p:nvPr/>
        </p:nvSpPr>
        <p:spPr>
          <a:xfrm>
            <a:off x="9759950" y="4191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10928350" y="1600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10928350" y="2489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ectangle 38"/>
          <p:cNvSpPr/>
          <p:nvPr/>
        </p:nvSpPr>
        <p:spPr>
          <a:xfrm>
            <a:off x="10928350" y="33782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/>
          <p:cNvSpPr/>
          <p:nvPr/>
        </p:nvSpPr>
        <p:spPr>
          <a:xfrm>
            <a:off x="10928350" y="4229614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/>
          <p:cNvSpPr/>
          <p:nvPr/>
        </p:nvSpPr>
        <p:spPr>
          <a:xfrm>
            <a:off x="97599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88328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/>
          <p:cNvSpPr/>
          <p:nvPr/>
        </p:nvSpPr>
        <p:spPr>
          <a:xfrm>
            <a:off x="79057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/>
          <p:cNvSpPr/>
          <p:nvPr/>
        </p:nvSpPr>
        <p:spPr>
          <a:xfrm>
            <a:off x="69786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0515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51244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41973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3270250" y="5397500"/>
            <a:ext cx="927100" cy="889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TextBox 50"/>
          <p:cNvSpPr txBox="1"/>
          <p:nvPr/>
        </p:nvSpPr>
        <p:spPr>
          <a:xfrm rot="5400000">
            <a:off x="420102" y="3349852"/>
            <a:ext cx="12324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Front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403600" y="2204591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403600" y="2611765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403600" y="2984669"/>
            <a:ext cx="172085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Semester:</a:t>
            </a:r>
            <a:endParaRPr lang="en-US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083050" y="3834705"/>
            <a:ext cx="39243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Seminar Room: 402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Capacity: 20</a:t>
            </a:r>
          </a:p>
          <a:p>
            <a:pPr algn="ctr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Seating Chart</a:t>
            </a:r>
            <a:endParaRPr lang="en-US" sz="2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Maryland Carey School of Law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5029" y="6286500"/>
            <a:ext cx="1482561" cy="423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1" name="Straight Connector 40"/>
          <p:cNvCxnSpPr/>
          <p:nvPr/>
        </p:nvCxnSpPr>
        <p:spPr>
          <a:xfrm>
            <a:off x="3463925" y="2596376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3463925" y="2984669"/>
            <a:ext cx="523875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79231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80CF326A2C9478B14D76A0166864F" ma:contentTypeVersion="16" ma:contentTypeDescription="Create a new document." ma:contentTypeScope="" ma:versionID="5ddf91632ca958e91abdeb0ca7dcf2f6">
  <xsd:schema xmlns:xsd="http://www.w3.org/2001/XMLSchema" xmlns:xs="http://www.w3.org/2001/XMLSchema" xmlns:p="http://schemas.microsoft.com/office/2006/metadata/properties" xmlns:ns1="http://schemas.microsoft.com/sharepoint/v3" xmlns:ns3="82ee985c-224d-416f-b8e0-8d1cb6a69a9a" xmlns:ns4="fc9a30ef-c534-470e-93fc-49ff03f85d5a" targetNamespace="http://schemas.microsoft.com/office/2006/metadata/properties" ma:root="true" ma:fieldsID="5dfb71ef74e207e6ba129ee9108ea58b" ns1:_="" ns3:_="" ns4:_="">
    <xsd:import namespace="http://schemas.microsoft.com/sharepoint/v3"/>
    <xsd:import namespace="82ee985c-224d-416f-b8e0-8d1cb6a69a9a"/>
    <xsd:import namespace="fc9a30ef-c534-470e-93fc-49ff03f85d5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ee985c-224d-416f-b8e0-8d1cb6a69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9a30ef-c534-470e-93fc-49ff03f85d5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A94E047-9175-4491-B4A5-72DC33ED7EB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CA70D3-7489-4FD8-90C5-FB150AF850B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620228-5D07-4192-9C37-94D027D1E106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82ee985c-224d-416f-b8e0-8d1cb6a69a9a"/>
    <ds:schemaRef ds:uri="fc9a30ef-c534-470e-93fc-49ff03f85d5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17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Menkin, Elyshia</dc:creator>
  <cp:lastModifiedBy>Menkin, Elyshia</cp:lastModifiedBy>
  <cp:revision>5</cp:revision>
  <dcterms:created xsi:type="dcterms:W3CDTF">2021-07-27T19:29:53Z</dcterms:created>
  <dcterms:modified xsi:type="dcterms:W3CDTF">2021-08-12T15:58:11Z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0x010100BAD80CF326A2C9478B14D76A0166864F</vt:lpwstr>
  </property>
</Properties>
</file>