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3463925" y="2197100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1150" y="210820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8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16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431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687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6870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3431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158493" y="3634650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3600" y="2208282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03600" y="260860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03600" y="2965757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310</a:t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26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63925" y="29519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c9a30ef-c534-470e-93fc-49ff03f85d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3</cp:revision>
  <dcterms:created xsi:type="dcterms:W3CDTF">2021-07-27T19:29:53Z</dcterms:created>
  <dcterms:modified xsi:type="dcterms:W3CDTF">2021-08-12T15:53:56Z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