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3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7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B06CD-477C-47B8-80ED-98AE33036C82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0480-7323-4690-BF6D-89E8A6A78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108200"/>
            <a:ext cx="927100" cy="2946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3431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8328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973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786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9057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515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244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6870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2702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759950" y="4191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928350" y="1600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928350" y="2489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928350" y="33782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928350" y="4229614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6870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7599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328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9057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9786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0515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44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1973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3431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70250" y="5397500"/>
            <a:ext cx="927100" cy="88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 rot="5400000">
            <a:off x="158493" y="3592570"/>
            <a:ext cx="1232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463925" y="2197100"/>
            <a:ext cx="5238750" cy="1167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463925" y="259637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63925" y="3004066"/>
            <a:ext cx="52387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403600" y="2215208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3600" y="2596376"/>
            <a:ext cx="1720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03600" y="3007141"/>
            <a:ext cx="172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Semester: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3050" y="3834705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 Room: 309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Capacity: 24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Seating Chart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Maryland Carey School of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29" y="6286500"/>
            <a:ext cx="1482561" cy="423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92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80CF326A2C9478B14D76A0166864F" ma:contentTypeVersion="16" ma:contentTypeDescription="Create a new document." ma:contentTypeScope="" ma:versionID="5ddf91632ca958e91abdeb0ca7dcf2f6">
  <xsd:schema xmlns:xsd="http://www.w3.org/2001/XMLSchema" xmlns:xs="http://www.w3.org/2001/XMLSchema" xmlns:p="http://schemas.microsoft.com/office/2006/metadata/properties" xmlns:ns1="http://schemas.microsoft.com/sharepoint/v3" xmlns:ns3="82ee985c-224d-416f-b8e0-8d1cb6a69a9a" xmlns:ns4="fc9a30ef-c534-470e-93fc-49ff03f85d5a" targetNamespace="http://schemas.microsoft.com/office/2006/metadata/properties" ma:root="true" ma:fieldsID="5dfb71ef74e207e6ba129ee9108ea58b" ns1:_="" ns3:_="" ns4:_="">
    <xsd:import namespace="http://schemas.microsoft.com/sharepoint/v3"/>
    <xsd:import namespace="82ee985c-224d-416f-b8e0-8d1cb6a69a9a"/>
    <xsd:import namespace="fc9a30ef-c534-470e-93fc-49ff03f85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e985c-224d-416f-b8e0-8d1cb6a69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a30ef-c534-470e-93fc-49ff03f85d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94E047-9175-4491-B4A5-72DC33ED7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20228-5D07-4192-9C37-94D027D1E10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fc9a30ef-c534-470e-93fc-49ff03f85d5a"/>
    <ds:schemaRef ds:uri="http://schemas.microsoft.com/sharepoint/v3"/>
    <ds:schemaRef ds:uri="82ee985c-224d-416f-b8e0-8d1cb6a69a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A70D3-7489-4FD8-90C5-FB150AF85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2ee985c-224d-416f-b8e0-8d1cb6a69a9a"/>
    <ds:schemaRef ds:uri="fc9a30ef-c534-470e-93fc-49ff03f85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Menkin, Elyshia</dc:creator>
  <cp:lastModifiedBy>Menkin, Elyshia</cp:lastModifiedBy>
  <cp:revision>6</cp:revision>
  <dcterms:created xsi:type="dcterms:W3CDTF">2021-07-27T19:29:53Z</dcterms:created>
  <dcterms:modified xsi:type="dcterms:W3CDTF">2021-08-12T16:22:33Z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0x010100BAD80CF326A2C9478B14D76A0166864F</vt:lpwstr>
  </property>
</Properties>
</file>