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7858777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13640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10927" y="53118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28502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161490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087002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42327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770002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657725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17260" y="2250334"/>
            <a:ext cx="927100" cy="884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937500" y="5832797"/>
            <a:ext cx="4171950" cy="9459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7937500" y="6144777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72861" y="5832798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880810" y="6144777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80810" y="6449888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41208" y="4518546"/>
            <a:ext cx="4006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Room: 307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Levin Courtroom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Connector 52"/>
          <p:cNvCxnSpPr/>
          <p:nvPr/>
        </p:nvCxnSpPr>
        <p:spPr>
          <a:xfrm>
            <a:off x="7937500" y="6449888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54"/>
          <p:cNvSpPr/>
          <p:nvPr/>
        </p:nvSpPr>
        <p:spPr>
          <a:xfrm>
            <a:off x="3744906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57"/>
          <p:cNvSpPr/>
          <p:nvPr/>
        </p:nvSpPr>
        <p:spPr>
          <a:xfrm>
            <a:off x="5581083" y="2250334"/>
            <a:ext cx="927100" cy="884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64"/>
          <p:cNvSpPr/>
          <p:nvPr/>
        </p:nvSpPr>
        <p:spPr>
          <a:xfrm>
            <a:off x="6503869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6"/>
          <p:cNvSpPr/>
          <p:nvPr/>
        </p:nvSpPr>
        <p:spPr>
          <a:xfrm rot="19852824">
            <a:off x="2644219" y="253190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63"/>
          <p:cNvSpPr/>
          <p:nvPr/>
        </p:nvSpPr>
        <p:spPr>
          <a:xfrm rot="1596444">
            <a:off x="8516622" y="251662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63"/>
          <p:cNvSpPr/>
          <p:nvPr/>
        </p:nvSpPr>
        <p:spPr>
          <a:xfrm rot="1596444">
            <a:off x="9350860" y="2927590"/>
            <a:ext cx="927100" cy="8877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56"/>
          <p:cNvSpPr/>
          <p:nvPr/>
        </p:nvSpPr>
        <p:spPr>
          <a:xfrm rot="19852824">
            <a:off x="1225645" y="83290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56"/>
          <p:cNvSpPr/>
          <p:nvPr/>
        </p:nvSpPr>
        <p:spPr>
          <a:xfrm rot="19852824">
            <a:off x="434081" y="127341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3"/>
          <p:cNvSpPr/>
          <p:nvPr/>
        </p:nvSpPr>
        <p:spPr>
          <a:xfrm rot="1596444">
            <a:off x="9847090" y="79037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7" name="Rectangle 63"/>
          <p:cNvSpPr/>
          <p:nvPr/>
        </p:nvSpPr>
        <p:spPr>
          <a:xfrm rot="1596444">
            <a:off x="10664817" y="1196421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c9a30ef-c534-470e-93fc-49ff03f85d5a"/>
    <ds:schemaRef ds:uri="82ee985c-224d-416f-b8e0-8d1cb6a69a9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15</cp:revision>
  <cp:lastPrinted>2021-08-09T14:29:40Z</cp:lastPrinted>
  <dcterms:created xsi:type="dcterms:W3CDTF">2021-07-27T19:29:53Z</dcterms:created>
  <dcterms:modified xsi:type="dcterms:W3CDTF">2021-08-12T21:45:59Z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