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00001-37E6-42A7-A54B-EC8D953F3A7D}" v="104" dt="2021-08-08T01:29:31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25" d="100"/>
          <a:sy n="125" d="100"/>
        </p:scale>
        <p:origin x="-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nkin, Elyshia" userId="69a5e106-36f4-4215-a2f5-1b2b0470512e" providerId="ADAL" clId="{AA000001-37E6-42A7-A54B-EC8D953F3A7D}"/>
    <pc:docChg chg="undo custSel modSld">
      <pc:chgData name="Menkin, Elyshia" userId="69a5e106-36f4-4215-a2f5-1b2b0470512e" providerId="ADAL" clId="{AA000001-37E6-42A7-A54B-EC8D953F3A7D}" dt="2021-08-08T01:40:25.020" v="611" actId="1076"/>
      <pc:docMkLst>
        <pc:docMk/>
      </pc:docMkLst>
      <pc:sldChg chg="addSp delSp modSp mod">
        <pc:chgData name="Menkin, Elyshia" userId="69a5e106-36f4-4215-a2f5-1b2b0470512e" providerId="ADAL" clId="{AA000001-37E6-42A7-A54B-EC8D953F3A7D}" dt="2021-08-08T01:40:25.020" v="611" actId="1076"/>
        <pc:sldMkLst>
          <pc:docMk/>
          <pc:sldMk cId="2337923166" sldId="256"/>
        </pc:sldMkLst>
        <pc:spChg chg="del">
          <ac:chgData name="Menkin, Elyshia" userId="69a5e106-36f4-4215-a2f5-1b2b0470512e" providerId="ADAL" clId="{AA000001-37E6-42A7-A54B-EC8D953F3A7D}" dt="2021-08-08T00:07:37.948" v="12" actId="478"/>
          <ac:spMkLst>
            <pc:docMk/>
            <pc:sldMk cId="2337923166" sldId="256"/>
            <ac:spMk id="4" creationId="{00000000-0000-0000-0000-000000000000}"/>
          </ac:spMkLst>
        </pc:spChg>
        <pc:spChg chg="add del">
          <ac:chgData name="Menkin, Elyshia" userId="69a5e106-36f4-4215-a2f5-1b2b0470512e" providerId="ADAL" clId="{AA000001-37E6-42A7-A54B-EC8D953F3A7D}" dt="2021-08-08T01:26:52.762" v="551" actId="11529"/>
          <ac:spMkLst>
            <pc:docMk/>
            <pc:sldMk cId="2337923166" sldId="256"/>
            <ac:spMk id="5" creationId="{EA193B7F-743C-47F6-949A-7CA9AAD7F5A8}"/>
          </ac:spMkLst>
        </pc:spChg>
        <pc:spChg chg="add mod">
          <ac:chgData name="Menkin, Elyshia" userId="69a5e106-36f4-4215-a2f5-1b2b0470512e" providerId="ADAL" clId="{AA000001-37E6-42A7-A54B-EC8D953F3A7D}" dt="2021-08-08T01:34:00.772" v="606" actId="1076"/>
          <ac:spMkLst>
            <pc:docMk/>
            <pc:sldMk cId="2337923166" sldId="256"/>
            <ac:spMk id="6" creationId="{BC07C055-F6B9-463C-BE6C-32C9DEC9392A}"/>
          </ac:spMkLst>
        </pc:spChg>
        <pc:spChg chg="add del mod">
          <ac:chgData name="Menkin, Elyshia" userId="69a5e106-36f4-4215-a2f5-1b2b0470512e" providerId="ADAL" clId="{AA000001-37E6-42A7-A54B-EC8D953F3A7D}" dt="2021-08-08T00:24:16.521" v="86" actId="478"/>
          <ac:spMkLst>
            <pc:docMk/>
            <pc:sldMk cId="2337923166" sldId="256"/>
            <ac:spMk id="22" creationId="{05227C9A-EDC8-4003-B128-0456369A0BD5}"/>
          </ac:spMkLst>
        </pc:spChg>
        <pc:spChg chg="add del mod">
          <ac:chgData name="Menkin, Elyshia" userId="69a5e106-36f4-4215-a2f5-1b2b0470512e" providerId="ADAL" clId="{AA000001-37E6-42A7-A54B-EC8D953F3A7D}" dt="2021-08-08T00:24:23.663" v="90" actId="478"/>
          <ac:spMkLst>
            <pc:docMk/>
            <pc:sldMk cId="2337923166" sldId="256"/>
            <ac:spMk id="23" creationId="{9992591E-CDBD-44BA-BFFB-5F0B681C0DC6}"/>
          </ac:spMkLst>
        </pc:spChg>
        <pc:spChg chg="add del mod">
          <ac:chgData name="Menkin, Elyshia" userId="69a5e106-36f4-4215-a2f5-1b2b0470512e" providerId="ADAL" clId="{AA000001-37E6-42A7-A54B-EC8D953F3A7D}" dt="2021-08-08T00:24:24.922" v="91" actId="478"/>
          <ac:spMkLst>
            <pc:docMk/>
            <pc:sldMk cId="2337923166" sldId="256"/>
            <ac:spMk id="24" creationId="{A1939286-6F0C-4CE8-897C-D7205DE2C460}"/>
          </ac:spMkLst>
        </pc:spChg>
        <pc:spChg chg="add del mod">
          <ac:chgData name="Menkin, Elyshia" userId="69a5e106-36f4-4215-a2f5-1b2b0470512e" providerId="ADAL" clId="{AA000001-37E6-42A7-A54B-EC8D953F3A7D}" dt="2021-08-08T00:24:19.201" v="88" actId="478"/>
          <ac:spMkLst>
            <pc:docMk/>
            <pc:sldMk cId="2337923166" sldId="256"/>
            <ac:spMk id="25" creationId="{5C5F72A9-33C5-43FD-BD35-8E4F112B93AE}"/>
          </ac:spMkLst>
        </pc:spChg>
        <pc:spChg chg="add del mod">
          <ac:chgData name="Menkin, Elyshia" userId="69a5e106-36f4-4215-a2f5-1b2b0470512e" providerId="ADAL" clId="{AA000001-37E6-42A7-A54B-EC8D953F3A7D}" dt="2021-08-08T00:24:22.309" v="89" actId="478"/>
          <ac:spMkLst>
            <pc:docMk/>
            <pc:sldMk cId="2337923166" sldId="256"/>
            <ac:spMk id="26" creationId="{55439CE3-235C-45E2-B13B-C9DD796D03BC}"/>
          </ac:spMkLst>
        </pc:spChg>
        <pc:spChg chg="add del mod">
          <ac:chgData name="Menkin, Elyshia" userId="69a5e106-36f4-4215-a2f5-1b2b0470512e" providerId="ADAL" clId="{AA000001-37E6-42A7-A54B-EC8D953F3A7D}" dt="2021-08-08T00:39:53.077" v="236" actId="478"/>
          <ac:spMkLst>
            <pc:docMk/>
            <pc:sldMk cId="2337923166" sldId="256"/>
            <ac:spMk id="27" creationId="{7DF95710-ABAF-4ECE-9969-53E607D16D4D}"/>
          </ac:spMkLst>
        </pc:spChg>
        <pc:spChg chg="del">
          <ac:chgData name="Menkin, Elyshia" userId="69a5e106-36f4-4215-a2f5-1b2b0470512e" providerId="ADAL" clId="{AA000001-37E6-42A7-A54B-EC8D953F3A7D}" dt="2021-08-08T00:23:10.320" v="71" actId="478"/>
          <ac:spMkLst>
            <pc:docMk/>
            <pc:sldMk cId="2337923166" sldId="256"/>
            <ac:spMk id="28" creationId="{00000000-0000-0000-0000-000000000000}"/>
          </ac:spMkLst>
        </pc:spChg>
        <pc:spChg chg="del mod">
          <ac:chgData name="Menkin, Elyshia" userId="69a5e106-36f4-4215-a2f5-1b2b0470512e" providerId="ADAL" clId="{AA000001-37E6-42A7-A54B-EC8D953F3A7D}" dt="2021-08-08T00:23:22.134" v="76" actId="478"/>
          <ac:spMkLst>
            <pc:docMk/>
            <pc:sldMk cId="2337923166" sldId="256"/>
            <ac:spMk id="29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3.198" v="73" actId="478"/>
          <ac:spMkLst>
            <pc:docMk/>
            <pc:sldMk cId="2337923166" sldId="256"/>
            <ac:spMk id="30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1.755" v="72" actId="478"/>
          <ac:spMkLst>
            <pc:docMk/>
            <pc:sldMk cId="2337923166" sldId="256"/>
            <ac:spMk id="31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4.322" v="74" actId="478"/>
          <ac:spMkLst>
            <pc:docMk/>
            <pc:sldMk cId="2337923166" sldId="256"/>
            <ac:spMk id="32" creationId="{00000000-0000-0000-0000-000000000000}"/>
          </ac:spMkLst>
        </pc:spChg>
        <pc:spChg chg="del mod">
          <ac:chgData name="Menkin, Elyshia" userId="69a5e106-36f4-4215-a2f5-1b2b0470512e" providerId="ADAL" clId="{AA000001-37E6-42A7-A54B-EC8D953F3A7D}" dt="2021-08-08T00:24:17.853" v="87" actId="478"/>
          <ac:spMkLst>
            <pc:docMk/>
            <pc:sldMk cId="2337923166" sldId="256"/>
            <ac:spMk id="33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0:53:46.242" v="384" actId="1076"/>
          <ac:spMkLst>
            <pc:docMk/>
            <pc:sldMk cId="2337923166" sldId="256"/>
            <ac:spMk id="35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9.149" v="70" actId="478"/>
          <ac:spMkLst>
            <pc:docMk/>
            <pc:sldMk cId="2337923166" sldId="256"/>
            <ac:spMk id="36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4" v="66" actId="478"/>
          <ac:spMkLst>
            <pc:docMk/>
            <pc:sldMk cId="2337923166" sldId="256"/>
            <ac:spMk id="37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5.386" v="67" actId="478"/>
          <ac:spMkLst>
            <pc:docMk/>
            <pc:sldMk cId="2337923166" sldId="256"/>
            <ac:spMk id="38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6.610" v="68" actId="478"/>
          <ac:spMkLst>
            <pc:docMk/>
            <pc:sldMk cId="2337923166" sldId="256"/>
            <ac:spMk id="39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7.727" v="69" actId="478"/>
          <ac:spMkLst>
            <pc:docMk/>
            <pc:sldMk cId="2337923166" sldId="256"/>
            <ac:spMk id="40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05.083" v="276" actId="478"/>
          <ac:spMkLst>
            <pc:docMk/>
            <pc:sldMk cId="2337923166" sldId="256"/>
            <ac:spMk id="41" creationId="{7E41402C-A3AD-4EF8-AD75-1D849EC817F0}"/>
          </ac:spMkLst>
        </pc:spChg>
        <pc:spChg chg="del">
          <ac:chgData name="Menkin, Elyshia" userId="69a5e106-36f4-4215-a2f5-1b2b0470512e" providerId="ADAL" clId="{AA000001-37E6-42A7-A54B-EC8D953F3A7D}" dt="2021-08-08T00:09:27.088" v="22" actId="478"/>
          <ac:spMkLst>
            <pc:docMk/>
            <pc:sldMk cId="2337923166" sldId="256"/>
            <ac:spMk id="42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55.976" v="315" actId="478"/>
          <ac:spMkLst>
            <pc:docMk/>
            <pc:sldMk cId="2337923166" sldId="256"/>
            <ac:spMk id="42" creationId="{EB90111E-CC47-48A6-95B6-B98ADAF6A1FF}"/>
          </ac:spMkLst>
        </pc:spChg>
        <pc:spChg chg="del">
          <ac:chgData name="Menkin, Elyshia" userId="69a5e106-36f4-4215-a2f5-1b2b0470512e" providerId="ADAL" clId="{AA000001-37E6-42A7-A54B-EC8D953F3A7D}" dt="2021-08-08T00:09:24.962" v="21" actId="478"/>
          <ac:spMkLst>
            <pc:docMk/>
            <pc:sldMk cId="2337923166" sldId="256"/>
            <ac:spMk id="43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28:21.468" v="135" actId="478"/>
          <ac:spMkLst>
            <pc:docMk/>
            <pc:sldMk cId="2337923166" sldId="256"/>
            <ac:spMk id="43" creationId="{3D403E52-6E26-4255-A688-5FD62F7DA7ED}"/>
          </ac:spMkLst>
        </pc:spChg>
        <pc:spChg chg="del">
          <ac:chgData name="Menkin, Elyshia" userId="69a5e106-36f4-4215-a2f5-1b2b0470512e" providerId="ADAL" clId="{AA000001-37E6-42A7-A54B-EC8D953F3A7D}" dt="2021-08-08T00:09:23.055" v="20" actId="478"/>
          <ac:spMkLst>
            <pc:docMk/>
            <pc:sldMk cId="2337923166" sldId="256"/>
            <ac:spMk id="44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11:40.102" v="467" actId="478"/>
          <ac:spMkLst>
            <pc:docMk/>
            <pc:sldMk cId="2337923166" sldId="256"/>
            <ac:spMk id="44" creationId="{1E0EAD9A-CE0E-4856-B13F-CB73EC8D54B5}"/>
          </ac:spMkLst>
        </pc:spChg>
        <pc:spChg chg="del">
          <ac:chgData name="Menkin, Elyshia" userId="69a5e106-36f4-4215-a2f5-1b2b0470512e" providerId="ADAL" clId="{AA000001-37E6-42A7-A54B-EC8D953F3A7D}" dt="2021-08-08T00:09:20.610" v="19" actId="478"/>
          <ac:spMkLst>
            <pc:docMk/>
            <pc:sldMk cId="2337923166" sldId="256"/>
            <ac:spMk id="45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13.674" v="279" actId="478"/>
          <ac:spMkLst>
            <pc:docMk/>
            <pc:sldMk cId="2337923166" sldId="256"/>
            <ac:spMk id="45" creationId="{292404EB-B905-44EC-9091-D8FDE8FE7F6F}"/>
          </ac:spMkLst>
        </pc:spChg>
        <pc:spChg chg="del">
          <ac:chgData name="Menkin, Elyshia" userId="69a5e106-36f4-4215-a2f5-1b2b0470512e" providerId="ADAL" clId="{AA000001-37E6-42A7-A54B-EC8D953F3A7D}" dt="2021-08-08T00:09:18.682" v="18" actId="478"/>
          <ac:spMkLst>
            <pc:docMk/>
            <pc:sldMk cId="2337923166" sldId="256"/>
            <ac:spMk id="46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03.218" v="275" actId="478"/>
          <ac:spMkLst>
            <pc:docMk/>
            <pc:sldMk cId="2337923166" sldId="256"/>
            <ac:spMk id="46" creationId="{95D6BE13-E1D0-4686-87DC-D3E1CFBFE83B}"/>
          </ac:spMkLst>
        </pc:spChg>
        <pc:spChg chg="del">
          <ac:chgData name="Menkin, Elyshia" userId="69a5e106-36f4-4215-a2f5-1b2b0470512e" providerId="ADAL" clId="{AA000001-37E6-42A7-A54B-EC8D953F3A7D}" dt="2021-08-08T00:09:14.857" v="17" actId="478"/>
          <ac:spMkLst>
            <pc:docMk/>
            <pc:sldMk cId="2337923166" sldId="256"/>
            <ac:spMk id="47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20.661" v="282" actId="478"/>
          <ac:spMkLst>
            <pc:docMk/>
            <pc:sldMk cId="2337923166" sldId="256"/>
            <ac:spMk id="47" creationId="{65280247-0294-4B93-AB73-E1DBEE07BC9A}"/>
          </ac:spMkLst>
        </pc:spChg>
        <pc:spChg chg="del">
          <ac:chgData name="Menkin, Elyshia" userId="69a5e106-36f4-4215-a2f5-1b2b0470512e" providerId="ADAL" clId="{AA000001-37E6-42A7-A54B-EC8D953F3A7D}" dt="2021-08-08T00:09:07.665" v="16" actId="478"/>
          <ac:spMkLst>
            <pc:docMk/>
            <pc:sldMk cId="2337923166" sldId="256"/>
            <ac:spMk id="48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49.774" v="314" actId="478"/>
          <ac:spMkLst>
            <pc:docMk/>
            <pc:sldMk cId="2337923166" sldId="256"/>
            <ac:spMk id="48" creationId="{3B7CAD29-D7EB-48BF-A469-E9E374D810B8}"/>
          </ac:spMkLst>
        </pc:spChg>
        <pc:spChg chg="add del mod">
          <ac:chgData name="Menkin, Elyshia" userId="69a5e106-36f4-4215-a2f5-1b2b0470512e" providerId="ADAL" clId="{AA000001-37E6-42A7-A54B-EC8D953F3A7D}" dt="2021-08-08T00:45:57.192" v="316" actId="478"/>
          <ac:spMkLst>
            <pc:docMk/>
            <pc:sldMk cId="2337923166" sldId="256"/>
            <ac:spMk id="49" creationId="{388E8F35-F35A-4CF5-8339-1739D64AC479}"/>
          </ac:spMkLst>
        </pc:spChg>
        <pc:spChg chg="del">
          <ac:chgData name="Menkin, Elyshia" userId="69a5e106-36f4-4215-a2f5-1b2b0470512e" providerId="ADAL" clId="{AA000001-37E6-42A7-A54B-EC8D953F3A7D}" dt="2021-08-08T00:09:00.586" v="14" actId="478"/>
          <ac:spMkLst>
            <pc:docMk/>
            <pc:sldMk cId="2337923166" sldId="256"/>
            <ac:spMk id="50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58.811" v="317" actId="478"/>
          <ac:spMkLst>
            <pc:docMk/>
            <pc:sldMk cId="2337923166" sldId="256"/>
            <ac:spMk id="50" creationId="{8E83CF2A-408D-4B34-BDE8-E3B754DD8110}"/>
          </ac:spMkLst>
        </pc:spChg>
        <pc:spChg chg="del">
          <ac:chgData name="Menkin, Elyshia" userId="69a5e106-36f4-4215-a2f5-1b2b0470512e" providerId="ADAL" clId="{AA000001-37E6-42A7-A54B-EC8D953F3A7D}" dt="2021-08-08T00:07:40.632" v="13" actId="478"/>
          <ac:spMkLst>
            <pc:docMk/>
            <pc:sldMk cId="2337923166" sldId="256"/>
            <ac:spMk id="51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48.128" v="313" actId="478"/>
          <ac:spMkLst>
            <pc:docMk/>
            <pc:sldMk cId="2337923166" sldId="256"/>
            <ac:spMk id="51" creationId="{60AA285F-5662-4F4D-B08E-C03AA963E0C2}"/>
          </ac:spMkLst>
        </pc:spChg>
        <pc:spChg chg="del mod">
          <ac:chgData name="Menkin, Elyshia" userId="69a5e106-36f4-4215-a2f5-1b2b0470512e" providerId="ADAL" clId="{AA000001-37E6-42A7-A54B-EC8D953F3A7D}" dt="2021-08-08T01:01:49.802" v="421" actId="478"/>
          <ac:spMkLst>
            <pc:docMk/>
            <pc:sldMk cId="2337923166" sldId="256"/>
            <ac:spMk id="52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09:37.591" v="443" actId="478"/>
          <ac:spMkLst>
            <pc:docMk/>
            <pc:sldMk cId="2337923166" sldId="256"/>
            <ac:spMk id="53" creationId="{E09E0FE0-07E0-4968-96DA-5BE1B3BCABBA}"/>
          </ac:spMkLst>
        </pc:spChg>
        <pc:spChg chg="add del mod">
          <ac:chgData name="Menkin, Elyshia" userId="69a5e106-36f4-4215-a2f5-1b2b0470512e" providerId="ADAL" clId="{AA000001-37E6-42A7-A54B-EC8D953F3A7D}" dt="2021-08-08T01:09:41.220" v="444" actId="478"/>
          <ac:spMkLst>
            <pc:docMk/>
            <pc:sldMk cId="2337923166" sldId="256"/>
            <ac:spMk id="55" creationId="{CB3E5DDF-F4D4-4F26-9F38-FFC679904F85}"/>
          </ac:spMkLst>
        </pc:spChg>
        <pc:spChg chg="add del mod">
          <ac:chgData name="Menkin, Elyshia" userId="69a5e106-36f4-4215-a2f5-1b2b0470512e" providerId="ADAL" clId="{AA000001-37E6-42A7-A54B-EC8D953F3A7D}" dt="2021-08-08T01:09:42.573" v="445" actId="478"/>
          <ac:spMkLst>
            <pc:docMk/>
            <pc:sldMk cId="2337923166" sldId="256"/>
            <ac:spMk id="56" creationId="{6AD0834B-F72C-4064-A8EB-14588630AD69}"/>
          </ac:spMkLst>
        </pc:spChg>
        <pc:spChg chg="add mod">
          <ac:chgData name="Menkin, Elyshia" userId="69a5e106-36f4-4215-a2f5-1b2b0470512e" providerId="ADAL" clId="{AA000001-37E6-42A7-A54B-EC8D953F3A7D}" dt="2021-08-08T01:11:56.888" v="470" actId="1076"/>
          <ac:spMkLst>
            <pc:docMk/>
            <pc:sldMk cId="2337923166" sldId="256"/>
            <ac:spMk id="57" creationId="{DB1EA914-EDDA-4CEA-9275-A9873951809A}"/>
          </ac:spMkLst>
        </pc:spChg>
        <pc:spChg chg="add del mod">
          <ac:chgData name="Menkin, Elyshia" userId="69a5e106-36f4-4215-a2f5-1b2b0470512e" providerId="ADAL" clId="{AA000001-37E6-42A7-A54B-EC8D953F3A7D}" dt="2021-08-08T01:09:44.681" v="446" actId="478"/>
          <ac:spMkLst>
            <pc:docMk/>
            <pc:sldMk cId="2337923166" sldId="256"/>
            <ac:spMk id="58" creationId="{71302D81-8D6C-49BE-B886-210EE4983CCF}"/>
          </ac:spMkLst>
        </pc:spChg>
        <pc:spChg chg="add del mod">
          <ac:chgData name="Menkin, Elyshia" userId="69a5e106-36f4-4215-a2f5-1b2b0470512e" providerId="ADAL" clId="{AA000001-37E6-42A7-A54B-EC8D953F3A7D}" dt="2021-08-08T01:09:47.574" v="448" actId="478"/>
          <ac:spMkLst>
            <pc:docMk/>
            <pc:sldMk cId="2337923166" sldId="256"/>
            <ac:spMk id="59" creationId="{E25005F4-2E34-404C-92B0-3B52A9541FEA}"/>
          </ac:spMkLst>
        </pc:spChg>
        <pc:spChg chg="mod">
          <ac:chgData name="Menkin, Elyshia" userId="69a5e106-36f4-4215-a2f5-1b2b0470512e" providerId="ADAL" clId="{AA000001-37E6-42A7-A54B-EC8D953F3A7D}" dt="2021-08-08T01:33:57.644" v="605" actId="1076"/>
          <ac:spMkLst>
            <pc:docMk/>
            <pc:sldMk cId="2337923166" sldId="256"/>
            <ac:spMk id="60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40:25.020" v="611" actId="1076"/>
          <ac:spMkLst>
            <pc:docMk/>
            <pc:sldMk cId="2337923166" sldId="256"/>
            <ac:spMk id="61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34:09.568" v="608" actId="1076"/>
          <ac:spMkLst>
            <pc:docMk/>
            <pc:sldMk cId="2337923166" sldId="256"/>
            <ac:spMk id="62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31:13.758" v="603" actId="1076"/>
          <ac:spMkLst>
            <pc:docMk/>
            <pc:sldMk cId="2337923166" sldId="256"/>
            <ac:spMk id="63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09:45.981" v="447" actId="478"/>
          <ac:spMkLst>
            <pc:docMk/>
            <pc:sldMk cId="2337923166" sldId="256"/>
            <ac:spMk id="64" creationId="{2F33440A-2B09-457B-A57F-8E2A3AA63C38}"/>
          </ac:spMkLst>
        </pc:spChg>
        <pc:spChg chg="add del mod">
          <ac:chgData name="Menkin, Elyshia" userId="69a5e106-36f4-4215-a2f5-1b2b0470512e" providerId="ADAL" clId="{AA000001-37E6-42A7-A54B-EC8D953F3A7D}" dt="2021-08-08T00:40:18.687" v="240" actId="478"/>
          <ac:spMkLst>
            <pc:docMk/>
            <pc:sldMk cId="2337923166" sldId="256"/>
            <ac:spMk id="65" creationId="{8631279B-0F33-4BE3-B9F0-09182B09FB53}"/>
          </ac:spMkLst>
        </pc:spChg>
        <pc:spChg chg="add del mod">
          <ac:chgData name="Menkin, Elyshia" userId="69a5e106-36f4-4215-a2f5-1b2b0470512e" providerId="ADAL" clId="{AA000001-37E6-42A7-A54B-EC8D953F3A7D}" dt="2021-08-08T00:40:45.119" v="248" actId="478"/>
          <ac:spMkLst>
            <pc:docMk/>
            <pc:sldMk cId="2337923166" sldId="256"/>
            <ac:spMk id="66" creationId="{3DEE3540-2ABB-498C-AA4E-8A834E88B25A}"/>
          </ac:spMkLst>
        </pc:spChg>
        <pc:spChg chg="add del mod">
          <ac:chgData name="Menkin, Elyshia" userId="69a5e106-36f4-4215-a2f5-1b2b0470512e" providerId="ADAL" clId="{AA000001-37E6-42A7-A54B-EC8D953F3A7D}" dt="2021-08-08T00:40:53.442" v="251" actId="478"/>
          <ac:spMkLst>
            <pc:docMk/>
            <pc:sldMk cId="2337923166" sldId="256"/>
            <ac:spMk id="67" creationId="{2CE236DC-85C7-45F3-9AF1-96D3E50DBB07}"/>
          </ac:spMkLst>
        </pc:spChg>
        <pc:spChg chg="add del mod">
          <ac:chgData name="Menkin, Elyshia" userId="69a5e106-36f4-4215-a2f5-1b2b0470512e" providerId="ADAL" clId="{AA000001-37E6-42A7-A54B-EC8D953F3A7D}" dt="2021-08-08T00:41:15.600" v="257" actId="478"/>
          <ac:spMkLst>
            <pc:docMk/>
            <pc:sldMk cId="2337923166" sldId="256"/>
            <ac:spMk id="68" creationId="{40406526-BB7C-460A-BCA2-2CE448AEE702}"/>
          </ac:spMkLst>
        </pc:spChg>
        <pc:spChg chg="add del mod">
          <ac:chgData name="Menkin, Elyshia" userId="69a5e106-36f4-4215-a2f5-1b2b0470512e" providerId="ADAL" clId="{AA000001-37E6-42A7-A54B-EC8D953F3A7D}" dt="2021-08-08T00:36:30.532" v="206" actId="478"/>
          <ac:spMkLst>
            <pc:docMk/>
            <pc:sldMk cId="2337923166" sldId="256"/>
            <ac:spMk id="69" creationId="{BAC0B5D4-DB38-4FEE-8050-DF317321EA5F}"/>
          </ac:spMkLst>
        </pc:spChg>
        <pc:spChg chg="add del mod">
          <ac:chgData name="Menkin, Elyshia" userId="69a5e106-36f4-4215-a2f5-1b2b0470512e" providerId="ADAL" clId="{AA000001-37E6-42A7-A54B-EC8D953F3A7D}" dt="2021-08-08T00:36:32.145" v="207" actId="478"/>
          <ac:spMkLst>
            <pc:docMk/>
            <pc:sldMk cId="2337923166" sldId="256"/>
            <ac:spMk id="70" creationId="{5557A47F-DE2B-477A-A64D-B5EAB0731518}"/>
          </ac:spMkLst>
        </pc:spChg>
        <pc:spChg chg="add del mod">
          <ac:chgData name="Menkin, Elyshia" userId="69a5e106-36f4-4215-a2f5-1b2b0470512e" providerId="ADAL" clId="{AA000001-37E6-42A7-A54B-EC8D953F3A7D}" dt="2021-08-08T00:42:37.074" v="269" actId="478"/>
          <ac:spMkLst>
            <pc:docMk/>
            <pc:sldMk cId="2337923166" sldId="256"/>
            <ac:spMk id="71" creationId="{4F4DB031-DE8A-4D54-8B00-A8A938851984}"/>
          </ac:spMkLst>
        </pc:spChg>
        <pc:spChg chg="add del mod">
          <ac:chgData name="Menkin, Elyshia" userId="69a5e106-36f4-4215-a2f5-1b2b0470512e" providerId="ADAL" clId="{AA000001-37E6-42A7-A54B-EC8D953F3A7D}" dt="2021-08-08T00:42:39.367" v="270" actId="478"/>
          <ac:spMkLst>
            <pc:docMk/>
            <pc:sldMk cId="2337923166" sldId="256"/>
            <ac:spMk id="72" creationId="{AB74D7A4-EC48-4AAA-9361-A82F8605FCA6}"/>
          </ac:spMkLst>
        </pc:spChg>
        <pc:spChg chg="add del mod">
          <ac:chgData name="Menkin, Elyshia" userId="69a5e106-36f4-4215-a2f5-1b2b0470512e" providerId="ADAL" clId="{AA000001-37E6-42A7-A54B-EC8D953F3A7D}" dt="2021-08-08T00:43:43.178" v="287" actId="478"/>
          <ac:spMkLst>
            <pc:docMk/>
            <pc:sldMk cId="2337923166" sldId="256"/>
            <ac:spMk id="73" creationId="{C68CAD38-A24A-44D1-B843-5D25A873BD1B}"/>
          </ac:spMkLst>
        </pc:spChg>
        <pc:spChg chg="add del mod">
          <ac:chgData name="Menkin, Elyshia" userId="69a5e106-36f4-4215-a2f5-1b2b0470512e" providerId="ADAL" clId="{AA000001-37E6-42A7-A54B-EC8D953F3A7D}" dt="2021-08-08T00:43:44.665" v="288" actId="478"/>
          <ac:spMkLst>
            <pc:docMk/>
            <pc:sldMk cId="2337923166" sldId="256"/>
            <ac:spMk id="74" creationId="{4AC76DA6-E1A3-4794-8D91-93A8CCE97DF1}"/>
          </ac:spMkLst>
        </pc:spChg>
        <pc:spChg chg="add del mod">
          <ac:chgData name="Menkin, Elyshia" userId="69a5e106-36f4-4215-a2f5-1b2b0470512e" providerId="ADAL" clId="{AA000001-37E6-42A7-A54B-EC8D953F3A7D}" dt="2021-08-08T00:43:47.606" v="289" actId="478"/>
          <ac:spMkLst>
            <pc:docMk/>
            <pc:sldMk cId="2337923166" sldId="256"/>
            <ac:spMk id="75" creationId="{B42DCC3C-19E8-44F1-A9CA-E266824D6DCC}"/>
          </ac:spMkLst>
        </pc:spChg>
        <pc:spChg chg="add del mod">
          <ac:chgData name="Menkin, Elyshia" userId="69a5e106-36f4-4215-a2f5-1b2b0470512e" providerId="ADAL" clId="{AA000001-37E6-42A7-A54B-EC8D953F3A7D}" dt="2021-08-08T00:43:49.165" v="290" actId="478"/>
          <ac:spMkLst>
            <pc:docMk/>
            <pc:sldMk cId="2337923166" sldId="256"/>
            <ac:spMk id="76" creationId="{4D06ADCF-5ED6-4DFF-B196-615486ED94BA}"/>
          </ac:spMkLst>
        </pc:spChg>
        <pc:spChg chg="add mod">
          <ac:chgData name="Menkin, Elyshia" userId="69a5e106-36f4-4215-a2f5-1b2b0470512e" providerId="ADAL" clId="{AA000001-37E6-42A7-A54B-EC8D953F3A7D}" dt="2021-08-08T00:51:43.949" v="364" actId="1076"/>
          <ac:spMkLst>
            <pc:docMk/>
            <pc:sldMk cId="2337923166" sldId="256"/>
            <ac:spMk id="77" creationId="{8376E70C-0F98-45BB-A389-D2695392614F}"/>
          </ac:spMkLst>
        </pc:spChg>
        <pc:spChg chg="add mod">
          <ac:chgData name="Menkin, Elyshia" userId="69a5e106-36f4-4215-a2f5-1b2b0470512e" providerId="ADAL" clId="{AA000001-37E6-42A7-A54B-EC8D953F3A7D}" dt="2021-08-08T00:52:02.234" v="369" actId="1076"/>
          <ac:spMkLst>
            <pc:docMk/>
            <pc:sldMk cId="2337923166" sldId="256"/>
            <ac:spMk id="78" creationId="{CD964D38-35DD-4F70-B0A5-267C3EA73C5F}"/>
          </ac:spMkLst>
        </pc:spChg>
        <pc:spChg chg="add mod">
          <ac:chgData name="Menkin, Elyshia" userId="69a5e106-36f4-4215-a2f5-1b2b0470512e" providerId="ADAL" clId="{AA000001-37E6-42A7-A54B-EC8D953F3A7D}" dt="2021-08-08T00:52:11.598" v="370" actId="1076"/>
          <ac:spMkLst>
            <pc:docMk/>
            <pc:sldMk cId="2337923166" sldId="256"/>
            <ac:spMk id="79" creationId="{F9C1A93C-3760-47D3-8B28-E2D81A83A9B9}"/>
          </ac:spMkLst>
        </pc:spChg>
        <pc:spChg chg="add mod">
          <ac:chgData name="Menkin, Elyshia" userId="69a5e106-36f4-4215-a2f5-1b2b0470512e" providerId="ADAL" clId="{AA000001-37E6-42A7-A54B-EC8D953F3A7D}" dt="2021-08-08T00:52:18.524" v="371" actId="1076"/>
          <ac:spMkLst>
            <pc:docMk/>
            <pc:sldMk cId="2337923166" sldId="256"/>
            <ac:spMk id="80" creationId="{A3D156A0-6240-4F8E-91DB-3646059B68FE}"/>
          </ac:spMkLst>
        </pc:spChg>
        <pc:spChg chg="add mod">
          <ac:chgData name="Menkin, Elyshia" userId="69a5e106-36f4-4215-a2f5-1b2b0470512e" providerId="ADAL" clId="{AA000001-37E6-42A7-A54B-EC8D953F3A7D}" dt="2021-08-08T00:52:31.372" v="372" actId="1076"/>
          <ac:spMkLst>
            <pc:docMk/>
            <pc:sldMk cId="2337923166" sldId="256"/>
            <ac:spMk id="81" creationId="{91D64FF9-F670-400F-A19C-1359F7E74E35}"/>
          </ac:spMkLst>
        </pc:spChg>
        <pc:spChg chg="add mod">
          <ac:chgData name="Menkin, Elyshia" userId="69a5e106-36f4-4215-a2f5-1b2b0470512e" providerId="ADAL" clId="{AA000001-37E6-42A7-A54B-EC8D953F3A7D}" dt="2021-08-08T00:52:37.722" v="374" actId="1076"/>
          <ac:spMkLst>
            <pc:docMk/>
            <pc:sldMk cId="2337923166" sldId="256"/>
            <ac:spMk id="82" creationId="{A011DCD4-C30C-4F02-806F-F9411AD91C52}"/>
          </ac:spMkLst>
        </pc:spChg>
        <pc:spChg chg="add mod">
          <ac:chgData name="Menkin, Elyshia" userId="69a5e106-36f4-4215-a2f5-1b2b0470512e" providerId="ADAL" clId="{AA000001-37E6-42A7-A54B-EC8D953F3A7D}" dt="2021-08-08T00:52:45.495" v="375" actId="1076"/>
          <ac:spMkLst>
            <pc:docMk/>
            <pc:sldMk cId="2337923166" sldId="256"/>
            <ac:spMk id="83" creationId="{8C5CB350-9D7E-4A4B-B4F9-8BFF211FCA03}"/>
          </ac:spMkLst>
        </pc:spChg>
        <pc:spChg chg="add mod">
          <ac:chgData name="Menkin, Elyshia" userId="69a5e106-36f4-4215-a2f5-1b2b0470512e" providerId="ADAL" clId="{AA000001-37E6-42A7-A54B-EC8D953F3A7D}" dt="2021-08-08T00:53:56.562" v="385" actId="1076"/>
          <ac:spMkLst>
            <pc:docMk/>
            <pc:sldMk cId="2337923166" sldId="256"/>
            <ac:spMk id="84" creationId="{72331F95-2997-4EBC-A033-422FB1A572F3}"/>
          </ac:spMkLst>
        </pc:spChg>
        <pc:spChg chg="add mod">
          <ac:chgData name="Menkin, Elyshia" userId="69a5e106-36f4-4215-a2f5-1b2b0470512e" providerId="ADAL" clId="{AA000001-37E6-42A7-A54B-EC8D953F3A7D}" dt="2021-08-08T00:53:35.482" v="383" actId="1076"/>
          <ac:spMkLst>
            <pc:docMk/>
            <pc:sldMk cId="2337923166" sldId="256"/>
            <ac:spMk id="85" creationId="{26FA6C49-B7AF-445E-AF56-A7653AA734FA}"/>
          </ac:spMkLst>
        </pc:spChg>
        <pc:spChg chg="add mod">
          <ac:chgData name="Menkin, Elyshia" userId="69a5e106-36f4-4215-a2f5-1b2b0470512e" providerId="ADAL" clId="{AA000001-37E6-42A7-A54B-EC8D953F3A7D}" dt="2021-08-08T00:53:32.449" v="382" actId="1076"/>
          <ac:spMkLst>
            <pc:docMk/>
            <pc:sldMk cId="2337923166" sldId="256"/>
            <ac:spMk id="86" creationId="{7C1674B8-CF31-4417-ADE4-F0955BB3FAD0}"/>
          </ac:spMkLst>
        </pc:spChg>
        <pc:spChg chg="add mod">
          <ac:chgData name="Menkin, Elyshia" userId="69a5e106-36f4-4215-a2f5-1b2b0470512e" providerId="ADAL" clId="{AA000001-37E6-42A7-A54B-EC8D953F3A7D}" dt="2021-08-08T00:54:04.705" v="386" actId="1076"/>
          <ac:spMkLst>
            <pc:docMk/>
            <pc:sldMk cId="2337923166" sldId="256"/>
            <ac:spMk id="87" creationId="{53C9F28D-3505-45BF-A546-2FA8552D5659}"/>
          </ac:spMkLst>
        </pc:spChg>
        <pc:spChg chg="add mod">
          <ac:chgData name="Menkin, Elyshia" userId="69a5e106-36f4-4215-a2f5-1b2b0470512e" providerId="ADAL" clId="{AA000001-37E6-42A7-A54B-EC8D953F3A7D}" dt="2021-08-08T00:54:37.281" v="392" actId="1076"/>
          <ac:spMkLst>
            <pc:docMk/>
            <pc:sldMk cId="2337923166" sldId="256"/>
            <ac:spMk id="88" creationId="{0FB5EFEE-2987-4B28-9710-FC939994E68D}"/>
          </ac:spMkLst>
        </pc:spChg>
        <pc:spChg chg="add mod">
          <ac:chgData name="Menkin, Elyshia" userId="69a5e106-36f4-4215-a2f5-1b2b0470512e" providerId="ADAL" clId="{AA000001-37E6-42A7-A54B-EC8D953F3A7D}" dt="2021-08-08T00:54:44.231" v="393" actId="1076"/>
          <ac:spMkLst>
            <pc:docMk/>
            <pc:sldMk cId="2337923166" sldId="256"/>
            <ac:spMk id="89" creationId="{69E7E57D-FC04-4960-A16C-E8D5D3437275}"/>
          </ac:spMkLst>
        </pc:spChg>
        <pc:spChg chg="add mod">
          <ac:chgData name="Menkin, Elyshia" userId="69a5e106-36f4-4215-a2f5-1b2b0470512e" providerId="ADAL" clId="{AA000001-37E6-42A7-A54B-EC8D953F3A7D}" dt="2021-08-08T00:54:53.338" v="394" actId="1076"/>
          <ac:spMkLst>
            <pc:docMk/>
            <pc:sldMk cId="2337923166" sldId="256"/>
            <ac:spMk id="90" creationId="{B521D762-F0AF-406A-A8B6-947CD749EAAC}"/>
          </ac:spMkLst>
        </pc:spChg>
        <pc:spChg chg="add mod">
          <ac:chgData name="Menkin, Elyshia" userId="69a5e106-36f4-4215-a2f5-1b2b0470512e" providerId="ADAL" clId="{AA000001-37E6-42A7-A54B-EC8D953F3A7D}" dt="2021-08-08T00:55:03.062" v="395" actId="1076"/>
          <ac:spMkLst>
            <pc:docMk/>
            <pc:sldMk cId="2337923166" sldId="256"/>
            <ac:spMk id="91" creationId="{7A032FDB-24B8-4338-B6E1-29D79C4501B1}"/>
          </ac:spMkLst>
        </pc:spChg>
        <pc:spChg chg="add mod">
          <ac:chgData name="Menkin, Elyshia" userId="69a5e106-36f4-4215-a2f5-1b2b0470512e" providerId="ADAL" clId="{AA000001-37E6-42A7-A54B-EC8D953F3A7D}" dt="2021-08-08T00:55:21.113" v="397" actId="1076"/>
          <ac:spMkLst>
            <pc:docMk/>
            <pc:sldMk cId="2337923166" sldId="256"/>
            <ac:spMk id="92" creationId="{543AF4B5-70EB-4FA6-8F2B-926AB6C53101}"/>
          </ac:spMkLst>
        </pc:spChg>
        <pc:spChg chg="add mod">
          <ac:chgData name="Menkin, Elyshia" userId="69a5e106-36f4-4215-a2f5-1b2b0470512e" providerId="ADAL" clId="{AA000001-37E6-42A7-A54B-EC8D953F3A7D}" dt="2021-08-08T00:55:37.053" v="398" actId="1076"/>
          <ac:spMkLst>
            <pc:docMk/>
            <pc:sldMk cId="2337923166" sldId="256"/>
            <ac:spMk id="93" creationId="{C5133A45-1CC4-4534-97FB-5C6CB3D0FA2B}"/>
          </ac:spMkLst>
        </pc:spChg>
        <pc:spChg chg="add mod">
          <ac:chgData name="Menkin, Elyshia" userId="69a5e106-36f4-4215-a2f5-1b2b0470512e" providerId="ADAL" clId="{AA000001-37E6-42A7-A54B-EC8D953F3A7D}" dt="2021-08-08T00:55:53.261" v="401" actId="1076"/>
          <ac:spMkLst>
            <pc:docMk/>
            <pc:sldMk cId="2337923166" sldId="256"/>
            <ac:spMk id="94" creationId="{9CF6F133-4226-43B9-B2A1-33E3F927E5B8}"/>
          </ac:spMkLst>
        </pc:spChg>
        <pc:spChg chg="add mod">
          <ac:chgData name="Menkin, Elyshia" userId="69a5e106-36f4-4215-a2f5-1b2b0470512e" providerId="ADAL" clId="{AA000001-37E6-42A7-A54B-EC8D953F3A7D}" dt="2021-08-08T00:55:59.682" v="402" actId="1076"/>
          <ac:spMkLst>
            <pc:docMk/>
            <pc:sldMk cId="2337923166" sldId="256"/>
            <ac:spMk id="95" creationId="{54AE7006-33BF-4BC3-B3D0-50BBB3083077}"/>
          </ac:spMkLst>
        </pc:spChg>
        <pc:spChg chg="add mod">
          <ac:chgData name="Menkin, Elyshia" userId="69a5e106-36f4-4215-a2f5-1b2b0470512e" providerId="ADAL" clId="{AA000001-37E6-42A7-A54B-EC8D953F3A7D}" dt="2021-08-08T00:56:28.883" v="405" actId="1076"/>
          <ac:spMkLst>
            <pc:docMk/>
            <pc:sldMk cId="2337923166" sldId="256"/>
            <ac:spMk id="96" creationId="{649B6DEA-E815-45E2-B64C-4D1144DB7A14}"/>
          </ac:spMkLst>
        </pc:spChg>
        <pc:spChg chg="add mod">
          <ac:chgData name="Menkin, Elyshia" userId="69a5e106-36f4-4215-a2f5-1b2b0470512e" providerId="ADAL" clId="{AA000001-37E6-42A7-A54B-EC8D953F3A7D}" dt="2021-08-08T00:56:40.220" v="406" actId="1076"/>
          <ac:spMkLst>
            <pc:docMk/>
            <pc:sldMk cId="2337923166" sldId="256"/>
            <ac:spMk id="97" creationId="{AD891F57-B3D0-42EF-8927-B9F93BC4238C}"/>
          </ac:spMkLst>
        </pc:spChg>
        <pc:spChg chg="add mod">
          <ac:chgData name="Menkin, Elyshia" userId="69a5e106-36f4-4215-a2f5-1b2b0470512e" providerId="ADAL" clId="{AA000001-37E6-42A7-A54B-EC8D953F3A7D}" dt="2021-08-08T00:54:16.062" v="389" actId="1076"/>
          <ac:spMkLst>
            <pc:docMk/>
            <pc:sldMk cId="2337923166" sldId="256"/>
            <ac:spMk id="98" creationId="{C577822F-BCB2-440C-8742-6914EAD27510}"/>
          </ac:spMkLst>
        </pc:spChg>
        <pc:spChg chg="add mod">
          <ac:chgData name="Menkin, Elyshia" userId="69a5e106-36f4-4215-a2f5-1b2b0470512e" providerId="ADAL" clId="{AA000001-37E6-42A7-A54B-EC8D953F3A7D}" dt="2021-08-08T00:54:11.183" v="387" actId="1076"/>
          <ac:spMkLst>
            <pc:docMk/>
            <pc:sldMk cId="2337923166" sldId="256"/>
            <ac:spMk id="99" creationId="{E8CCBEEE-7627-4275-8A08-F6177EE6EC37}"/>
          </ac:spMkLst>
        </pc:spChg>
        <pc:spChg chg="add mod">
          <ac:chgData name="Menkin, Elyshia" userId="69a5e106-36f4-4215-a2f5-1b2b0470512e" providerId="ADAL" clId="{AA000001-37E6-42A7-A54B-EC8D953F3A7D}" dt="2021-08-08T00:54:24.781" v="390" actId="1076"/>
          <ac:spMkLst>
            <pc:docMk/>
            <pc:sldMk cId="2337923166" sldId="256"/>
            <ac:spMk id="100" creationId="{D673226D-7B30-42AE-8D1B-8F3AFDF6D046}"/>
          </ac:spMkLst>
        </pc:spChg>
        <pc:spChg chg="add mod">
          <ac:chgData name="Menkin, Elyshia" userId="69a5e106-36f4-4215-a2f5-1b2b0470512e" providerId="ADAL" clId="{AA000001-37E6-42A7-A54B-EC8D953F3A7D}" dt="2021-08-08T00:54:32.131" v="391" actId="1076"/>
          <ac:spMkLst>
            <pc:docMk/>
            <pc:sldMk cId="2337923166" sldId="256"/>
            <ac:spMk id="101" creationId="{4A9134C1-6F72-4228-B566-40632A579AB5}"/>
          </ac:spMkLst>
        </pc:spChg>
        <pc:spChg chg="add mod">
          <ac:chgData name="Menkin, Elyshia" userId="69a5e106-36f4-4215-a2f5-1b2b0470512e" providerId="ADAL" clId="{AA000001-37E6-42A7-A54B-EC8D953F3A7D}" dt="2021-08-08T00:54:13.255" v="388" actId="1076"/>
          <ac:spMkLst>
            <pc:docMk/>
            <pc:sldMk cId="2337923166" sldId="256"/>
            <ac:spMk id="102" creationId="{26C56B68-31FE-43F0-9258-8ED2F8C9CD6E}"/>
          </ac:spMkLst>
        </pc:spChg>
        <pc:spChg chg="add mod">
          <ac:chgData name="Menkin, Elyshia" userId="69a5e106-36f4-4215-a2f5-1b2b0470512e" providerId="ADAL" clId="{AA000001-37E6-42A7-A54B-EC8D953F3A7D}" dt="2021-08-08T00:58:18.485" v="410" actId="1076"/>
          <ac:spMkLst>
            <pc:docMk/>
            <pc:sldMk cId="2337923166" sldId="256"/>
            <ac:spMk id="103" creationId="{D98C3611-0D82-408A-AF9A-58186A20A823}"/>
          </ac:spMkLst>
        </pc:spChg>
        <pc:spChg chg="add mod">
          <ac:chgData name="Menkin, Elyshia" userId="69a5e106-36f4-4215-a2f5-1b2b0470512e" providerId="ADAL" clId="{AA000001-37E6-42A7-A54B-EC8D953F3A7D}" dt="2021-08-08T00:58:23.753" v="411" actId="1076"/>
          <ac:spMkLst>
            <pc:docMk/>
            <pc:sldMk cId="2337923166" sldId="256"/>
            <ac:spMk id="104" creationId="{C9B443D9-D815-44FB-98E0-B4F6DE27BD37}"/>
          </ac:spMkLst>
        </pc:spChg>
        <pc:spChg chg="add mod">
          <ac:chgData name="Menkin, Elyshia" userId="69a5e106-36f4-4215-a2f5-1b2b0470512e" providerId="ADAL" clId="{AA000001-37E6-42A7-A54B-EC8D953F3A7D}" dt="2021-08-08T00:58:27.918" v="412" actId="1076"/>
          <ac:spMkLst>
            <pc:docMk/>
            <pc:sldMk cId="2337923166" sldId="256"/>
            <ac:spMk id="105" creationId="{B1180641-6861-4328-B1F2-3DFE549A039C}"/>
          </ac:spMkLst>
        </pc:spChg>
        <pc:spChg chg="add mod">
          <ac:chgData name="Menkin, Elyshia" userId="69a5e106-36f4-4215-a2f5-1b2b0470512e" providerId="ADAL" clId="{AA000001-37E6-42A7-A54B-EC8D953F3A7D}" dt="2021-08-08T00:58:34.546" v="413" actId="1076"/>
          <ac:spMkLst>
            <pc:docMk/>
            <pc:sldMk cId="2337923166" sldId="256"/>
            <ac:spMk id="106" creationId="{9ECDCBBD-B9EF-4656-BAF9-E58FDB2E5489}"/>
          </ac:spMkLst>
        </pc:spChg>
        <pc:spChg chg="add mod">
          <ac:chgData name="Menkin, Elyshia" userId="69a5e106-36f4-4215-a2f5-1b2b0470512e" providerId="ADAL" clId="{AA000001-37E6-42A7-A54B-EC8D953F3A7D}" dt="2021-08-08T00:58:42.588" v="414" actId="1076"/>
          <ac:spMkLst>
            <pc:docMk/>
            <pc:sldMk cId="2337923166" sldId="256"/>
            <ac:spMk id="107" creationId="{B6BBF43E-0E7F-4969-AAF7-ECAE4B755BA1}"/>
          </ac:spMkLst>
        </pc:spChg>
        <pc:spChg chg="add mod">
          <ac:chgData name="Menkin, Elyshia" userId="69a5e106-36f4-4215-a2f5-1b2b0470512e" providerId="ADAL" clId="{AA000001-37E6-42A7-A54B-EC8D953F3A7D}" dt="2021-08-08T01:07:53.199" v="429" actId="1076"/>
          <ac:spMkLst>
            <pc:docMk/>
            <pc:sldMk cId="2337923166" sldId="256"/>
            <ac:spMk id="108" creationId="{22BD6A4E-86AD-4766-9640-2FF08EF792F2}"/>
          </ac:spMkLst>
        </pc:spChg>
        <pc:spChg chg="add mod">
          <ac:chgData name="Menkin, Elyshia" userId="69a5e106-36f4-4215-a2f5-1b2b0470512e" providerId="ADAL" clId="{AA000001-37E6-42A7-A54B-EC8D953F3A7D}" dt="2021-08-08T01:08:03.360" v="431" actId="1076"/>
          <ac:spMkLst>
            <pc:docMk/>
            <pc:sldMk cId="2337923166" sldId="256"/>
            <ac:spMk id="109" creationId="{EA7DD02D-2337-444A-911F-F7C9659D0108}"/>
          </ac:spMkLst>
        </pc:spChg>
        <pc:spChg chg="add mod">
          <ac:chgData name="Menkin, Elyshia" userId="69a5e106-36f4-4215-a2f5-1b2b0470512e" providerId="ADAL" clId="{AA000001-37E6-42A7-A54B-EC8D953F3A7D}" dt="2021-08-08T01:08:23.439" v="433" actId="1076"/>
          <ac:spMkLst>
            <pc:docMk/>
            <pc:sldMk cId="2337923166" sldId="256"/>
            <ac:spMk id="110" creationId="{BB804851-0749-4C1B-B623-7FA1D56C4227}"/>
          </ac:spMkLst>
        </pc:spChg>
        <pc:spChg chg="add mod">
          <ac:chgData name="Menkin, Elyshia" userId="69a5e106-36f4-4215-a2f5-1b2b0470512e" providerId="ADAL" clId="{AA000001-37E6-42A7-A54B-EC8D953F3A7D}" dt="2021-08-08T01:09:01.927" v="440" actId="1076"/>
          <ac:spMkLst>
            <pc:docMk/>
            <pc:sldMk cId="2337923166" sldId="256"/>
            <ac:spMk id="111" creationId="{514A7F14-305B-4475-88EC-6F17DBE48AC0}"/>
          </ac:spMkLst>
        </pc:spChg>
        <pc:spChg chg="add mod">
          <ac:chgData name="Menkin, Elyshia" userId="69a5e106-36f4-4215-a2f5-1b2b0470512e" providerId="ADAL" clId="{AA000001-37E6-42A7-A54B-EC8D953F3A7D}" dt="2021-08-08T01:09:06.139" v="441" actId="1076"/>
          <ac:spMkLst>
            <pc:docMk/>
            <pc:sldMk cId="2337923166" sldId="256"/>
            <ac:spMk id="112" creationId="{99A8A2B2-E050-4347-8B45-2B74F77911CB}"/>
          </ac:spMkLst>
        </pc:spChg>
        <pc:spChg chg="add mod">
          <ac:chgData name="Menkin, Elyshia" userId="69a5e106-36f4-4215-a2f5-1b2b0470512e" providerId="ADAL" clId="{AA000001-37E6-42A7-A54B-EC8D953F3A7D}" dt="2021-08-08T01:11:49.328" v="469" actId="1076"/>
          <ac:spMkLst>
            <pc:docMk/>
            <pc:sldMk cId="2337923166" sldId="256"/>
            <ac:spMk id="113" creationId="{8F8A58B7-BA0D-4760-BC2E-D360CC6C4D02}"/>
          </ac:spMkLst>
        </pc:spChg>
        <pc:spChg chg="add mod">
          <ac:chgData name="Menkin, Elyshia" userId="69a5e106-36f4-4215-a2f5-1b2b0470512e" providerId="ADAL" clId="{AA000001-37E6-42A7-A54B-EC8D953F3A7D}" dt="2021-08-08T01:33:25.789" v="604" actId="1076"/>
          <ac:spMkLst>
            <pc:docMk/>
            <pc:sldMk cId="2337923166" sldId="256"/>
            <ac:spMk id="114" creationId="{17341943-8496-414C-AC61-D3F3DBDC493C}"/>
          </ac:spMkLst>
        </pc:spChg>
        <pc:spChg chg="add mod">
          <ac:chgData name="Menkin, Elyshia" userId="69a5e106-36f4-4215-a2f5-1b2b0470512e" providerId="ADAL" clId="{AA000001-37E6-42A7-A54B-EC8D953F3A7D}" dt="2021-08-08T01:13:09.511" v="481" actId="1076"/>
          <ac:spMkLst>
            <pc:docMk/>
            <pc:sldMk cId="2337923166" sldId="256"/>
            <ac:spMk id="115" creationId="{234EE201-83EC-4FC9-A24B-FECBF5158CAE}"/>
          </ac:spMkLst>
        </pc:spChg>
        <pc:spChg chg="add mod">
          <ac:chgData name="Menkin, Elyshia" userId="69a5e106-36f4-4215-a2f5-1b2b0470512e" providerId="ADAL" clId="{AA000001-37E6-42A7-A54B-EC8D953F3A7D}" dt="2021-08-08T01:12:31.819" v="476" actId="1076"/>
          <ac:spMkLst>
            <pc:docMk/>
            <pc:sldMk cId="2337923166" sldId="256"/>
            <ac:spMk id="116" creationId="{139566C3-59D8-4849-B9A5-8825918DF278}"/>
          </ac:spMkLst>
        </pc:spChg>
        <pc:spChg chg="add mod">
          <ac:chgData name="Menkin, Elyshia" userId="69a5e106-36f4-4215-a2f5-1b2b0470512e" providerId="ADAL" clId="{AA000001-37E6-42A7-A54B-EC8D953F3A7D}" dt="2021-08-08T01:12:46.018" v="477" actId="1076"/>
          <ac:spMkLst>
            <pc:docMk/>
            <pc:sldMk cId="2337923166" sldId="256"/>
            <ac:spMk id="117" creationId="{E2549A42-D55D-4810-90DD-8E0A02363D95}"/>
          </ac:spMkLst>
        </pc:spChg>
        <pc:spChg chg="add del mod">
          <ac:chgData name="Menkin, Elyshia" userId="69a5e106-36f4-4215-a2f5-1b2b0470512e" providerId="ADAL" clId="{AA000001-37E6-42A7-A54B-EC8D953F3A7D}" dt="2021-08-08T01:11:13.947" v="464" actId="478"/>
          <ac:spMkLst>
            <pc:docMk/>
            <pc:sldMk cId="2337923166" sldId="256"/>
            <ac:spMk id="118" creationId="{85498A78-1284-4367-A4B7-03A7B8974667}"/>
          </ac:spMkLst>
        </pc:spChg>
        <pc:spChg chg="add mod">
          <ac:chgData name="Menkin, Elyshia" userId="69a5e106-36f4-4215-a2f5-1b2b0470512e" providerId="ADAL" clId="{AA000001-37E6-42A7-A54B-EC8D953F3A7D}" dt="2021-08-08T01:13:24.291" v="483" actId="1076"/>
          <ac:spMkLst>
            <pc:docMk/>
            <pc:sldMk cId="2337923166" sldId="256"/>
            <ac:spMk id="119" creationId="{B5BADA2D-3EE1-42DB-A762-4BA1ADE4AB81}"/>
          </ac:spMkLst>
        </pc:spChg>
        <pc:spChg chg="add mod">
          <ac:chgData name="Menkin, Elyshia" userId="69a5e106-36f4-4215-a2f5-1b2b0470512e" providerId="ADAL" clId="{AA000001-37E6-42A7-A54B-EC8D953F3A7D}" dt="2021-08-08T01:13:58.833" v="485" actId="1076"/>
          <ac:spMkLst>
            <pc:docMk/>
            <pc:sldMk cId="2337923166" sldId="256"/>
            <ac:spMk id="120" creationId="{94EBDE6B-9B5B-4116-8527-99ED796ABB2D}"/>
          </ac:spMkLst>
        </pc:spChg>
        <pc:spChg chg="add mod">
          <ac:chgData name="Menkin, Elyshia" userId="69a5e106-36f4-4215-a2f5-1b2b0470512e" providerId="ADAL" clId="{AA000001-37E6-42A7-A54B-EC8D953F3A7D}" dt="2021-08-08T01:14:05.059" v="487" actId="1076"/>
          <ac:spMkLst>
            <pc:docMk/>
            <pc:sldMk cId="2337923166" sldId="256"/>
            <ac:spMk id="121" creationId="{583E25EF-5B56-4D74-BAFB-EE29D55FD401}"/>
          </ac:spMkLst>
        </pc:spChg>
        <pc:spChg chg="add mod">
          <ac:chgData name="Menkin, Elyshia" userId="69a5e106-36f4-4215-a2f5-1b2b0470512e" providerId="ADAL" clId="{AA000001-37E6-42A7-A54B-EC8D953F3A7D}" dt="2021-08-08T01:14:11.016" v="489" actId="1076"/>
          <ac:spMkLst>
            <pc:docMk/>
            <pc:sldMk cId="2337923166" sldId="256"/>
            <ac:spMk id="122" creationId="{8E3A9651-9184-49C2-B401-4A36F71D538D}"/>
          </ac:spMkLst>
        </pc:spChg>
        <pc:spChg chg="add mod">
          <ac:chgData name="Menkin, Elyshia" userId="69a5e106-36f4-4215-a2f5-1b2b0470512e" providerId="ADAL" clId="{AA000001-37E6-42A7-A54B-EC8D953F3A7D}" dt="2021-08-08T01:14:19.478" v="491" actId="1076"/>
          <ac:spMkLst>
            <pc:docMk/>
            <pc:sldMk cId="2337923166" sldId="256"/>
            <ac:spMk id="123" creationId="{19610C58-18E2-4374-935D-97012FF62D7D}"/>
          </ac:spMkLst>
        </pc:spChg>
        <pc:spChg chg="add mod">
          <ac:chgData name="Menkin, Elyshia" userId="69a5e106-36f4-4215-a2f5-1b2b0470512e" providerId="ADAL" clId="{AA000001-37E6-42A7-A54B-EC8D953F3A7D}" dt="2021-08-08T01:14:36.812" v="495" actId="1076"/>
          <ac:spMkLst>
            <pc:docMk/>
            <pc:sldMk cId="2337923166" sldId="256"/>
            <ac:spMk id="124" creationId="{7AE2D281-24F0-457E-9B50-B1D23B481AE6}"/>
          </ac:spMkLst>
        </pc:spChg>
        <pc:spChg chg="add mod">
          <ac:chgData name="Menkin, Elyshia" userId="69a5e106-36f4-4215-a2f5-1b2b0470512e" providerId="ADAL" clId="{AA000001-37E6-42A7-A54B-EC8D953F3A7D}" dt="2021-08-08T01:14:52.050" v="498" actId="1076"/>
          <ac:spMkLst>
            <pc:docMk/>
            <pc:sldMk cId="2337923166" sldId="256"/>
            <ac:spMk id="125" creationId="{8E8063BD-7575-4DC9-AFFA-D1DA1AB7E554}"/>
          </ac:spMkLst>
        </pc:spChg>
        <pc:spChg chg="add mod">
          <ac:chgData name="Menkin, Elyshia" userId="69a5e106-36f4-4215-a2f5-1b2b0470512e" providerId="ADAL" clId="{AA000001-37E6-42A7-A54B-EC8D953F3A7D}" dt="2021-08-08T01:15:03.358" v="500" actId="1076"/>
          <ac:spMkLst>
            <pc:docMk/>
            <pc:sldMk cId="2337923166" sldId="256"/>
            <ac:spMk id="126" creationId="{CF5C999A-92E3-419A-B886-418AC64993A4}"/>
          </ac:spMkLst>
        </pc:spChg>
        <pc:spChg chg="add mod">
          <ac:chgData name="Menkin, Elyshia" userId="69a5e106-36f4-4215-a2f5-1b2b0470512e" providerId="ADAL" clId="{AA000001-37E6-42A7-A54B-EC8D953F3A7D}" dt="2021-08-08T01:15:11.401" v="502" actId="1076"/>
          <ac:spMkLst>
            <pc:docMk/>
            <pc:sldMk cId="2337923166" sldId="256"/>
            <ac:spMk id="127" creationId="{A923B7E0-6F7F-4EFC-B6F7-046460F54991}"/>
          </ac:spMkLst>
        </pc:spChg>
        <pc:spChg chg="add mod">
          <ac:chgData name="Menkin, Elyshia" userId="69a5e106-36f4-4215-a2f5-1b2b0470512e" providerId="ADAL" clId="{AA000001-37E6-42A7-A54B-EC8D953F3A7D}" dt="2021-08-08T01:15:48.793" v="504" actId="1076"/>
          <ac:spMkLst>
            <pc:docMk/>
            <pc:sldMk cId="2337923166" sldId="256"/>
            <ac:spMk id="128" creationId="{DAABE9FC-4DE7-4A04-9E96-EADBA6CD4CEF}"/>
          </ac:spMkLst>
        </pc:spChg>
        <pc:spChg chg="add mod">
          <ac:chgData name="Menkin, Elyshia" userId="69a5e106-36f4-4215-a2f5-1b2b0470512e" providerId="ADAL" clId="{AA000001-37E6-42A7-A54B-EC8D953F3A7D}" dt="2021-08-08T01:16:50.116" v="519" actId="1076"/>
          <ac:spMkLst>
            <pc:docMk/>
            <pc:sldMk cId="2337923166" sldId="256"/>
            <ac:spMk id="129" creationId="{DFEB3365-3384-4F2E-9F2F-93B4F48D65D1}"/>
          </ac:spMkLst>
        </pc:spChg>
        <pc:spChg chg="add mod">
          <ac:chgData name="Menkin, Elyshia" userId="69a5e106-36f4-4215-a2f5-1b2b0470512e" providerId="ADAL" clId="{AA000001-37E6-42A7-A54B-EC8D953F3A7D}" dt="2021-08-08T01:16:06.610" v="509" actId="1076"/>
          <ac:spMkLst>
            <pc:docMk/>
            <pc:sldMk cId="2337923166" sldId="256"/>
            <ac:spMk id="130" creationId="{D38923B7-5ECC-4AB0-ABCE-5128F01DDC0F}"/>
          </ac:spMkLst>
        </pc:spChg>
        <pc:spChg chg="add mod">
          <ac:chgData name="Menkin, Elyshia" userId="69a5e106-36f4-4215-a2f5-1b2b0470512e" providerId="ADAL" clId="{AA000001-37E6-42A7-A54B-EC8D953F3A7D}" dt="2021-08-08T01:15:58.827" v="508" actId="1076"/>
          <ac:spMkLst>
            <pc:docMk/>
            <pc:sldMk cId="2337923166" sldId="256"/>
            <ac:spMk id="131" creationId="{30B40075-9387-407B-A423-2E4757D4B02D}"/>
          </ac:spMkLst>
        </pc:spChg>
        <pc:spChg chg="add mod">
          <ac:chgData name="Menkin, Elyshia" userId="69a5e106-36f4-4215-a2f5-1b2b0470512e" providerId="ADAL" clId="{AA000001-37E6-42A7-A54B-EC8D953F3A7D}" dt="2021-08-08T01:17:20.588" v="523" actId="1076"/>
          <ac:spMkLst>
            <pc:docMk/>
            <pc:sldMk cId="2337923166" sldId="256"/>
            <ac:spMk id="132" creationId="{AFE1DB01-2B38-411E-A5C4-A0085FAAEE4E}"/>
          </ac:spMkLst>
        </pc:spChg>
        <pc:spChg chg="add mod">
          <ac:chgData name="Menkin, Elyshia" userId="69a5e106-36f4-4215-a2f5-1b2b0470512e" providerId="ADAL" clId="{AA000001-37E6-42A7-A54B-EC8D953F3A7D}" dt="2021-08-08T01:16:24.859" v="513" actId="1076"/>
          <ac:spMkLst>
            <pc:docMk/>
            <pc:sldMk cId="2337923166" sldId="256"/>
            <ac:spMk id="133" creationId="{AB7CBF93-4C16-43CF-A471-D95279DF7C04}"/>
          </ac:spMkLst>
        </pc:spChg>
        <pc:spChg chg="add mod">
          <ac:chgData name="Menkin, Elyshia" userId="69a5e106-36f4-4215-a2f5-1b2b0470512e" providerId="ADAL" clId="{AA000001-37E6-42A7-A54B-EC8D953F3A7D}" dt="2021-08-08T01:17:12.789" v="522" actId="1076"/>
          <ac:spMkLst>
            <pc:docMk/>
            <pc:sldMk cId="2337923166" sldId="256"/>
            <ac:spMk id="134" creationId="{877A1583-741B-4105-B4B7-575F898B4797}"/>
          </ac:spMkLst>
        </pc:spChg>
        <pc:spChg chg="add mod">
          <ac:chgData name="Menkin, Elyshia" userId="69a5e106-36f4-4215-a2f5-1b2b0470512e" providerId="ADAL" clId="{AA000001-37E6-42A7-A54B-EC8D953F3A7D}" dt="2021-08-08T01:16:45.430" v="517" actId="1076"/>
          <ac:spMkLst>
            <pc:docMk/>
            <pc:sldMk cId="2337923166" sldId="256"/>
            <ac:spMk id="135" creationId="{8CC80A81-485E-4786-A9BA-092EFA208146}"/>
          </ac:spMkLst>
        </pc:spChg>
        <pc:spChg chg="add mod">
          <ac:chgData name="Menkin, Elyshia" userId="69a5e106-36f4-4215-a2f5-1b2b0470512e" providerId="ADAL" clId="{AA000001-37E6-42A7-A54B-EC8D953F3A7D}" dt="2021-08-08T01:17:30.766" v="525" actId="1076"/>
          <ac:spMkLst>
            <pc:docMk/>
            <pc:sldMk cId="2337923166" sldId="256"/>
            <ac:spMk id="136" creationId="{3268C3AE-5048-4912-88EB-C4F4537F8375}"/>
          </ac:spMkLst>
        </pc:spChg>
        <pc:spChg chg="add mod">
          <ac:chgData name="Menkin, Elyshia" userId="69a5e106-36f4-4215-a2f5-1b2b0470512e" providerId="ADAL" clId="{AA000001-37E6-42A7-A54B-EC8D953F3A7D}" dt="2021-08-08T01:27:17.775" v="562" actId="1076"/>
          <ac:spMkLst>
            <pc:docMk/>
            <pc:sldMk cId="2337923166" sldId="256"/>
            <ac:spMk id="137" creationId="{D03E4A20-BE3E-428F-A62A-D4E6BE936003}"/>
          </ac:spMkLst>
        </pc:spChg>
        <pc:spChg chg="add mod">
          <ac:chgData name="Menkin, Elyshia" userId="69a5e106-36f4-4215-a2f5-1b2b0470512e" providerId="ADAL" clId="{AA000001-37E6-42A7-A54B-EC8D953F3A7D}" dt="2021-08-08T01:20:03.620" v="536" actId="1076"/>
          <ac:spMkLst>
            <pc:docMk/>
            <pc:sldMk cId="2337923166" sldId="256"/>
            <ac:spMk id="138" creationId="{0E0CC9C1-45A9-4A28-B5AB-C785AE1BF43E}"/>
          </ac:spMkLst>
        </pc:spChg>
        <pc:spChg chg="add mod">
          <ac:chgData name="Menkin, Elyshia" userId="69a5e106-36f4-4215-a2f5-1b2b0470512e" providerId="ADAL" clId="{AA000001-37E6-42A7-A54B-EC8D953F3A7D}" dt="2021-08-08T01:20:06.142" v="537" actId="1076"/>
          <ac:spMkLst>
            <pc:docMk/>
            <pc:sldMk cId="2337923166" sldId="256"/>
            <ac:spMk id="139" creationId="{D123FF10-A6B7-4691-988A-B3FE50CCE14D}"/>
          </ac:spMkLst>
        </pc:spChg>
        <pc:spChg chg="add mod">
          <ac:chgData name="Menkin, Elyshia" userId="69a5e106-36f4-4215-a2f5-1b2b0470512e" providerId="ADAL" clId="{AA000001-37E6-42A7-A54B-EC8D953F3A7D}" dt="2021-08-08T01:21:00.071" v="539" actId="1076"/>
          <ac:spMkLst>
            <pc:docMk/>
            <pc:sldMk cId="2337923166" sldId="256"/>
            <ac:spMk id="140" creationId="{9AE8C47B-FA6E-4922-B3DF-87DE48FAEF89}"/>
          </ac:spMkLst>
        </pc:spChg>
        <pc:spChg chg="add mod">
          <ac:chgData name="Menkin, Elyshia" userId="69a5e106-36f4-4215-a2f5-1b2b0470512e" providerId="ADAL" clId="{AA000001-37E6-42A7-A54B-EC8D953F3A7D}" dt="2021-08-08T01:21:11.807" v="541" actId="1076"/>
          <ac:spMkLst>
            <pc:docMk/>
            <pc:sldMk cId="2337923166" sldId="256"/>
            <ac:spMk id="141" creationId="{3ED5DBDD-C9AE-4369-9DB2-5ACEA5C853C0}"/>
          </ac:spMkLst>
        </pc:spChg>
        <pc:spChg chg="add mod">
          <ac:chgData name="Menkin, Elyshia" userId="69a5e106-36f4-4215-a2f5-1b2b0470512e" providerId="ADAL" clId="{AA000001-37E6-42A7-A54B-EC8D953F3A7D}" dt="2021-08-08T01:21:23.344" v="544" actId="1076"/>
          <ac:spMkLst>
            <pc:docMk/>
            <pc:sldMk cId="2337923166" sldId="256"/>
            <ac:spMk id="142" creationId="{28FDCD2E-0F7F-4BF7-A65B-2A9DB484A93E}"/>
          </ac:spMkLst>
        </pc:spChg>
        <pc:cxnChg chg="add mod">
          <ac:chgData name="Menkin, Elyshia" userId="69a5e106-36f4-4215-a2f5-1b2b0470512e" providerId="ADAL" clId="{AA000001-37E6-42A7-A54B-EC8D953F3A7D}" dt="2021-08-08T01:34:05.603" v="607" actId="1076"/>
          <ac:cxnSpMkLst>
            <pc:docMk/>
            <pc:sldMk cId="2337923166" sldId="256"/>
            <ac:cxnSpMk id="8" creationId="{AF1C9F27-659E-4163-85BC-5F2904A4F826}"/>
          </ac:cxnSpMkLst>
        </pc:cxnChg>
        <pc:cxnChg chg="add del mod">
          <ac:chgData name="Menkin, Elyshia" userId="69a5e106-36f4-4215-a2f5-1b2b0470512e" providerId="ADAL" clId="{AA000001-37E6-42A7-A54B-EC8D953F3A7D}" dt="2021-08-08T01:01:40.407" v="418" actId="478"/>
          <ac:cxnSpMkLst>
            <pc:docMk/>
            <pc:sldMk cId="2337923166" sldId="256"/>
            <ac:cxnSpMk id="34" creationId="{F8CC44A3-623D-47D5-A667-27CB98FD776D}"/>
          </ac:cxnSpMkLst>
        </pc:cxnChg>
        <pc:cxnChg chg="del mod">
          <ac:chgData name="Menkin, Elyshia" userId="69a5e106-36f4-4215-a2f5-1b2b0470512e" providerId="ADAL" clId="{AA000001-37E6-42A7-A54B-EC8D953F3A7D}" dt="2021-08-08T01:01:42.028" v="419" actId="478"/>
          <ac:cxnSpMkLst>
            <pc:docMk/>
            <pc:sldMk cId="2337923166" sldId="256"/>
            <ac:cxnSpMk id="54" creationId="{00000000-0000-0000-0000-000000000000}"/>
          </ac:cxnSpMkLst>
        </pc:cxnChg>
        <pc:cxnChg chg="del">
          <ac:chgData name="Menkin, Elyshia" userId="69a5e106-36f4-4215-a2f5-1b2b0470512e" providerId="ADAL" clId="{AA000001-37E6-42A7-A54B-EC8D953F3A7D}" dt="2021-08-08T00:10:27.799" v="36" actId="478"/>
          <ac:cxnSpMkLst>
            <pc:docMk/>
            <pc:sldMk cId="2337923166" sldId="256"/>
            <ac:cxnSpMk id="59" creationId="{00000000-0000-0000-0000-000000000000}"/>
          </ac:cxnSpMkLst>
        </pc:cxnChg>
        <pc:cxnChg chg="add mod">
          <ac:chgData name="Menkin, Elyshia" userId="69a5e106-36f4-4215-a2f5-1b2b0470512e" providerId="ADAL" clId="{AA000001-37E6-42A7-A54B-EC8D953F3A7D}" dt="2021-08-08T01:34:12.088" v="609" actId="1076"/>
          <ac:cxnSpMkLst>
            <pc:docMk/>
            <pc:sldMk cId="2337923166" sldId="256"/>
            <ac:cxnSpMk id="143" creationId="{2894CDB3-7EEC-4168-9216-A357468CCEE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4674794" y="6125258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674794" y="6565231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674794" y="6317610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0453103" y="6161862"/>
            <a:ext cx="1949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DB1EA914-EDDA-4CEA-9275-A9873951809A}"/>
              </a:ext>
            </a:extLst>
          </p:cNvPr>
          <p:cNvSpPr/>
          <p:nvPr/>
        </p:nvSpPr>
        <p:spPr>
          <a:xfrm>
            <a:off x="5338222" y="1301747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D964D38-35DD-4F70-B0A5-267C3EA73C5F}"/>
              </a:ext>
            </a:extLst>
          </p:cNvPr>
          <p:cNvSpPr/>
          <p:nvPr/>
        </p:nvSpPr>
        <p:spPr>
          <a:xfrm rot="19930048">
            <a:off x="4512412" y="475173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9C1A93C-3760-47D3-8B28-E2D81A83A9B9}"/>
              </a:ext>
            </a:extLst>
          </p:cNvPr>
          <p:cNvSpPr/>
          <p:nvPr/>
        </p:nvSpPr>
        <p:spPr>
          <a:xfrm rot="19930048">
            <a:off x="3871611" y="508833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3D156A0-6240-4F8E-91DB-3646059B68FE}"/>
              </a:ext>
            </a:extLst>
          </p:cNvPr>
          <p:cNvSpPr/>
          <p:nvPr/>
        </p:nvSpPr>
        <p:spPr>
          <a:xfrm rot="19930048">
            <a:off x="3230808" y="542493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1D64FF9-F670-400F-A19C-1359F7E74E35}"/>
              </a:ext>
            </a:extLst>
          </p:cNvPr>
          <p:cNvSpPr/>
          <p:nvPr/>
        </p:nvSpPr>
        <p:spPr>
          <a:xfrm rot="1629978">
            <a:off x="6936017" y="475357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011DCD4-C30C-4F02-806F-F9411AD91C52}"/>
              </a:ext>
            </a:extLst>
          </p:cNvPr>
          <p:cNvSpPr/>
          <p:nvPr/>
        </p:nvSpPr>
        <p:spPr>
          <a:xfrm rot="1629978">
            <a:off x="7582235" y="509018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8232460" y="542493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2331F95-2997-4EBC-A033-422FB1A572F3}"/>
              </a:ext>
            </a:extLst>
          </p:cNvPr>
          <p:cNvSpPr/>
          <p:nvPr/>
        </p:nvSpPr>
        <p:spPr>
          <a:xfrm>
            <a:off x="4674447" y="347720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6FA6C49-B7AF-445E-AF56-A7653AA734FA}"/>
              </a:ext>
            </a:extLst>
          </p:cNvPr>
          <p:cNvSpPr/>
          <p:nvPr/>
        </p:nvSpPr>
        <p:spPr>
          <a:xfrm>
            <a:off x="5368083" y="3475566"/>
            <a:ext cx="724854" cy="7043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C1674B8-CF31-4417-ADE4-F0955BB3FAD0}"/>
              </a:ext>
            </a:extLst>
          </p:cNvPr>
          <p:cNvSpPr/>
          <p:nvPr/>
        </p:nvSpPr>
        <p:spPr>
          <a:xfrm>
            <a:off x="6081676" y="347703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3C9F28D-3505-45BF-A546-2FA8552D5659}"/>
              </a:ext>
            </a:extLst>
          </p:cNvPr>
          <p:cNvSpPr/>
          <p:nvPr/>
        </p:nvSpPr>
        <p:spPr>
          <a:xfrm>
            <a:off x="6792701" y="347685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FB5EFEE-2987-4B28-9710-FC939994E68D}"/>
              </a:ext>
            </a:extLst>
          </p:cNvPr>
          <p:cNvSpPr/>
          <p:nvPr/>
        </p:nvSpPr>
        <p:spPr>
          <a:xfrm rot="19930048">
            <a:off x="3822347" y="367962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9E7E57D-FC04-4960-A16C-E8D5D3437275}"/>
              </a:ext>
            </a:extLst>
          </p:cNvPr>
          <p:cNvSpPr/>
          <p:nvPr/>
        </p:nvSpPr>
        <p:spPr>
          <a:xfrm rot="19930048">
            <a:off x="3178487" y="401741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521D762-F0AF-406A-A8B6-947CD749EAAC}"/>
              </a:ext>
            </a:extLst>
          </p:cNvPr>
          <p:cNvSpPr/>
          <p:nvPr/>
        </p:nvSpPr>
        <p:spPr>
          <a:xfrm rot="19930048">
            <a:off x="2534626" y="435737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1887832" y="469732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5133A45-1CC4-4534-97FB-5C6CB3D0FA2B}"/>
              </a:ext>
            </a:extLst>
          </p:cNvPr>
          <p:cNvSpPr/>
          <p:nvPr/>
        </p:nvSpPr>
        <p:spPr>
          <a:xfrm rot="1629978">
            <a:off x="7636994" y="367777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CF6F133-4226-43B9-B2A1-33E3F927E5B8}"/>
              </a:ext>
            </a:extLst>
          </p:cNvPr>
          <p:cNvSpPr/>
          <p:nvPr/>
        </p:nvSpPr>
        <p:spPr>
          <a:xfrm rot="1629978">
            <a:off x="8281714" y="401107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4AE7006-33BF-4BC3-B3D0-50BBB3083077}"/>
              </a:ext>
            </a:extLst>
          </p:cNvPr>
          <p:cNvSpPr/>
          <p:nvPr/>
        </p:nvSpPr>
        <p:spPr>
          <a:xfrm rot="1629978">
            <a:off x="8925362" y="434704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49B6DEA-E815-45E2-B64C-4D1144DB7A14}"/>
              </a:ext>
            </a:extLst>
          </p:cNvPr>
          <p:cNvSpPr/>
          <p:nvPr/>
        </p:nvSpPr>
        <p:spPr>
          <a:xfrm rot="1629978">
            <a:off x="9569010" y="468302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577822F-BCB2-440C-8742-6914EAD27510}"/>
              </a:ext>
            </a:extLst>
          </p:cNvPr>
          <p:cNvSpPr/>
          <p:nvPr/>
        </p:nvSpPr>
        <p:spPr>
          <a:xfrm>
            <a:off x="5008338" y="234688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8CCBEEE-7627-4275-8A08-F6177EE6EC37}"/>
              </a:ext>
            </a:extLst>
          </p:cNvPr>
          <p:cNvSpPr/>
          <p:nvPr/>
        </p:nvSpPr>
        <p:spPr>
          <a:xfrm>
            <a:off x="5725947" y="234688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673226D-7B30-42AE-8D1B-8F3AFDF6D046}"/>
              </a:ext>
            </a:extLst>
          </p:cNvPr>
          <p:cNvSpPr/>
          <p:nvPr/>
        </p:nvSpPr>
        <p:spPr>
          <a:xfrm>
            <a:off x="4287107" y="234851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A9134C1-6F72-4228-B566-40632A579AB5}"/>
              </a:ext>
            </a:extLst>
          </p:cNvPr>
          <p:cNvSpPr/>
          <p:nvPr/>
        </p:nvSpPr>
        <p:spPr>
          <a:xfrm>
            <a:off x="7155128" y="234461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C56B68-31FE-43F0-9258-8ED2F8C9CD6E}"/>
              </a:ext>
            </a:extLst>
          </p:cNvPr>
          <p:cNvSpPr/>
          <p:nvPr/>
        </p:nvSpPr>
        <p:spPr>
          <a:xfrm>
            <a:off x="6436311" y="234688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D98C3611-0D82-408A-AF9A-58186A20A823}"/>
              </a:ext>
            </a:extLst>
          </p:cNvPr>
          <p:cNvSpPr/>
          <p:nvPr/>
        </p:nvSpPr>
        <p:spPr>
          <a:xfrm rot="19930048">
            <a:off x="3430877" y="255776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2795343" y="289771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1180641-6861-4328-B1F2-3DFE549A039C}"/>
              </a:ext>
            </a:extLst>
          </p:cNvPr>
          <p:cNvSpPr/>
          <p:nvPr/>
        </p:nvSpPr>
        <p:spPr>
          <a:xfrm rot="19930048">
            <a:off x="2168496" y="322670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ECDCBBD-B9EF-4656-BAF9-E58FDB2E5489}"/>
              </a:ext>
            </a:extLst>
          </p:cNvPr>
          <p:cNvSpPr/>
          <p:nvPr/>
        </p:nvSpPr>
        <p:spPr>
          <a:xfrm rot="19930048">
            <a:off x="1541648" y="356476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22BD6A4E-86AD-4766-9640-2FF08EF792F2}"/>
              </a:ext>
            </a:extLst>
          </p:cNvPr>
          <p:cNvSpPr/>
          <p:nvPr/>
        </p:nvSpPr>
        <p:spPr>
          <a:xfrm rot="1629978">
            <a:off x="8008816" y="254839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A7DD02D-2337-444A-911F-F7C9659D0108}"/>
              </a:ext>
            </a:extLst>
          </p:cNvPr>
          <p:cNvSpPr/>
          <p:nvPr/>
        </p:nvSpPr>
        <p:spPr>
          <a:xfrm rot="1629978">
            <a:off x="8647257" y="288169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B804851-0749-4C1B-B623-7FA1D56C4227}"/>
              </a:ext>
            </a:extLst>
          </p:cNvPr>
          <p:cNvSpPr/>
          <p:nvPr/>
        </p:nvSpPr>
        <p:spPr>
          <a:xfrm rot="1629978">
            <a:off x="9272309" y="320983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8F8A58B7-BA0D-4760-BC2E-D360CC6C4D02}"/>
              </a:ext>
            </a:extLst>
          </p:cNvPr>
          <p:cNvSpPr/>
          <p:nvPr/>
        </p:nvSpPr>
        <p:spPr>
          <a:xfrm>
            <a:off x="4636104" y="1299041"/>
            <a:ext cx="751714" cy="6970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7341943-8496-414C-AC61-D3F3DBDC493C}"/>
              </a:ext>
            </a:extLst>
          </p:cNvPr>
          <p:cNvSpPr/>
          <p:nvPr/>
        </p:nvSpPr>
        <p:spPr>
          <a:xfrm>
            <a:off x="6091858" y="1301747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6841252" y="1301747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39566C3-59D8-4849-B9A5-8825918DF278}"/>
              </a:ext>
            </a:extLst>
          </p:cNvPr>
          <p:cNvSpPr/>
          <p:nvPr/>
        </p:nvSpPr>
        <p:spPr>
          <a:xfrm>
            <a:off x="3884788" y="1290433"/>
            <a:ext cx="751714" cy="7025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2730809" y="157102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83E25EF-5B56-4D74-BAFB-EE29D55FD401}"/>
              </a:ext>
            </a:extLst>
          </p:cNvPr>
          <p:cNvSpPr/>
          <p:nvPr/>
        </p:nvSpPr>
        <p:spPr>
          <a:xfrm rot="19930048">
            <a:off x="2105855" y="190642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E3A9651-9184-49C2-B401-4A36F71D538D}"/>
              </a:ext>
            </a:extLst>
          </p:cNvPr>
          <p:cNvSpPr/>
          <p:nvPr/>
        </p:nvSpPr>
        <p:spPr>
          <a:xfrm rot="19930048">
            <a:off x="1470322" y="225078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AE2D281-24F0-457E-9B50-B1D23B481AE6}"/>
              </a:ext>
            </a:extLst>
          </p:cNvPr>
          <p:cNvSpPr/>
          <p:nvPr/>
        </p:nvSpPr>
        <p:spPr>
          <a:xfrm rot="1629978">
            <a:off x="8738216" y="154648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E8063BD-7575-4DC9-AFFA-D1DA1AB7E554}"/>
              </a:ext>
            </a:extLst>
          </p:cNvPr>
          <p:cNvSpPr/>
          <p:nvPr/>
        </p:nvSpPr>
        <p:spPr>
          <a:xfrm rot="1629978">
            <a:off x="9376658" y="186827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AABE9FC-4DE7-4A04-9E96-EADBA6CD4CEF}"/>
              </a:ext>
            </a:extLst>
          </p:cNvPr>
          <p:cNvSpPr/>
          <p:nvPr/>
        </p:nvSpPr>
        <p:spPr>
          <a:xfrm>
            <a:off x="5714377" y="187168"/>
            <a:ext cx="751714" cy="6975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FEB3365-3384-4F2E-9F2F-93B4F48D65D1}"/>
              </a:ext>
            </a:extLst>
          </p:cNvPr>
          <p:cNvSpPr/>
          <p:nvPr/>
        </p:nvSpPr>
        <p:spPr>
          <a:xfrm>
            <a:off x="7197008" y="192711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D38923B7-5ECC-4AB0-ABCE-5128F01DDC0F}"/>
              </a:ext>
            </a:extLst>
          </p:cNvPr>
          <p:cNvSpPr/>
          <p:nvPr/>
        </p:nvSpPr>
        <p:spPr>
          <a:xfrm>
            <a:off x="4215461" y="193506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30B40075-9387-407B-A423-2E4757D4B02D}"/>
              </a:ext>
            </a:extLst>
          </p:cNvPr>
          <p:cNvSpPr/>
          <p:nvPr/>
        </p:nvSpPr>
        <p:spPr>
          <a:xfrm>
            <a:off x="4960916" y="190337"/>
            <a:ext cx="751714" cy="6961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B7CBF93-4C16-43CF-A471-D95279DF7C04}"/>
              </a:ext>
            </a:extLst>
          </p:cNvPr>
          <p:cNvSpPr/>
          <p:nvPr/>
        </p:nvSpPr>
        <p:spPr>
          <a:xfrm>
            <a:off x="6450801" y="193506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77A1583-741B-4105-B4B7-575F898B4797}"/>
              </a:ext>
            </a:extLst>
          </p:cNvPr>
          <p:cNvSpPr/>
          <p:nvPr/>
        </p:nvSpPr>
        <p:spPr>
          <a:xfrm>
            <a:off x="7950335" y="192301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D03E4A20-BE3E-428F-A62A-D4E6BE936003}"/>
              </a:ext>
            </a:extLst>
          </p:cNvPr>
          <p:cNvSpPr/>
          <p:nvPr/>
        </p:nvSpPr>
        <p:spPr>
          <a:xfrm rot="19930048">
            <a:off x="2190776" y="461055"/>
            <a:ext cx="724854" cy="7094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E0CC9C1-45A9-4A28-B5AB-C785AE1BF43E}"/>
              </a:ext>
            </a:extLst>
          </p:cNvPr>
          <p:cNvSpPr/>
          <p:nvPr/>
        </p:nvSpPr>
        <p:spPr>
          <a:xfrm rot="19930048">
            <a:off x="1543788" y="80249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123FF10-A6B7-4691-988A-B3FE50CCE14D}"/>
              </a:ext>
            </a:extLst>
          </p:cNvPr>
          <p:cNvSpPr/>
          <p:nvPr/>
        </p:nvSpPr>
        <p:spPr>
          <a:xfrm rot="19930048">
            <a:off x="901299" y="113789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9AE8C47B-FA6E-4922-B3DF-87DE48FAEF89}"/>
              </a:ext>
            </a:extLst>
          </p:cNvPr>
          <p:cNvSpPr/>
          <p:nvPr/>
        </p:nvSpPr>
        <p:spPr>
          <a:xfrm rot="1629978">
            <a:off x="9246783" y="46708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3ED5DBDD-C9AE-4369-9DB2-5ACEA5C853C0}"/>
              </a:ext>
            </a:extLst>
          </p:cNvPr>
          <p:cNvSpPr/>
          <p:nvPr/>
        </p:nvSpPr>
        <p:spPr>
          <a:xfrm rot="1629978">
            <a:off x="9894786" y="80045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7C055-F6B9-463C-BE6C-32C9DEC9392A}"/>
              </a:ext>
            </a:extLst>
          </p:cNvPr>
          <p:cNvSpPr/>
          <p:nvPr/>
        </p:nvSpPr>
        <p:spPr>
          <a:xfrm>
            <a:off x="4717830" y="6147998"/>
            <a:ext cx="2741088" cy="6470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1C9F27-659E-4163-85BC-5F2904A4F826}"/>
              </a:ext>
            </a:extLst>
          </p:cNvPr>
          <p:cNvCxnSpPr>
            <a:cxnSpLocks/>
          </p:cNvCxnSpPr>
          <p:nvPr/>
        </p:nvCxnSpPr>
        <p:spPr>
          <a:xfrm>
            <a:off x="4711132" y="6350972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894CDB3-7EEC-4168-9216-A357468CCEE4}"/>
              </a:ext>
            </a:extLst>
          </p:cNvPr>
          <p:cNvCxnSpPr>
            <a:cxnSpLocks/>
          </p:cNvCxnSpPr>
          <p:nvPr/>
        </p:nvCxnSpPr>
        <p:spPr>
          <a:xfrm>
            <a:off x="4711132" y="6586200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1238876" y="504168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B804851-0749-4C1B-B623-7FA1D56C4227}"/>
              </a:ext>
            </a:extLst>
          </p:cNvPr>
          <p:cNvSpPr/>
          <p:nvPr/>
        </p:nvSpPr>
        <p:spPr>
          <a:xfrm rot="1629978">
            <a:off x="9921232" y="354581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7577194" y="1290433"/>
            <a:ext cx="751714" cy="7036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E8063BD-7575-4DC9-AFFA-D1DA1AB7E554}"/>
              </a:ext>
            </a:extLst>
          </p:cNvPr>
          <p:cNvSpPr/>
          <p:nvPr/>
        </p:nvSpPr>
        <p:spPr>
          <a:xfrm rot="1629978">
            <a:off x="10011563" y="219641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38923B7-5ECC-4AB0-ABCE-5128F01DDC0F}"/>
              </a:ext>
            </a:extLst>
          </p:cNvPr>
          <p:cNvSpPr/>
          <p:nvPr/>
        </p:nvSpPr>
        <p:spPr>
          <a:xfrm>
            <a:off x="3478285" y="193526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620228-5D07-4192-9C37-94D027D1E106}">
  <ds:schemaRefs>
    <ds:schemaRef ds:uri="http://purl.org/dc/dcmitype/"/>
    <ds:schemaRef ds:uri="http://schemas.microsoft.com/sharepoint/v3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fc9a30ef-c534-470e-93fc-49ff03f85d5a"/>
    <ds:schemaRef ds:uri="82ee985c-224d-416f-b8e0-8d1cb6a69a9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Menkin, Elyshia</cp:lastModifiedBy>
  <cp:revision>11</cp:revision>
  <dcterms:created xsi:type="dcterms:W3CDTF">2021-07-27T19:29:53Z</dcterms:created>
  <dcterms:modified xsi:type="dcterms:W3CDTF">2021-08-12T15:24:26Z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