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25" d="100"/>
          <a:sy n="125" d="100"/>
        </p:scale>
        <p:origin x="-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4674794" y="6125258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74794" y="6565231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4794" y="6317610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453103" y="6161862"/>
            <a:ext cx="194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B1EA914-EDDA-4CEA-9275-A9873951809A}"/>
              </a:ext>
            </a:extLst>
          </p:cNvPr>
          <p:cNvSpPr/>
          <p:nvPr/>
        </p:nvSpPr>
        <p:spPr>
          <a:xfrm>
            <a:off x="5338222" y="130174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D964D38-35DD-4F70-B0A5-267C3EA73C5F}"/>
              </a:ext>
            </a:extLst>
          </p:cNvPr>
          <p:cNvSpPr/>
          <p:nvPr/>
        </p:nvSpPr>
        <p:spPr>
          <a:xfrm rot="19930048">
            <a:off x="4512412" y="475173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3871611" y="508833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D156A0-6240-4F8E-91DB-3646059B68FE}"/>
              </a:ext>
            </a:extLst>
          </p:cNvPr>
          <p:cNvSpPr/>
          <p:nvPr/>
        </p:nvSpPr>
        <p:spPr>
          <a:xfrm rot="19930048">
            <a:off x="3230808" y="542493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1D64FF9-F670-400F-A19C-1359F7E74E35}"/>
              </a:ext>
            </a:extLst>
          </p:cNvPr>
          <p:cNvSpPr/>
          <p:nvPr/>
        </p:nvSpPr>
        <p:spPr>
          <a:xfrm rot="1629978">
            <a:off x="6936017" y="47535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7582235" y="509018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8232460" y="542493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2331F95-2997-4EBC-A033-422FB1A572F3}"/>
              </a:ext>
            </a:extLst>
          </p:cNvPr>
          <p:cNvSpPr/>
          <p:nvPr/>
        </p:nvSpPr>
        <p:spPr>
          <a:xfrm>
            <a:off x="4674447" y="34772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FA6C49-B7AF-445E-AF56-A7653AA734FA}"/>
              </a:ext>
            </a:extLst>
          </p:cNvPr>
          <p:cNvSpPr/>
          <p:nvPr/>
        </p:nvSpPr>
        <p:spPr>
          <a:xfrm>
            <a:off x="5368083" y="3475566"/>
            <a:ext cx="724854" cy="704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6081676" y="347703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6792701" y="347685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5EFEE-2987-4B28-9710-FC939994E68D}"/>
              </a:ext>
            </a:extLst>
          </p:cNvPr>
          <p:cNvSpPr/>
          <p:nvPr/>
        </p:nvSpPr>
        <p:spPr>
          <a:xfrm rot="19930048">
            <a:off x="3822347" y="367962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E7E57D-FC04-4960-A16C-E8D5D3437275}"/>
              </a:ext>
            </a:extLst>
          </p:cNvPr>
          <p:cNvSpPr/>
          <p:nvPr/>
        </p:nvSpPr>
        <p:spPr>
          <a:xfrm rot="19930048">
            <a:off x="3178487" y="40174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521D762-F0AF-406A-A8B6-947CD749EAAC}"/>
              </a:ext>
            </a:extLst>
          </p:cNvPr>
          <p:cNvSpPr/>
          <p:nvPr/>
        </p:nvSpPr>
        <p:spPr>
          <a:xfrm rot="19930048">
            <a:off x="2534626" y="43573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1887832" y="469732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5133A45-1CC4-4534-97FB-5C6CB3D0FA2B}"/>
              </a:ext>
            </a:extLst>
          </p:cNvPr>
          <p:cNvSpPr/>
          <p:nvPr/>
        </p:nvSpPr>
        <p:spPr>
          <a:xfrm rot="1629978">
            <a:off x="7636994" y="36777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F6F133-4226-43B9-B2A1-33E3F927E5B8}"/>
              </a:ext>
            </a:extLst>
          </p:cNvPr>
          <p:cNvSpPr/>
          <p:nvPr/>
        </p:nvSpPr>
        <p:spPr>
          <a:xfrm rot="1629978">
            <a:off x="8281714" y="40110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AE7006-33BF-4BC3-B3D0-50BBB3083077}"/>
              </a:ext>
            </a:extLst>
          </p:cNvPr>
          <p:cNvSpPr/>
          <p:nvPr/>
        </p:nvSpPr>
        <p:spPr>
          <a:xfrm rot="1629978">
            <a:off x="8925362" y="434704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49B6DEA-E815-45E2-B64C-4D1144DB7A14}"/>
              </a:ext>
            </a:extLst>
          </p:cNvPr>
          <p:cNvSpPr/>
          <p:nvPr/>
        </p:nvSpPr>
        <p:spPr>
          <a:xfrm rot="1629978">
            <a:off x="9569010" y="468302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5008338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8CCBEEE-7627-4275-8A08-F6177EE6EC37}"/>
              </a:ext>
            </a:extLst>
          </p:cNvPr>
          <p:cNvSpPr/>
          <p:nvPr/>
        </p:nvSpPr>
        <p:spPr>
          <a:xfrm>
            <a:off x="5725947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4287107" y="23485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7155128" y="234461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6436311" y="234688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98C3611-0D82-408A-AF9A-58186A20A823}"/>
              </a:ext>
            </a:extLst>
          </p:cNvPr>
          <p:cNvSpPr/>
          <p:nvPr/>
        </p:nvSpPr>
        <p:spPr>
          <a:xfrm rot="19930048">
            <a:off x="3430877" y="25577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2795343" y="289771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180641-6861-4328-B1F2-3DFE549A039C}"/>
              </a:ext>
            </a:extLst>
          </p:cNvPr>
          <p:cNvSpPr/>
          <p:nvPr/>
        </p:nvSpPr>
        <p:spPr>
          <a:xfrm rot="19930048">
            <a:off x="2168496" y="322670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1541648" y="35647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2BD6A4E-86AD-4766-9640-2FF08EF792F2}"/>
              </a:ext>
            </a:extLst>
          </p:cNvPr>
          <p:cNvSpPr/>
          <p:nvPr/>
        </p:nvSpPr>
        <p:spPr>
          <a:xfrm rot="1629978">
            <a:off x="8008816" y="25483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A7DD02D-2337-444A-911F-F7C9659D0108}"/>
              </a:ext>
            </a:extLst>
          </p:cNvPr>
          <p:cNvSpPr/>
          <p:nvPr/>
        </p:nvSpPr>
        <p:spPr>
          <a:xfrm rot="1629978">
            <a:off x="8647257" y="288169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272309" y="320983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8A58B7-BA0D-4760-BC2E-D360CC6C4D02}"/>
              </a:ext>
            </a:extLst>
          </p:cNvPr>
          <p:cNvSpPr/>
          <p:nvPr/>
        </p:nvSpPr>
        <p:spPr>
          <a:xfrm>
            <a:off x="4636104" y="1299041"/>
            <a:ext cx="751714" cy="6970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7341943-8496-414C-AC61-D3F3DBDC493C}"/>
              </a:ext>
            </a:extLst>
          </p:cNvPr>
          <p:cNvSpPr/>
          <p:nvPr/>
        </p:nvSpPr>
        <p:spPr>
          <a:xfrm>
            <a:off x="6091858" y="130174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6841252" y="1301747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39566C3-59D8-4849-B9A5-8825918DF278}"/>
              </a:ext>
            </a:extLst>
          </p:cNvPr>
          <p:cNvSpPr/>
          <p:nvPr/>
        </p:nvSpPr>
        <p:spPr>
          <a:xfrm>
            <a:off x="3884788" y="1290433"/>
            <a:ext cx="751714" cy="702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EBDE6B-9B5B-4116-8527-99ED796ABB2D}"/>
              </a:ext>
            </a:extLst>
          </p:cNvPr>
          <p:cNvSpPr/>
          <p:nvPr/>
        </p:nvSpPr>
        <p:spPr>
          <a:xfrm rot="19930048">
            <a:off x="2730809" y="157102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3E25EF-5B56-4D74-BAFB-EE29D55FD401}"/>
              </a:ext>
            </a:extLst>
          </p:cNvPr>
          <p:cNvSpPr/>
          <p:nvPr/>
        </p:nvSpPr>
        <p:spPr>
          <a:xfrm rot="19930048">
            <a:off x="2105855" y="190642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1470322" y="225078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AE2D281-24F0-457E-9B50-B1D23B481AE6}"/>
              </a:ext>
            </a:extLst>
          </p:cNvPr>
          <p:cNvSpPr/>
          <p:nvPr/>
        </p:nvSpPr>
        <p:spPr>
          <a:xfrm rot="1629978">
            <a:off x="8738216" y="154648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9376658" y="18682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ABE9FC-4DE7-4A04-9E96-EADBA6CD4CEF}"/>
              </a:ext>
            </a:extLst>
          </p:cNvPr>
          <p:cNvSpPr/>
          <p:nvPr/>
        </p:nvSpPr>
        <p:spPr>
          <a:xfrm>
            <a:off x="5714377" y="187168"/>
            <a:ext cx="751714" cy="6975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FEB3365-3384-4F2E-9F2F-93B4F48D65D1}"/>
              </a:ext>
            </a:extLst>
          </p:cNvPr>
          <p:cNvSpPr/>
          <p:nvPr/>
        </p:nvSpPr>
        <p:spPr>
          <a:xfrm>
            <a:off x="7197008" y="192711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4215461" y="193506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0B40075-9387-407B-A423-2E4757D4B02D}"/>
              </a:ext>
            </a:extLst>
          </p:cNvPr>
          <p:cNvSpPr/>
          <p:nvPr/>
        </p:nvSpPr>
        <p:spPr>
          <a:xfrm>
            <a:off x="4960916" y="190337"/>
            <a:ext cx="751714" cy="6961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B7CBF93-4C16-43CF-A471-D95279DF7C04}"/>
              </a:ext>
            </a:extLst>
          </p:cNvPr>
          <p:cNvSpPr/>
          <p:nvPr/>
        </p:nvSpPr>
        <p:spPr>
          <a:xfrm>
            <a:off x="6450801" y="193506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77A1583-741B-4105-B4B7-575F898B4797}"/>
              </a:ext>
            </a:extLst>
          </p:cNvPr>
          <p:cNvSpPr/>
          <p:nvPr/>
        </p:nvSpPr>
        <p:spPr>
          <a:xfrm>
            <a:off x="7950335" y="192301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3E4A20-BE3E-428F-A62A-D4E6BE936003}"/>
              </a:ext>
            </a:extLst>
          </p:cNvPr>
          <p:cNvSpPr/>
          <p:nvPr/>
        </p:nvSpPr>
        <p:spPr>
          <a:xfrm rot="19930048">
            <a:off x="2190776" y="461055"/>
            <a:ext cx="724854" cy="709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0CC9C1-45A9-4A28-B5AB-C785AE1BF43E}"/>
              </a:ext>
            </a:extLst>
          </p:cNvPr>
          <p:cNvSpPr/>
          <p:nvPr/>
        </p:nvSpPr>
        <p:spPr>
          <a:xfrm rot="19930048">
            <a:off x="1543788" y="80249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901299" y="113789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AE8C47B-FA6E-4922-B3DF-87DE48FAEF89}"/>
              </a:ext>
            </a:extLst>
          </p:cNvPr>
          <p:cNvSpPr/>
          <p:nvPr/>
        </p:nvSpPr>
        <p:spPr>
          <a:xfrm rot="1629978">
            <a:off x="9246783" y="46708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9894786" y="80045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4717830" y="6147998"/>
            <a:ext cx="2741088" cy="647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4711132" y="6350972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4711132" y="6586200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1238876" y="504168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921232" y="354581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7577194" y="1290433"/>
            <a:ext cx="751714" cy="7036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10011563" y="219641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3478285" y="193526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20228-5D07-4192-9C37-94D027D1E106}">
  <ds:schemaRefs>
    <ds:schemaRef ds:uri="http://purl.org/dc/dcmitype/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fc9a30ef-c534-470e-93fc-49ff03f85d5a"/>
    <ds:schemaRef ds:uri="82ee985c-224d-416f-b8e0-8d1cb6a69a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11</cp:revision>
  <dcterms:created xsi:type="dcterms:W3CDTF">2021-07-27T19:29:53Z</dcterms:created>
  <dcterms:modified xsi:type="dcterms:W3CDTF">2021-08-12T15:24:26Z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