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412875" y="502855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689975" y="520787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254375" y="511004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854825" y="523704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766050" y="520787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173538" y="507639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5775" y="502507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333625" y="508782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598025" y="520787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521950" y="51787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54825" y="216808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16050" y="3756283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658350" y="3756283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731250" y="3759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804150" y="3756283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877050" y="3756283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333625" y="216808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267075" y="216808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197350" y="3756283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343150" y="3758505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70250" y="3756283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874000" y="5390427"/>
            <a:ext cx="4171950" cy="1312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7874000" y="5826383"/>
            <a:ext cx="4171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16850" y="5419984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16850" y="5839499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16850" y="6259564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48125" y="5502153"/>
            <a:ext cx="4006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Room: 202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Beckman Courtroom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28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/>
          <p:nvPr/>
        </p:nvCxnSpPr>
        <p:spPr>
          <a:xfrm>
            <a:off x="7874000" y="6232783"/>
            <a:ext cx="41719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54"/>
          <p:cNvSpPr/>
          <p:nvPr/>
        </p:nvSpPr>
        <p:spPr>
          <a:xfrm>
            <a:off x="4194175" y="216808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56"/>
          <p:cNvSpPr/>
          <p:nvPr/>
        </p:nvSpPr>
        <p:spPr>
          <a:xfrm>
            <a:off x="1412875" y="216808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57"/>
          <p:cNvSpPr/>
          <p:nvPr/>
        </p:nvSpPr>
        <p:spPr>
          <a:xfrm>
            <a:off x="7785100" y="216808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63"/>
          <p:cNvSpPr/>
          <p:nvPr/>
        </p:nvSpPr>
        <p:spPr>
          <a:xfrm>
            <a:off x="10566400" y="216808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64"/>
          <p:cNvSpPr/>
          <p:nvPr/>
        </p:nvSpPr>
        <p:spPr>
          <a:xfrm>
            <a:off x="8712200" y="216808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5"/>
          <p:cNvSpPr/>
          <p:nvPr/>
        </p:nvSpPr>
        <p:spPr>
          <a:xfrm>
            <a:off x="9639300" y="216808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66"/>
          <p:cNvSpPr/>
          <p:nvPr/>
        </p:nvSpPr>
        <p:spPr>
          <a:xfrm>
            <a:off x="485775" y="2168088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620228-5D07-4192-9C37-94D027D1E106}">
  <ds:schemaRefs>
    <ds:schemaRef ds:uri="http://purl.org/dc/elements/1.1/"/>
    <ds:schemaRef ds:uri="http://schemas.microsoft.com/office/2006/metadata/properties"/>
    <ds:schemaRef ds:uri="http://schemas.microsoft.com/sharepoint/v3"/>
    <ds:schemaRef ds:uri="82ee985c-224d-416f-b8e0-8d1cb6a69a9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c9a30ef-c534-470e-93fc-49ff03f85d5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9</cp:revision>
  <cp:lastPrinted>2021-08-09T14:29:40Z</cp:lastPrinted>
  <dcterms:created xsi:type="dcterms:W3CDTF">2021-07-27T19:29:53Z</dcterms:created>
  <dcterms:modified xsi:type="dcterms:W3CDTF">2021-08-12T15:33:37Z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